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0BDFA0-FA82-6545-933F-F2C1E214E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684BCC5-5468-0845-BE34-B7277688F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0479E02-17B2-B44B-BB71-DACA50FD7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14 جمادى الثانية،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532B030-5384-AC41-AB6B-DC26620A8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BC220CA-9B28-7F4F-9209-BDD1A0B4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384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212A7B-233B-AF48-8BFE-5E1319661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932F110-53AE-E34E-9306-E71217E96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B85C33-0C43-644E-A952-2A3368DCD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14 جمادى الثانية،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0C61CE-E219-1D44-8384-C279E53D7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2E1EA4-D380-FD4B-9B97-8E5AF1F1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3232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8819A1E-3820-F54A-B672-F6888EA5E9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A57801-2E6B-2A46-ABF1-D45784E42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604329-D45D-8042-9C7D-6C328E393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14 جمادى الثانية،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C973A2-84B9-AA44-8A2F-FD457D3BD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29DA103-AC50-F944-9475-5756BE7F8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845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88BD00-0DF4-DA4F-ABF2-B82AD01B7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C9CB3B8-76B1-0842-B8E5-A3224B23C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696EA61-8AFC-2C4E-B969-ED1BCAE28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14 جمادى الثانية،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3C548A-92C3-6D4D-9080-99B3CE0E6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0A9329-B476-0B43-993C-2532CCAE0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063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3818A9-F733-F844-AAFC-6573A50ED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645982D-12DD-394D-AEC5-6CFD10D91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2A85239-5C68-1D40-8505-B34167E51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14 جمادى الثانية،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1FEB642-D40B-DF4B-89A9-B9536A179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F8689BF-06A8-D34E-9950-241EDD66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470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E9BCB6-F598-D94A-9272-2F7BDC6E4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AA23B2D-F487-DC42-B2F0-0554CE608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0124EFB-FBEC-F849-9FD8-EC3791430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08E08D8-8C34-3441-B273-4E288081A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14 جمادى الثانية،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3751976-EE22-164C-9D9D-EA2407577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522B6DF-A2C9-6348-8B72-E96CE14CD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029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0CAE83-87C5-4649-9DC2-015D069D0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0F9939C-E5D3-6F49-AC66-67CACF620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955E5EF-6C72-174D-98B4-39687D65E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381671B-A825-4A47-A13C-A4B9D201B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91370EA-F0D1-E147-A67D-D842FD0F51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DA870BD-1ED8-0E48-BBAC-477BC1B21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14 جمادى الثانية، 1443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2658534-AAD2-A643-9725-6AC9BEE3D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3250CDD-9872-2A41-842C-D6EA6A391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836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A14DA2-B0E0-4B4D-8C3A-BF93594E8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4ECD6A1-7BF2-9548-B4E1-1448789A8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14 جمادى الثانية، 1443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58327E2-CD8D-D34D-94C5-509F47690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BBC1911-E374-1444-904D-2BAC9E981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206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E293E32-5FA0-2A48-AB63-0B066146B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14 جمادى الثانية، 1443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2D0C3B5-09D9-DB4C-B601-0B6398D8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E3CA74B-B712-8F45-871B-3768C827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352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FB227D-CF2D-1947-A4CD-2F345EAC3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44C9532-1AF7-2C4A-B92F-C26846A17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59FA871-6611-2440-BC13-E14B6681E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90B9D44-28CC-D640-82A3-D3390CC96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14 جمادى الثانية،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80A913D-3CC8-B34E-B4C4-F90F53C82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FF95B43-440D-1941-9326-C61CBF264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721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2758FD-BB1D-124A-B68C-2C815E57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3E6873D-B529-174E-9DFA-C70AC5BC70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B508D4C-C6DA-6943-A3F4-F11C3C6B8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A1DFB05-777C-4C42-A0C4-02B614A86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14 جمادى الثانية،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6A40A0A-C29B-4F43-9C95-17483A92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832EBE8-A512-384C-9CF6-08525E24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217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E1E5AAB-FB84-D04F-BCD7-AB54FB511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A5574DB-8B54-1742-B464-E83362AAF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98A0692-DDF6-1B4B-9722-C3E61E4643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7B25E-5FDD-154D-977D-085E73301F2F}" type="datetimeFigureOut">
              <a:rPr lang="ar-SA" smtClean="0"/>
              <a:t>14 جمادى الثانية،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01FD59-897C-854F-B85C-D30EA987B5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0EAF62-1D8F-3540-A157-38D8CC9C8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421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DC0FFF6B-C6C9-AF43-8E04-793A0CD758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2">
            <a:extLst>
              <a:ext uri="{FF2B5EF4-FFF2-40B4-BE49-F238E27FC236}">
                <a16:creationId xmlns:a16="http://schemas.microsoft.com/office/drawing/2014/main" id="{4E624169-AD51-A043-BC6B-02A5673CEB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696" y="0"/>
            <a:ext cx="12066607" cy="6858000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BFB04060-6165-D240-A66C-3498DE31A347}"/>
              </a:ext>
            </a:extLst>
          </p:cNvPr>
          <p:cNvSpPr txBox="1"/>
          <p:nvPr/>
        </p:nvSpPr>
        <p:spPr>
          <a:xfrm>
            <a:off x="4824355" y="3706564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SA"/>
          </a:p>
        </p:txBody>
      </p:sp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063135BE-FB1F-2447-B5AC-58A452E07642}"/>
              </a:ext>
            </a:extLst>
          </p:cNvPr>
          <p:cNvSpPr/>
          <p:nvPr/>
        </p:nvSpPr>
        <p:spPr>
          <a:xfrm>
            <a:off x="9257229" y="141384"/>
            <a:ext cx="2695767" cy="71548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استكشاف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(٦-١)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63D575B8-6CC3-7440-B771-EF7B3744D7E1}"/>
              </a:ext>
            </a:extLst>
          </p:cNvPr>
          <p:cNvSpPr/>
          <p:nvPr/>
        </p:nvSpPr>
        <p:spPr>
          <a:xfrm>
            <a:off x="9223331" y="1066188"/>
            <a:ext cx="2695767" cy="151114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معمل الرياضيات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تقريب الكسور </a:t>
            </a:r>
          </a:p>
          <a:p>
            <a:pPr algn="ctr"/>
            <a:endParaRPr lang="ar-SA" sz="2400" dirty="0">
              <a:solidFill>
                <a:schemeClr val="tx1"/>
              </a:solidFill>
            </a:endParaRPr>
          </a:p>
        </p:txBody>
      </p:sp>
      <p:pic>
        <p:nvPicPr>
          <p:cNvPr id="9" name="صورة 9">
            <a:extLst>
              <a:ext uri="{FF2B5EF4-FFF2-40B4-BE49-F238E27FC236}">
                <a16:creationId xmlns:a16="http://schemas.microsoft.com/office/drawing/2014/main" id="{6F9B3119-C21C-F744-B254-AA34A92136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409" y="4948024"/>
            <a:ext cx="2056094" cy="2051361"/>
          </a:xfrm>
          <a:prstGeom prst="rect">
            <a:avLst/>
          </a:prstGeom>
        </p:spPr>
      </p:pic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89303624-53E8-F941-A2A6-AC719DDBE270}"/>
              </a:ext>
            </a:extLst>
          </p:cNvPr>
          <p:cNvSpPr/>
          <p:nvPr/>
        </p:nvSpPr>
        <p:spPr>
          <a:xfrm>
            <a:off x="9295825" y="2786656"/>
            <a:ext cx="2695767" cy="366861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400" dirty="0">
                <a:solidFill>
                  <a:srgbClr val="FF0000"/>
                </a:solidFill>
              </a:rPr>
              <a:t>فكرة الدرس :</a:t>
            </a:r>
          </a:p>
          <a:p>
            <a:pPr algn="ctr"/>
            <a:r>
              <a:rPr lang="ar-SA" sz="2400" dirty="0">
                <a:solidFill>
                  <a:srgbClr val="FF0000"/>
                </a:solidFill>
              </a:rPr>
              <a:t>أستعمل النماذج لتقريب الكسور الاعتيادية الى أقرب نصف 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6BF81831-CD9F-5841-8432-72F46547F146}"/>
              </a:ext>
            </a:extLst>
          </p:cNvPr>
          <p:cNvSpPr/>
          <p:nvPr/>
        </p:nvSpPr>
        <p:spPr>
          <a:xfrm>
            <a:off x="239004" y="141385"/>
            <a:ext cx="8841918" cy="63769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5" name="صورة 6">
            <a:extLst>
              <a:ext uri="{FF2B5EF4-FFF2-40B4-BE49-F238E27FC236}">
                <a16:creationId xmlns:a16="http://schemas.microsoft.com/office/drawing/2014/main" id="{220A2963-B503-D349-A2D0-967672A161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8" y="5807112"/>
            <a:ext cx="3492500" cy="660400"/>
          </a:xfrm>
          <a:prstGeom prst="rect">
            <a:avLst/>
          </a:prstGeom>
        </p:spPr>
      </p:pic>
      <p:pic>
        <p:nvPicPr>
          <p:cNvPr id="7" name="صورة 9">
            <a:extLst>
              <a:ext uri="{FF2B5EF4-FFF2-40B4-BE49-F238E27FC236}">
                <a16:creationId xmlns:a16="http://schemas.microsoft.com/office/drawing/2014/main" id="{A5EAFA47-5014-D642-932F-EC0C2E30DB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02" y="339687"/>
            <a:ext cx="927100" cy="1117600"/>
          </a:xfrm>
          <a:prstGeom prst="rect">
            <a:avLst/>
          </a:prstGeom>
        </p:spPr>
      </p:pic>
      <p:pic>
        <p:nvPicPr>
          <p:cNvPr id="10" name="صورة 10">
            <a:extLst>
              <a:ext uri="{FF2B5EF4-FFF2-40B4-BE49-F238E27FC236}">
                <a16:creationId xmlns:a16="http://schemas.microsoft.com/office/drawing/2014/main" id="{92A4EDC5-0F39-8449-B003-AA0CFA95D7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989" y="752528"/>
            <a:ext cx="5874628" cy="462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4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DC0FFF6B-C6C9-AF43-8E04-793A0CD758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2">
            <a:extLst>
              <a:ext uri="{FF2B5EF4-FFF2-40B4-BE49-F238E27FC236}">
                <a16:creationId xmlns:a16="http://schemas.microsoft.com/office/drawing/2014/main" id="{4E624169-AD51-A043-BC6B-02A5673CEB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696" y="0"/>
            <a:ext cx="12066607" cy="6858000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BFB04060-6165-D240-A66C-3498DE31A347}"/>
              </a:ext>
            </a:extLst>
          </p:cNvPr>
          <p:cNvSpPr txBox="1"/>
          <p:nvPr/>
        </p:nvSpPr>
        <p:spPr>
          <a:xfrm>
            <a:off x="4824355" y="3706564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SA"/>
          </a:p>
        </p:txBody>
      </p:sp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063135BE-FB1F-2447-B5AC-58A452E07642}"/>
              </a:ext>
            </a:extLst>
          </p:cNvPr>
          <p:cNvSpPr/>
          <p:nvPr/>
        </p:nvSpPr>
        <p:spPr>
          <a:xfrm>
            <a:off x="9257229" y="141384"/>
            <a:ext cx="2695767" cy="71548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استكشاف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(٦-١)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63D575B8-6CC3-7440-B771-EF7B3744D7E1}"/>
              </a:ext>
            </a:extLst>
          </p:cNvPr>
          <p:cNvSpPr/>
          <p:nvPr/>
        </p:nvSpPr>
        <p:spPr>
          <a:xfrm>
            <a:off x="9223331" y="1066188"/>
            <a:ext cx="2695767" cy="151114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معمل الرياضيات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تقريب الكسور </a:t>
            </a:r>
          </a:p>
          <a:p>
            <a:pPr algn="ctr"/>
            <a:endParaRPr lang="ar-SA" sz="2400" dirty="0">
              <a:solidFill>
                <a:schemeClr val="tx1"/>
              </a:solidFill>
            </a:endParaRPr>
          </a:p>
        </p:txBody>
      </p:sp>
      <p:pic>
        <p:nvPicPr>
          <p:cNvPr id="9" name="صورة 9">
            <a:extLst>
              <a:ext uri="{FF2B5EF4-FFF2-40B4-BE49-F238E27FC236}">
                <a16:creationId xmlns:a16="http://schemas.microsoft.com/office/drawing/2014/main" id="{6F9B3119-C21C-F744-B254-AA34A92136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409" y="4948024"/>
            <a:ext cx="2056094" cy="2051361"/>
          </a:xfrm>
          <a:prstGeom prst="rect">
            <a:avLst/>
          </a:prstGeom>
        </p:spPr>
      </p:pic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89303624-53E8-F941-A2A6-AC719DDBE270}"/>
              </a:ext>
            </a:extLst>
          </p:cNvPr>
          <p:cNvSpPr/>
          <p:nvPr/>
        </p:nvSpPr>
        <p:spPr>
          <a:xfrm>
            <a:off x="9295825" y="2786656"/>
            <a:ext cx="2695767" cy="366861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400" dirty="0">
                <a:solidFill>
                  <a:srgbClr val="FF0000"/>
                </a:solidFill>
              </a:rPr>
              <a:t>فكرة الدرس :</a:t>
            </a:r>
          </a:p>
          <a:p>
            <a:pPr algn="ctr"/>
            <a:r>
              <a:rPr lang="ar-SA" sz="2400" dirty="0">
                <a:solidFill>
                  <a:srgbClr val="FF0000"/>
                </a:solidFill>
              </a:rPr>
              <a:t>أستعمل النماذج لتقريب الكسور الاعتيادية الى أقرب نصف 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6BF81831-CD9F-5841-8432-72F46547F146}"/>
              </a:ext>
            </a:extLst>
          </p:cNvPr>
          <p:cNvSpPr/>
          <p:nvPr/>
        </p:nvSpPr>
        <p:spPr>
          <a:xfrm>
            <a:off x="239004" y="141385"/>
            <a:ext cx="8841918" cy="63769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5" name="صورة 6">
            <a:extLst>
              <a:ext uri="{FF2B5EF4-FFF2-40B4-BE49-F238E27FC236}">
                <a16:creationId xmlns:a16="http://schemas.microsoft.com/office/drawing/2014/main" id="{220A2963-B503-D349-A2D0-967672A161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8" y="5807112"/>
            <a:ext cx="3492500" cy="660400"/>
          </a:xfrm>
          <a:prstGeom prst="rect">
            <a:avLst/>
          </a:prstGeom>
        </p:spPr>
      </p:pic>
      <p:pic>
        <p:nvPicPr>
          <p:cNvPr id="7" name="صورة 9">
            <a:extLst>
              <a:ext uri="{FF2B5EF4-FFF2-40B4-BE49-F238E27FC236}">
                <a16:creationId xmlns:a16="http://schemas.microsoft.com/office/drawing/2014/main" id="{A5EAFA47-5014-D642-932F-EC0C2E30DB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02" y="339687"/>
            <a:ext cx="927100" cy="1117600"/>
          </a:xfrm>
          <a:prstGeom prst="rect">
            <a:avLst/>
          </a:prstGeom>
        </p:spPr>
      </p:pic>
      <p:pic>
        <p:nvPicPr>
          <p:cNvPr id="10" name="صورة 10">
            <a:extLst>
              <a:ext uri="{FF2B5EF4-FFF2-40B4-BE49-F238E27FC236}">
                <a16:creationId xmlns:a16="http://schemas.microsoft.com/office/drawing/2014/main" id="{BFD3DA8A-322B-1747-858E-A63886057F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968" y="473380"/>
            <a:ext cx="6856601" cy="275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479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DC0FFF6B-C6C9-AF43-8E04-793A0CD758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2">
            <a:extLst>
              <a:ext uri="{FF2B5EF4-FFF2-40B4-BE49-F238E27FC236}">
                <a16:creationId xmlns:a16="http://schemas.microsoft.com/office/drawing/2014/main" id="{4E624169-AD51-A043-BC6B-02A5673CEB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696" y="0"/>
            <a:ext cx="12066607" cy="6858000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BFB04060-6165-D240-A66C-3498DE31A347}"/>
              </a:ext>
            </a:extLst>
          </p:cNvPr>
          <p:cNvSpPr txBox="1"/>
          <p:nvPr/>
        </p:nvSpPr>
        <p:spPr>
          <a:xfrm>
            <a:off x="4824355" y="3706564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SA"/>
          </a:p>
        </p:txBody>
      </p:sp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063135BE-FB1F-2447-B5AC-58A452E07642}"/>
              </a:ext>
            </a:extLst>
          </p:cNvPr>
          <p:cNvSpPr/>
          <p:nvPr/>
        </p:nvSpPr>
        <p:spPr>
          <a:xfrm>
            <a:off x="9257229" y="141384"/>
            <a:ext cx="2695767" cy="71548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استكشاف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(٦-١)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63D575B8-6CC3-7440-B771-EF7B3744D7E1}"/>
              </a:ext>
            </a:extLst>
          </p:cNvPr>
          <p:cNvSpPr/>
          <p:nvPr/>
        </p:nvSpPr>
        <p:spPr>
          <a:xfrm>
            <a:off x="9223331" y="1066188"/>
            <a:ext cx="2695767" cy="151114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معمل الرياضيات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تقريب الكسور </a:t>
            </a:r>
          </a:p>
          <a:p>
            <a:pPr algn="ctr"/>
            <a:endParaRPr lang="ar-SA" sz="2400" dirty="0">
              <a:solidFill>
                <a:schemeClr val="tx1"/>
              </a:solidFill>
            </a:endParaRPr>
          </a:p>
        </p:txBody>
      </p:sp>
      <p:pic>
        <p:nvPicPr>
          <p:cNvPr id="9" name="صورة 9">
            <a:extLst>
              <a:ext uri="{FF2B5EF4-FFF2-40B4-BE49-F238E27FC236}">
                <a16:creationId xmlns:a16="http://schemas.microsoft.com/office/drawing/2014/main" id="{6F9B3119-C21C-F744-B254-AA34A92136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409" y="4948024"/>
            <a:ext cx="2056094" cy="2051361"/>
          </a:xfrm>
          <a:prstGeom prst="rect">
            <a:avLst/>
          </a:prstGeom>
        </p:spPr>
      </p:pic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89303624-53E8-F941-A2A6-AC719DDBE270}"/>
              </a:ext>
            </a:extLst>
          </p:cNvPr>
          <p:cNvSpPr/>
          <p:nvPr/>
        </p:nvSpPr>
        <p:spPr>
          <a:xfrm>
            <a:off x="9295825" y="2786656"/>
            <a:ext cx="2695767" cy="366861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400" dirty="0">
                <a:solidFill>
                  <a:srgbClr val="FF0000"/>
                </a:solidFill>
              </a:rPr>
              <a:t>فكرة الدرس :</a:t>
            </a:r>
          </a:p>
          <a:p>
            <a:pPr algn="ctr"/>
            <a:r>
              <a:rPr lang="ar-SA" sz="2400" dirty="0">
                <a:solidFill>
                  <a:srgbClr val="FF0000"/>
                </a:solidFill>
              </a:rPr>
              <a:t>أستعمل النماذج لتقريب الكسور الاعتيادية الى أقرب نصف 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6BF81831-CD9F-5841-8432-72F46547F146}"/>
              </a:ext>
            </a:extLst>
          </p:cNvPr>
          <p:cNvSpPr/>
          <p:nvPr/>
        </p:nvSpPr>
        <p:spPr>
          <a:xfrm>
            <a:off x="239004" y="141385"/>
            <a:ext cx="8841918" cy="63769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5" name="صورة 6">
            <a:extLst>
              <a:ext uri="{FF2B5EF4-FFF2-40B4-BE49-F238E27FC236}">
                <a16:creationId xmlns:a16="http://schemas.microsoft.com/office/drawing/2014/main" id="{220A2963-B503-D349-A2D0-967672A161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8" y="5807112"/>
            <a:ext cx="3492500" cy="660400"/>
          </a:xfrm>
          <a:prstGeom prst="rect">
            <a:avLst/>
          </a:prstGeom>
        </p:spPr>
      </p:pic>
      <p:pic>
        <p:nvPicPr>
          <p:cNvPr id="7" name="صورة 9">
            <a:extLst>
              <a:ext uri="{FF2B5EF4-FFF2-40B4-BE49-F238E27FC236}">
                <a16:creationId xmlns:a16="http://schemas.microsoft.com/office/drawing/2014/main" id="{A5EAFA47-5014-D642-932F-EC0C2E30DB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02" y="339687"/>
            <a:ext cx="927100" cy="1117600"/>
          </a:xfrm>
          <a:prstGeom prst="rect">
            <a:avLst/>
          </a:prstGeom>
        </p:spPr>
      </p:pic>
      <p:pic>
        <p:nvPicPr>
          <p:cNvPr id="10" name="صورة 10">
            <a:extLst>
              <a:ext uri="{FF2B5EF4-FFF2-40B4-BE49-F238E27FC236}">
                <a16:creationId xmlns:a16="http://schemas.microsoft.com/office/drawing/2014/main" id="{88136219-5EDE-A749-8BEE-F44D34369A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919" y="339687"/>
            <a:ext cx="6883155" cy="214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108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DC0FFF6B-C6C9-AF43-8E04-793A0CD758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2">
            <a:extLst>
              <a:ext uri="{FF2B5EF4-FFF2-40B4-BE49-F238E27FC236}">
                <a16:creationId xmlns:a16="http://schemas.microsoft.com/office/drawing/2014/main" id="{4E624169-AD51-A043-BC6B-02A5673CEB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696" y="0"/>
            <a:ext cx="12066607" cy="6858000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BFB04060-6165-D240-A66C-3498DE31A347}"/>
              </a:ext>
            </a:extLst>
          </p:cNvPr>
          <p:cNvSpPr txBox="1"/>
          <p:nvPr/>
        </p:nvSpPr>
        <p:spPr>
          <a:xfrm>
            <a:off x="4824355" y="3706564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SA"/>
          </a:p>
        </p:txBody>
      </p:sp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063135BE-FB1F-2447-B5AC-58A452E07642}"/>
              </a:ext>
            </a:extLst>
          </p:cNvPr>
          <p:cNvSpPr/>
          <p:nvPr/>
        </p:nvSpPr>
        <p:spPr>
          <a:xfrm>
            <a:off x="9257229" y="141384"/>
            <a:ext cx="2695767" cy="71548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استكشاف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(٦-١)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63D575B8-6CC3-7440-B771-EF7B3744D7E1}"/>
              </a:ext>
            </a:extLst>
          </p:cNvPr>
          <p:cNvSpPr/>
          <p:nvPr/>
        </p:nvSpPr>
        <p:spPr>
          <a:xfrm>
            <a:off x="9223331" y="1066188"/>
            <a:ext cx="2695767" cy="151114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معمل الرياضيات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</a:rPr>
              <a:t>تقريب الكسور </a:t>
            </a:r>
          </a:p>
          <a:p>
            <a:pPr algn="ctr"/>
            <a:endParaRPr lang="ar-SA" sz="2400" dirty="0">
              <a:solidFill>
                <a:schemeClr val="tx1"/>
              </a:solidFill>
            </a:endParaRPr>
          </a:p>
        </p:txBody>
      </p:sp>
      <p:pic>
        <p:nvPicPr>
          <p:cNvPr id="9" name="صورة 9">
            <a:extLst>
              <a:ext uri="{FF2B5EF4-FFF2-40B4-BE49-F238E27FC236}">
                <a16:creationId xmlns:a16="http://schemas.microsoft.com/office/drawing/2014/main" id="{6F9B3119-C21C-F744-B254-AA34A92136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409" y="4948024"/>
            <a:ext cx="2056094" cy="2051361"/>
          </a:xfrm>
          <a:prstGeom prst="rect">
            <a:avLst/>
          </a:prstGeom>
        </p:spPr>
      </p:pic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89303624-53E8-F941-A2A6-AC719DDBE270}"/>
              </a:ext>
            </a:extLst>
          </p:cNvPr>
          <p:cNvSpPr/>
          <p:nvPr/>
        </p:nvSpPr>
        <p:spPr>
          <a:xfrm>
            <a:off x="9295825" y="2786656"/>
            <a:ext cx="2695767" cy="366861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400" dirty="0">
                <a:solidFill>
                  <a:srgbClr val="FF0000"/>
                </a:solidFill>
              </a:rPr>
              <a:t>فكرة الدرس :</a:t>
            </a:r>
          </a:p>
          <a:p>
            <a:pPr algn="ctr"/>
            <a:r>
              <a:rPr lang="ar-SA" sz="2400" dirty="0">
                <a:solidFill>
                  <a:srgbClr val="FF0000"/>
                </a:solidFill>
              </a:rPr>
              <a:t>أستعمل النماذج لتقريب الكسور الاعتيادية الى أقرب نصف 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6BF81831-CD9F-5841-8432-72F46547F146}"/>
              </a:ext>
            </a:extLst>
          </p:cNvPr>
          <p:cNvSpPr/>
          <p:nvPr/>
        </p:nvSpPr>
        <p:spPr>
          <a:xfrm>
            <a:off x="239004" y="141385"/>
            <a:ext cx="8841918" cy="63769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5" name="صورة 6">
            <a:extLst>
              <a:ext uri="{FF2B5EF4-FFF2-40B4-BE49-F238E27FC236}">
                <a16:creationId xmlns:a16="http://schemas.microsoft.com/office/drawing/2014/main" id="{220A2963-B503-D349-A2D0-967672A161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8" y="5807112"/>
            <a:ext cx="3492500" cy="660400"/>
          </a:xfrm>
          <a:prstGeom prst="rect">
            <a:avLst/>
          </a:prstGeom>
        </p:spPr>
      </p:pic>
      <p:pic>
        <p:nvPicPr>
          <p:cNvPr id="7" name="صورة 9">
            <a:extLst>
              <a:ext uri="{FF2B5EF4-FFF2-40B4-BE49-F238E27FC236}">
                <a16:creationId xmlns:a16="http://schemas.microsoft.com/office/drawing/2014/main" id="{A5EAFA47-5014-D642-932F-EC0C2E30DB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02" y="339687"/>
            <a:ext cx="927100" cy="1117600"/>
          </a:xfrm>
          <a:prstGeom prst="rect">
            <a:avLst/>
          </a:prstGeom>
        </p:spPr>
      </p:pic>
      <p:pic>
        <p:nvPicPr>
          <p:cNvPr id="10" name="صورة 10">
            <a:extLst>
              <a:ext uri="{FF2B5EF4-FFF2-40B4-BE49-F238E27FC236}">
                <a16:creationId xmlns:a16="http://schemas.microsoft.com/office/drawing/2014/main" id="{0BA5852E-F2AE-994D-96E7-7769221F53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709" y="634866"/>
            <a:ext cx="6300675" cy="164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43034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4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وفاء الشنبري</dc:creator>
  <cp:lastModifiedBy>وفاء الشنبري</cp:lastModifiedBy>
  <cp:revision>29</cp:revision>
  <dcterms:created xsi:type="dcterms:W3CDTF">2021-10-10T21:32:23Z</dcterms:created>
  <dcterms:modified xsi:type="dcterms:W3CDTF">2022-01-17T02:51:12Z</dcterms:modified>
</cp:coreProperties>
</file>