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15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3" y="5689295"/>
            <a:ext cx="4127500" cy="82626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45D6AB78-0CBE-AB4F-BA9C-4DA7BEBBC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96" y="436762"/>
            <a:ext cx="5810290" cy="48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463" y="5799556"/>
            <a:ext cx="4127500" cy="60574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D7B9FA9-68EA-AE4F-8BFB-335376320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19" y="408329"/>
            <a:ext cx="7038772" cy="24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6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8126" y="5799556"/>
            <a:ext cx="3816174" cy="60574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1EC86E4-5FF6-6847-AE1D-211919D40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66" y="403630"/>
            <a:ext cx="7063262" cy="24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4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8126" y="5799556"/>
            <a:ext cx="3816174" cy="60574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B617955-9C3B-A44F-B28B-7ECC8442C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70" y="1016441"/>
            <a:ext cx="7892252" cy="38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4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8126" y="5799556"/>
            <a:ext cx="3816174" cy="60574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EF6CC82-5D13-8D4E-BDE1-8A282D5BA3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29" y="483561"/>
            <a:ext cx="6247073" cy="23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8126" y="5799556"/>
            <a:ext cx="3816174" cy="60574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5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3" y="5689295"/>
            <a:ext cx="4127500" cy="82626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4616CBCC-9A52-764F-9DB2-F2B67E650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48" y="918477"/>
            <a:ext cx="6777399" cy="459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463" y="5780901"/>
            <a:ext cx="4127500" cy="64305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FBDD46A-B5F7-3542-9054-F9097A337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21" y="1281139"/>
            <a:ext cx="7143669" cy="30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7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463" y="5780901"/>
            <a:ext cx="4127500" cy="64305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C9D142D-9187-DD4C-A02D-D942FE23C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63" y="400890"/>
            <a:ext cx="6836259" cy="20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6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463" y="5780901"/>
            <a:ext cx="4127500" cy="64305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6BC6D37-9EDF-4F42-9835-1A1BC22509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81" y="518099"/>
            <a:ext cx="6333127" cy="49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463" y="5780901"/>
            <a:ext cx="4127500" cy="64305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700AC54-4775-1944-90E0-184E31A02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84" y="410990"/>
            <a:ext cx="5937541" cy="25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7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463" y="5799556"/>
            <a:ext cx="4127500" cy="60574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03C79A99-9DCE-9C45-B473-9367C82E1F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84" y="702102"/>
            <a:ext cx="6006599" cy="3906235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AD3A222-DD54-514E-8DAD-C8D5D973F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39" y="1466814"/>
            <a:ext cx="1377757" cy="26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3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463" y="5799556"/>
            <a:ext cx="4127500" cy="60574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FD715F0-CB67-1B41-93F5-F81F00A98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96" y="317117"/>
            <a:ext cx="7185637" cy="18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والأعداد الكسرية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كسورآ اعتيادية واعدادآ 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561BF92-E923-7B46-8240-355D51E0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463" y="5799556"/>
            <a:ext cx="4127500" cy="60574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A3625758-04F9-714A-97CB-D9F6EAB4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317117"/>
            <a:ext cx="9017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1240AF9-B882-2F44-903C-4E300E31C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35" y="339687"/>
            <a:ext cx="6369182" cy="26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1430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30</cp:revision>
  <dcterms:created xsi:type="dcterms:W3CDTF">2021-10-10T21:32:23Z</dcterms:created>
  <dcterms:modified xsi:type="dcterms:W3CDTF">2022-01-18T05:35:21Z</dcterms:modified>
</cp:coreProperties>
</file>