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14:23.0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 0 10608,'-19'19'0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8.3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1 7962,'-8'8'903,"8"5"0,15 4-992,10 2 1,11 10 42,2 9 1,6 8 145,7 11 1,1 2-162,-7 5 1,-1-5-422,-6 4 1,-2-6 116,-5-7 0,3 11-167,-9-4 0,7 4 532,-7-4 0,9 0 0,-5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4.3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 38 7635,'-13'6'-190,"1"1"190,8-1 96,-5-6 1,11 0-70,5 0 1,-3 0 21,8 0 1,-5 0-51,5 0 0,7 0-9,7 0 1,5 0 7,-6 0 0,7 0-5,-7 0 0,3-6 24,-3-1 1,-4 1 1,4 6 0,3-6 67,-3-1 1,0 1-77,-6 6 1,7-6 129,-1-1 0,0 1 82,-6 6-65,0 0 0,0 0 25,0 0 11,-8 0-82,6 0-131,-15 0 1,6 0 144,-8 0-14,-8 8-164,-3 3-70,-8 8 1,6 0 110,1 0 1,8 0-2,-3 0 1,5 0 55,2 0 1,2 6 6,5 0 1,3 9 18,9-2 0,9 4-52,3 1 0,7 1 2,6 0 1,-4 7-81,5-1 0,1-2-151,-2-10 0,7 1 120,-7-7 1,-6 1-50,-6-2 0,-9-4 25,2 5 1,-4-7-118,-2-7 0,0 3-32,0-9 1,-6 7-516,-1-7 232,1 1 548,-2-7 0,5-9 0,-5-1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4.5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304 1 7636,'-35'23'614,"3"-4"-506,5 4 1,1-15-114,1 5 1,6-2-56,6-5 1,3-2-193,-3 9 0,-2-7-122,9 7 0,-9-9-124,3 2 1,1-2 497,-1 3 0,-1-5 0,-6 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5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570 0 8205,'10'0'521,"-1"0"1,-3 2-409,1 4 0,7-3-104,-1 3 0,-3 4-168,3 3 0,-7-2 136,7 1 1,-9 1-243,3 6 0,1 2 95,-2 4 1,1-2-30,-7 9 0,2 0 124,4 6 1,-4-3-15,5-3 1,-5-2 54,-2-5 0,0 2-5,0 5 0,0-5 206,0-8 1,2-2 52,4-4 42,-4 4-132,7-7-52,-9 1-62,-9-3 0,-1-8-3,-9 0 1,-7-6 5,1-1 1,-9-7-7,3 1 1,-3 2-70,2-1 1,-3 1 60,3-1 1,3-5 34,-3 4 0,7-2 15,-7 3 0,7-5 101,-7 4 1,3-4-85,-3-2 1,-2 0 107,9 0 0,0 1-119,6-1 0,0 6 9,0 0 1,8 1-133,5-7 100,-5 0 0,9 0-616,-4 0-68,4 0-331,2 0 605,0 0 1,0 6-435,0 1 806,-9 7 0,-1-3 0,-9 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5.5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 20 7647,'-8'21'400,"6"4"-19,-7-23-230,9 7 0,2-9-37,5 0 1,-3 0-334,8 0 1,7 0 58,7 0 0,7 0 63,-1 0 0,4 0 105,2 0 1,0-3-46,0-3 0,-3-2 50,-3-5 0,8-2-10,-8 9 0,-7-7 49,-12 7 1,6 0 135,6 6 0,13 0-109,-7 0 1,1 0 317,-13 0-204,-8 0 0,5 0-24,-3 0-129,-4 0 0,-1 2 52,-8 4-170,0 5 1,0 8 75,0 0 1,0 0-140,0 0 1,0 2 72,0 4 1,0-4-93,0 4 0,0-2 37,0 3 0,8-3 81,5 8 0,4-7-304,2 1 1,0-4 24,0-2 0,6 0-252,0 0 61,1 0 512,-7 0 0,-9-9 0,-1 7 0,-9-6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5.7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569 1 7647,'-29'10'0,"1"7"0,16-15 0,-1 5 657,9-5-130,-21-2-412,20 0 41,-12 0-90,17 8-237,0-6 101,9 15 1,-5-13 164,9 9-233,-1-9 0,1 11-24,0-9 0,-9 9-59,2-2 0,-6 4 131,-6 1 0,-13 1 27,-13 0 1,-6 0-214,-6 0 1,-4 0-115,-9 0 0,2-2 390,4-4 0,-3 4 0,5-15 0,-8 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6.1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1423 1 7645,'0'29'422,"0"-10"112,0-2 0,0-6-329,0 8 0,0 0-222,0 0 0,6 2-203,0 4 130,1-4 1,-7 15 79,0-4 1,2-5 37,4-2 1,-4 3-575,5-3 1,-5 0 230,-2-6 0,-2 6 52,-5 1 1,5-1 56,-4-6 0,-3 2 270,3 4 1,-7-10 146,7 4 0,-2-6 181,1-1 1,3-3-96,-9-9 0,7 0 110,-7 0 0,-1 0-27,-12 0 1,5-9-26,-4-3 0,-4-5-68,-3-2 1,-4-2-177,-2-4 1,-6-3-183,0-3 1,-11-5 31,-2 4 0,0-2-220,-6 3 1,4-5 167,2 4 1,-2-3-29,-4-3 0,-5 2-476,-8 4 1,3 5 229,3 8 0,-8 2-778,9 4 1143,16-4 0,7 15 0,20-4 0,12 4 0,7 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6.5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247 1480 7645,'-38'17'0,"1"-5"0,7-3 0,3-9 334,8 0-362,0 0 0,2 2-295,4 4 0,3-2 207,3 9 0,5-7 23,-4 7 0,-3-1 376,3 7-168,0 0 321,6 0 1,2-8-109,4-5 1,13-4 46,13-2 0,6-10 36,6-9 1,13-11-20,12-14 1,-23 16 0,3-1-632,7-5 0,2-1 1,11-3-1,3 2 241,13-2 0,1 0 0,-1-4 0,1-2-514,-24 12 1,2 1 0,-1-1 0,0 0 0,-1 1 0,1-1 457,6-2 1,1 0-1,0 1 1,-6 3-1,-1 0 1,-1 1-306,24-12 1,-1 0-1,1-1 1,-1 0-97,-2 1 1,-2 0 0,-5-1 0,-2 1 330,-3 3 0,-3 1 1,-12 3-1,-3 0-239,-7 3 1,-3-1 0,20-27 362,-12 2 0,-13 2 0,-13 5 0,-8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7.0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626 361 7878,'0'-11'507,"0"3"-522,-8 8 1,-9 6 14,-8 0 1,-1 9 0,7-2 0,-6 4-120,0 1 0,-7 1 108,7 0 0,0-2 176,6-4 0,6 2 60,0-9 1,7 0 105,-7-6 1,7 0-46,-7 0 0,7-2 457,-7-4-567,1-5 0,-7-8-29,0 0 0,0 0-104,0 0 1,6-6 111,1 0 0,-1 0-341,-6 6 1,2-7-73,5 1 0,-5 0-195,4 6 0,-2-6 40,3-1 1,-5-5-308,4 5 1,5 1 226,1 6 0,5 0 493,2 0 0,-8 0 0,-3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7.2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228 0 7628,'-19'28'0,"0"-9"0,9 0 0,-7-17-284,4 4 0,-3-4 47,-3-2 0,-3-6 237,-3 0 0,-4-9 0,-9 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7.5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646 417 7623,'0'19'1450,"0"-8"-1297,0 6 0,-7-7-306,1 9 1,-9 2-14,3 4 1,-5-1-19,-2 7 0,-7-8 31,1 3 0,-9-5-107,3-2 0,1 0 195,-1 0 1,8-7 4,-3 1 1,5-9 810,2 3-584,0-5 0,0-2 391,0 0 0,7-9-268,-1-3 1,7-5-44,-7-2 1,7-2 99,-7-5 0,7-1 192,-7-5 1,7-3-356,-7 3 0,7-4-245,-7-2 0,3 0-745,-3 0 1,-4-2 476,5-4 0,-3 2-709,2-9 1,-2 9 98,9-2 939,-9 4 0,13 2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9.2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209 0 8409,'-19'51'2021,"8"-7"-1732,3-25-75,8-8-1287,-8-3 0,-5-10-57,-12-4 1130,-5-13 0,-16-11 0,-3-8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7.5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57 7623,'8'-27'0,"3"-3"0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7.6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7623,'19'19'883,"0"-8"-318,0-5 163,-8-4-280,-3-2-23,-8 0-2125,0 0 1700,-8 0 0,-11 9 0,-11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8.3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835 1156 7625,'-27'10'1052,"12"-3"-636,-4-14 1,13-12 128,-1-12 1,5-7-356,2-6 1,0-1-354,0-12 1,6 7 183,1-7 0,12 2 105,-7 11 1,1-15-469,-13 2 0,-6-4 168,-1 4 1,-5 0 22,5 0 1,-1 7 106,2-1 0,4 11 6,-5 2 0,7 9-3,7 10 1,3 2 114,9 4 0,-6 5-60,-1 8 1,7 8 4,7 5 0,12 10-5,-7 2 0,9 9-7,-8-2 1,4 3-134,2 3 0,-7 0 34,1 0 1,-9-2 26,2-4 0,3 1 43,-3-7 1,0-1 1,-6-6 0,0-7-120,0 1 1,-6-9 37,-1 3 0,-7-5 1,3-2 32,0 0 0,-8 0 52,0 0 0,-10 6 63,-15 0 0,-5 7-14,-8-7 0,-19 11 150,-12 2 1,-7 0-71,-13 6 0,3 5-85,-3 2 1,11 3-24,9 3 0,-1 0 57,-5 0 1,-1 6-139,0 1 1,6-7 40,1-7 0,10-8-77,2 3 0,17-5 127,14-2 1,8-7-68,5 1-162,4-9 1,14-4 13,7-12 1,11-7 309,22-7 0,5-14-54,14-17 1,3 1-224,9-8 0,-9 3 183,-4-2 1,3 4 11,-3-4 1,2-3 33,-1 3 0,-3-2 124,8 2 1,-1 10-110,1-4 0,-6 0 92,-12 0 0,-5 5 56,-8 14 0,-8 2-171,-5 4 0,-4 11 236,-2 8 0,0 9-89,0-2 1,-8 14-121,-5 11 1,-4 17-79,-2 15 1,0 12-218,0 7 0,-8 5-56,-5 8 1,-12-3-301,-7 8 0,-4 3 73,17-41 1,0 1 0,1 1 0,0 1 497,2 4 0,1 0 0,0-3 0,0 0 0,3-1 0,-1 1 0,-2 1 0,-2 0 0,0 0 0,-1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9.3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75 133 9383,'-13'6'177,"0"1"-145,9-1-193,-4-6 23,-9 0 208,13 0 1,-11 0 18,21 0 0,7 0-72,12 0 0,5-6 4,7-1 0,1-7-3,0 1 0,-6 2 9,0-1 0,-9 6 13,2-7 0,2 7 90,-1-7 52,-1 9-137,-6-13 1,-2 13-8,-5-9-21,5 9-134,-15-5 122,7 9 0,-7 9-85,4 3 0,-4 5 131,5 2 1,-3 0 0,2 0 1,-1 6-60,7 1 1,-1-1 9,1-6 1,5 2 0,-4 4 1,4-10-19,2 4 1,0-4-155,0 4 1,-7-2-46,1-5 0,-3-1-611,3-5 35,4-4 237,-15 7 1,4-11 551,-12-5 0,-13-3 0,-10-9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59.5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871 76 7621,'-19'-16'425,"0"3"-195,-8-4 0,-1 9-61,-3-5 1,-5 5-7,4 8 1,-6 2-215,-6 4 1,-4 7 106,-9 12 1,0 4-161,0 9 0,-4 9 25,4 3 1,-2 13-3,15 7 1,0 2 125,6-3 1,8 5-71,5-4 1,12 1-21,7-1 0,6-7-65,6-12 1,9 1-53,17-8 1,10-1 108,21-12 1,15 3-540,17-9 1,-40-14 0,4-3 464,7 0 1,0-3 0,-6-3 0,-2 0 126,3 2 0,-2-2 0,-3-3 0,0-2 0,1 0 0,0 0 0,0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1.2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0 7632,'-19'11'0,"8"-3"500,3-8-359,8 0 0,2 0-139,4 0 0,11 7 24,9-1 1,7 0 55,-1-6 1,12 7-44,7-1 1,3 2-9,3-1 1,0-5 9,0 4 0,-2 3 22,-4-3 0,3 0 203,-3-6 1,2 2-34,-3 5 0,5-5-81,-4 4 0,-3-4-95,3-2 0,-9 0-6,2 0 1,-6 0 67,-6 0 1,-5-6 110,-8 0-222,0-1-38,-9 7-323,7 0 61,-15-8 18,7 6 180,-9-7 1,0 11-68,0 5 0,0 3 179,0 9 1,0 0-63,0 0 0,0 9-11,0 3 1,0 5 16,0 2 1,0 2 140,0 4 1,0-2-95,0 9 0,0 0-17,0 5 1,6-1 68,0-4 0,7 1-27,-7-7 1,3-1-282,-3-6 0,-4-9 86,5-3 0,1-5 104,-2-2-206,1 0 1,-9-9-1134,-5-3 1396,-3-5 0,-18-2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1.5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323 38 7641,'-17'24'122,"5"-5"62,3-13-219,9 2-42,0-8-702,0 0 659,0-8 1,0-3-16,0-8 0,2 7 15,5-1 1,3 3 81,9-3 1,2 5 112,4 8 1,-3 2 74,3 4 0,-6 5 277,-7 7 0,3 10 121,-9 3 0,1 1-249,-7 6 1,0-4-33,0 10 0,-9-4-69,-3-2 0,-14-2-652,-5-5 1,-11 5 122,-3-4 1,-14-5-409,3-1 523,-6-5 0,-3-2 1,-2 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2.1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114 0 7638,'0'19'-45,"0"0"1,-6-6 112,0 0 0,-7-1 115,7 7 0,-7 0-112,7 0 0,-9 0 71,2 0-256,5 0 0,-7 0 50,9 0 1,0-6 95,6-1 1,2-7-56,4 1 1,4-2-85,9 2 1,3-3 131,3 3 0,4-4 76,9-2 0,2 0-70,5 0 1,-3 0 11,8 0 0,-8 2 34,3 4 1,-7-1 8,-7 7 40,-3-8-86,-9 13 1,-9-6-134,-4 8 1,-3 0 62,-3 0 1,-11 0-4,-8 0 1,-2 6-27,-11 0 1,-12 9-111,-6-2 1,3-3 111,9 3 0,4-3 13,-10 3 0,6 2 1,7-9 1,-3 0 18,9-6 1,2 0 215,10 0 0,4-6-87,9-1 1,0-5-73,0 5-51,0-7 1,9 5-3,4-4 0,5-4-138,8 5 1,-3-5 53,9-2 1,-1-6 79,7-1 1,6-1-29,1 2 0,-1-5-507,-6-8 1,-9 6 558,-3 1 0,-5-9 0,-2-9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2.6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397 0 9000,'2'13'329,"5"0"0,-5-7-336,4 6 0,2-5-601,-1 5 1,-1 1 313,-6 6 0,0 0-36,0 0 1,0 2 179,0 4 1,-8-4-17,-5 5 0,2-5 377,-1-2 1,5 0-73,-5 0-180,-1 0 0,-4-7-28,5 1 861,-5-9-174,6 5-324,-8-18 0,0-1-189,0-9 0,0 0-157,0 0 0,1 0-88,-1 0 141,-9 0 1,7 0 27,-4 0 1,6 6-43,6 1 1,-4 7-32,5-1 41,3 4 1,-8 2-21,15 0 0,-4 15-2,12 4 0,-2 6 113,9 0 0,-7 5-77,7 8 0,2 0-4,10 0 1,5-1 47,8 1 0,-5 2 44,5 5 1,2-12-135,11 5 1,-5-10-93,-8 3 0,-2-7-115,-4 1 1,1-4-306,-7-2 0,-1-2 547,-6-5 0,-9 5 0,-1-6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3.5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152 607 7641,'10'11'956,"-1"-3"-892,-9-8-192,0 0-189,0 9 295,0-7 1,-6 15 58,-1-5 0,-8-1 4,3 1 1,1 1-140,-1 6 1,1 0 1,-2 0 1,-3 0 66,3 0 0,2-2 30,-1-5 1,8 5 9,-3-4 0,-1 4 89,1 2-95,1-9 13,6 7-7,0-15 130,0 7 1,9-9-44,3 0 0,11-2 43,3-5 1,18-3-61,7-9 1,14-9 42,17-3 1,-35 12 0,1 0-239,5-3 1,1 0 0,0 1 0,0-1 160,2-2 0,2-2 0,4-2 0,2-1-332,8-2 0,1-1 0,4-2 0,0 0 240,-1 6 1,0-1-1,3-2 1,0-1-485,-3 3 1,0 1 0,2 3 0,2 0 151,2-4 1,0 1 376,-5 1 0,-2 1 0,-2 2 0,-1 0 0,-5 1 0,-1 1 0,-2 2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9.1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835 248 7831,'15'8'898,"4"-8"-598,4 0 0,-4-17 253,0 4 0,0 3-504,0-3 1,-6 9-988,-1-2 327,-7-5 257,3 9 313,-8-6 0,0 10 2,0 4 0,-11 11 32,-8 8 1,-8 9 27,-11-2 1,-8 3 108,-5 3 0,-4-6 3,-2 0 1,1-9 194,-1 2 1,6-10 77,1-3 1,7-7-132,-1 1 1,4-4-44,2-2 0,0-2-55,0-4 0,7-5-125,-1-8 0,3-2-71,-3-4 0,-2 2-206,9-9 1,6 2 15,6-1 0,3-3-226,-3 9 1,5-7-70,8 7 0,2-7 224,4 7 1,7 0 20,12 6 0,5 0-4,8 0 263,-1 8 0,10-14 0,1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8.9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987 190 7703,'-11'-21'0,"5"-4"0,-5 4 0,9-7 953,-4 9 1413,-5 0-2349,9 0 22,-6 9 405,8-7-572,0 15-697,0-7 1,2 18 533,4 3 1,5 7 166,8 7 1,6-3 30,0 8 1,7 1 76,-7 6 1,1 6 106,-7 1 1,0 5-19,-1-6 1,6 3-67,-5-3 1,2-4 77,-15 4 0,0-4 103,-6-2 1,0-2-185,0-4 0,-4 1-24,-9-7 1,-1-1 44,-18-6 1,5 0-9,-11 0 1,-4 0-273,-15 0 1,6-2 73,1-5 1,5 5 107,-5-4 0,8-3 14,-3 3 1,5-9 94,2 3 1,9-5-46,4-2 1,10 0 23,2 0 0,9-9-30,-2-3 1,4-5 14,2-2 1,0 0-53,0 0 1,8 0 48,5 0 1,10 0-3,2 0 0,0 6-23,-6 1 1,7 7 111,-1-1 1,0 4-40,-6 2 1,-6 2 138,-1 4 0,-1 5-105,2 8 1,-3 2 21,-3 4 0,-5-2-85,4 9 1,-6-2 51,-6 1 0,-5 5 21,-8-4 1,-2-3-114,-4 3 1,-5 1-652,-8 12 0,-14-5 184,-5 4 0,-11-2-91,5 2 1,-9-10-460,3 4 1041,4-21 0,-3 10 0,9-12 0,2 2 0,5-2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9.4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626 57 7703,'-8'-11'566,"6"-5"0,-7 11-286,9-7 0,2 8 456,5-3-554,3 5 1,9 2-1,0 0 0,0 9-373,0 3 1,6 1 69,1 6 1,5-4-282,-5 10 0,7 4 216,-1 3 1,-5 4 16,-1 2 1,1 6 85,-2 0 1,-6 9 23,-6-3 1,-2 3 76,1-2 0,-3 1-71,-9-7 0,0-1-2,0-6 0,-3-7 83,-3 1 0,-6-9 111,-14 3 1,-3-7-154,-9-7 1,-2 3-163,-5-9 1,3 3 111,-8-3 1,8-4-122,-3 4 0,7-6 43,7-6 0,3 2-53,9-9 95,0 1 1,3-7-192,3 0 257,5 0 0,8 0-5,0 0 188,8 8 1,3-4 4,7 9 26,1 0 1,0 8 34,0 4 1,-6 5-79,0 8 1,-9 2-67,2 4 0,-4-2 29,-2 9 0,-8-7-169,-5 7 0,-12-1 34,-7 7 1,-6 0-65,-6 0 0,4 0-16,-4 0 1,-3-6-230,3-1 1,-2-7-142,2 1 1,1-10 484,-7-3 0,-1-8 0,-6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29.6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19 7718,'0'-11'2323,"0"3"-2046,8 8 1,3 8-134,8 5 0,-1 6-362,1 6 1,0-1-36,0 7 1,0 1-130,0 6 0,2 0 269,5 0 0,-5 2 137,4 4 0,-4-2-829,-2 9 0,-2-7 68,-4 6 737,3-7 0,-13 11 0,5-5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30.4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833 1042 7802,'-38'0'370,"8"0"1,5-15-202,13-4 0,-3-4-113,8 4 1,1-9-1,6-3 0,0-5-107,0-2-18,-8-8 0,6 3 126,-5-7 0,5 1 139,2-1 0,-6 1-116,0 5 1,-1 2 14,7-9 1,-8 9-34,-5-2 0,3 2-4,-3-2 1,2 4 41,-1-5 1,-3 7-14,9 7 0,-3 3-66,3 9 31,4 0-160,-7 9 1,12 4 53,3 12 0,11 11-143,8 8 1,2 9 51,-1-3 0,9 3 83,10-2 0,5 1-19,-5-7 0,14-1 53,-3-6 0,6-2 7,-5-5 1,-3 3-23,-3-8 1,4-1 94,-5-6 1,5 0-51,2 0 1,-9 0 3,-3 0 0,-7 0-32,-7 0 1,-10 0 2,-8 0 9,-9 0 1,2 0 14,-12 0 1,-13 0 21,-12 0 1,-16 8-40,-10 5 0,5-3 2,-12 3 0,7 6 9,-12 6 1,-7 7-215,-6-7 1,-9 9 172,3-2 0,41-14 0,1 2 41,-2 1 0,1 2 0,-37 17-9,8 4 1,2 2-48,11-1 1,0-1-12,6-6 0,2-9-12,5-3 0,5-5-4,14-2 0,3-9-72,9-3 64,9-5 1,3-4-64,14-5 1,12-5 60,12-14 0,7-5 241,7-14 0,-3 3-246,8-8 0,-1 1 0,1-1 1,5-5 75,-4 4 1,12 3-124,6-3 0,-1 3 243,1-3 0,-7 3 152,1 3 1,-4 3 66,-2-8 1,-5 8-87,-7-3 1,-3 14-12,-17 5 131,0 5-131,-6 2 1,-8 11-120,-5 8 0,-4 17-13,-2 14 1,-6 12 235,0 1 1,-9 9-377,2-3 1,-6 5-176,-6 2 0,4 0 121,-4 0 1,-3 8 85,3 4 0,0 5-1158,6 2 1183,0 0 0,2 0 0,4 0 0,7 4 0,4 8 0,2 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31.3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967 57 8641,'11'-13'1100,"-5"1"-843,-4 8-626,-2-5 153,0 1-112,0 6 0,-2-5 124,-4 14 1,4-3 38,-4 9 1,1 1 98,-1 12 0,4-5-65,-4 4 1,3 2 295,3-1 1,0 5-54,0-5 1,0-1 72,0-6-178,0 8 1,0-6 375,0 5-215,0-14 1,-8-3-16,-5-9 1,-3 0-205,-3 0 1,-3-3 116,-3-3 0,-6-4-172,-14-9 1,-3-2 98,-9-5 0,-8 5 44,-5-4 0,5 4 9,2 2 1,4 0 108,2 0 1,8 0-118,5 0 1,6 0 22,6 0 1,5 6-55,8 1 0,0 1 27,0-1-291,9 3 0,-1 7-56,5-4-864,4 4 839,-7-7 0,15 11-39,1 5 377,8-5 0,-5 15 0,9-7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3:31.6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2441 301 7669,'11'-8'560,"-5"-5"1,-6-4-274,-6-2 1,-5 1-170,-8-1 0,-8-7-7,-5 1 0,-12-7-111,-7 7 1,-14 0-191,-11 6 0,-16 0-207,39 9 0,-2 1 1,-4 3-1,-2 1 325,-2 1 1,-1 2 0,3 5 0,0 2 6,1 4 0,0 1 0,1 3 1,0 2 56,-1 3 1,0 2 0,-2 2 0,0 2 11,-5 0 1,1 3-1,4 3 1,2 3-3,2 1 0,2 1 0,-2 3 0,2 2 56,2 4 1,1 1 0,-3 2-1,2 3-61,-1 6 1,3 2 0,4-3 0,3 1 54,5-2 1,4 0 0,6-4 0,5-1-133,-6 33 1,18 4 120,32-16 1,29 6-140,-10-43 1,7-3 0,9 2 0,3-3-238,2-2 1,2-3-1,8-1 1,1-2 342,2-4 1,2-2-1,4-1 1,2-3-9,8-4 0,1-1 0,2 0 0,-1 0 0,-7 0 0,-1 1 0,0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39.9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 10833,'10'-9'-158,"-1"7"-260,-1-6 270,3 8 0,-1 2 187,-4 4 0,-1 0 31,1 13 1,-4-4-46,4 11 1,-1 1-98,1-2 0,-4 13 118,4-6 1,-4 1-47,-2-7 0,-16-5 0,-5 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0.0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494 209 7637,'-11'11'1374,"3"6"-1254,-9-15 1,-2 0 23,-13-9 0,-2-7-107,9 1 0,-2-4 0,4 0-32,-3 5 101,1-14 0,-7 14-56,1-13 1,8-3-12,16 3 0,-14 6-7,2 6-12,-8 9 1,23-4 9,-9 8-30,0 0 0,-14 16 0,-3 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0.3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56 7637,'-10'29'2052,"-5"1"-1855,9-5 1,-7-4-159,7 4 1,-1-4 54,7-2 1,0 0-182,0 0 0,0 0-432,0 0 322,0-8 130,-8 5 0,-2-13 61,-9 3 0,0-4 98,0-2 0,0 0-66,0 0 0,-7 0-69,1 0 0,-9-8 95,3-5 0,1 2-15,-1-1 1,7-1 133,-1-6 0,4 0-38,2 0 0,0 0 62,0 0 0,2 0-60,5 0 0,-5-2-6,4-4 0,3 4 48,-3-4 0,7 10-30,-7 2 1,9 7 74,-2-7-185,3 9 0,3-2-130,0 12 0,0 5 96,0 8 1,0 8-53,0 5 1,15 12 47,4 6 0,6-1-125,1 1 0,12 1 6,12 6 0,7 0-160,6 0 0,11 0-127,8 0 1,3-7 158,-3 1 1,-13-7 119,1 6 1,-15-14-380,-5 2 1,-10-6-1519,-2-1 2025,-8-3 0,-9-5 0,4-4 0,5-4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0.9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911 304 7629,'0'21'2594,"0"-4"-2430,-8-17 0,4-7-772,-9 1 0,7-9 303,-7 3 0,2-5 239,-1-2 1,-5 2 160,4 4 0,3-4 176,-3 5 0,9-5-120,-2-2 0,3 0 31,3 0 1,0 0-97,0 0 0,3 0 91,3 0 0,7 6-66,12 1 1,-2 5 37,9-5 0,-1 8-180,7-3 0,-6 5 21,-1 2 1,-7 2-71,1 5 0,-4 1 39,-2 5 1,-9 4-135,-3-5 1,-5 5 32,-2 2 0,-2 0-134,-5 0 0,-5 6-1,-14 1 1,-11-1 122,-14-6 1,-6-2 22,-6-5 0,2 5 45,-9-4 1,1-3 94,-7 3 0,8-9-75,5 3 1,10 1 143,3-2 0,8 1-120,-3-7 0,5 0 93,2 0 0,3 0 84,3 0 0,-2-3-55,9-3 53,0 4 1,8-8-2,4 3-78,5 5 108,8-6 1,0 10 176,0 4 1,2 5-81,4 8 1,5 8 1,8 5 1,6 6-103,0 6 1,9 4-4,-2 9 0,-3 0-172,3 0 1,-1-2 55,7-5 1,0 5-17,0-4 1,0-5-16,0-2 0,8 3-168,5-3 1,-5-2-25,-1-10 1,-5 1-220,-2-7 0,-3 5-207,-3-5 0,-5-1 243,-8-6 0,-8-6-387,-5-1 0,-6-6 37,-6 7 716,-13-9 0,-27 5 0,-13-9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0.3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475 133 7668,'10'-19'407,"7"0"0,-13 7-26,9-1 0,-9 7 74,2-7-242,5 0-328,-9 3 29,6-7 246,-8 15-40,0-7 1,-2 9-109,-4 0 1,-11 11-296,-8 8 1,-15 15 139,2 10 0,-13 17 143,1 2 0,-5 9-169,-2 4 1,9-7 188,3 1 1,7-7-8,7 7 0,6-3 14,12 3 0,4-5-130,9-8 0,3-2-6,3-5 1,13-10-348,12-8 0,5-9 3,2 2 1,13-10 452,-1-2 0,11-9 0,-8 2 0,2-4 0,-2-2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1.4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152 627 7648,'19'0'714,"-7"-3"1107,1-3-1229,-9 4-439,5-6 0,-9 16-414,0 5 0,0 6 220,0 6 0,0 7 198,0 12 0,-9-2 46,-3 8 0,-12 1-750,-1 6 1,-6-9 317,5-3 1,1-7 64,6-7 1,2 3 62,4-9 283,5-8 1,19-8-25,8-9 0,16-3 154,16-3 1,18-13-184,20-12 0,-34 9 0,4-1-468,12-1 0,3-2 0,8-6 0,1-2 339,1-3 1,2-1 0,-23 12 0,2 1 0,-1 0-44,1-3 0,1 1 0,-1-1 0,-3 3 1,0-1-1,-1 2-138,28-11 1,0 0 0,-26 11-1,1 0 1,0 0-9,28-8 0,0 1 1,0-1-1,-1 1-158,-10 3 0,-4-1 0,-8 1 1,-3-1 89,-8 1 0,-2-1 257,-5 1 0,-1-1 0,1-1 0,-1-1 0,-5 3 0,-1-1 0,40-23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1.9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854 1 7643,'13'12'-555,"-1"1"340,-7 0 0,3 8 24,-8 4 1,0-2 155,0 9-26,-8-1 1,-1 7 29,-3 0 1,-7 7 186,0-1 1,0-8 275,-7-11 0,5 0-243,2-6 0,-6 2 1,0-14 0,-7-1-105,7-6 0,-9 0-6,2 0 1,3 0-36,-3 0 1,9-2 12,-2-4 0,4 1 34,2-7 1,6 1-33,1-2 0,5 5-511,-5 8 146,7-8 233,-3 6 1,8 2 101,0 12 1,0 7 1,0 6 0,6-4-8,1 5 1,-1 7 7,-6-1 1,0 6-30,0-13 1,-6 9 7,-1-2 1,-5-3-133,5 3 1,-7-9 80,1 2 1,-4-4-111,-2-2 0,0-6-7,0 0 0,-6-9-109,0 2 0,-9-4 65,2-2 1,3 0-244,-3 0 445,9-8 0,-4-11 0,8-11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2.1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 1 7661,'0'29'2906,"0"-2"-3018,0-16 1,0 0-672,0-5-51,0-4 0,-2 6 260,-4-8 574,4 9 0,-24 1 0,5 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2.6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 7646,'-19'19'709,"0"-3"-422,0-3 257,9-5-256,-7-8-178,15 0 0,-13 9-588,9 4 0,-7 3 225,7 3 1,-7 7 182,7-1 0,-3 7 90,3-7 1,4 6 3,-5-5 0,5-1-18,2-6 1,0 0-5,0 0 1,9 0 22,3 0 0,5-2-39,2-5 0,0-3 18,0-9 0,6 6-21,1 0 1,5 1-9,-5-7 0,1 0-15,-2 0 0,-4 0-3,5 0 1,-12 0 62,-1 0-39,0 0 0,-1 6 57,1 0-55,-9 9 0,5-4-30,-9 8 0,-2 0 63,-5 0 1,1 0 65,-13 0 0,2-1-49,-15 1 0,7 0 82,-6 0 0,-7 0-39,-7 0 0,-1 0 115,2 0 0,2-2 16,-9-4 0,9 1-87,-2-7 1,4 5-39,2-5 1,6 5-27,0-5 0,9-1-89,-2-6 0,4 0 83,2 0 1,0-6-84,0-1 0,2-7-10,4 1 1,-1-10-182,7-2 0,-1-9-354,2 2 0,4 3 279,-5-3 0,-1 1-717,1-7 1016,1-9 0,-2 7 0,-3-6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6:43.3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645 1423 7632,'-38'30'0,"9"-3"0,10-16 1298,10-3-830,1-8 0,6-15-245,-5-4 0,5-4-228,2 4 0,9-8-192,3-5 115,-3-4 0,12-8 146,-8 0 0,-1-7 145,-12 7 1,0-9-82,0 3 1,0 4 65,0 1 1,-2 5-151,-4 2 0,2 0 48,-9 0 0,0 1-83,-6-1 0,7-2-24,-1-5 0,0 5-103,-6-4 1,3 6 78,3 6 1,-2 5 2,9 8 1,-1 0-117,7 0-245,0 9-86,0 1 318,0 9 1,9 2 47,4 5 1,10-3 42,2 8 0,9-1-22,-3 2 1,11 1-5,3-7 0,5-1-17,-5-6 0,14 0 5,-3 0 0,14-2 12,0-4 1,3-5 43,3-8 0,-2 6-34,-5 1 0,-3 5-5,-9-5 1,-15 8-8,-4-3 338,-13 5-56,2 2 4,-16 0 1,-19 9-35,-18 3 0,-10 11-80,-8 3 1,-15 7-75,-17-1 0,-8 4-170,37-17 1,-1 0 0,1 3 0,-1 0 144,1 0 1,0 0 0,-40 23 61,5-7 0,-2-1-9,1 1 0,-7-2-39,1-4 1,7 4-47,6-5 1,11-3 0,14-3 1,1-4-108,12-2 1,4-8-311,15-5 152,9-4 217,1-2 0,24-11 450,4-8 1,21-8-290,4-11 0,17-2-80,9-4 0,6-5-77,6-8 1,-4 1 203,4-1 0,-6-7 94,-6 1 1,-34 28 0,-1-1 113,28-34 1,7 5-96,-7 1 1,7 8-75,-7 5 1,-8 7 1,-11 12 0,-6 5-8,-6 8 0,-11 2 100,-9 4-38,-8 5-231,5 8 0,-20 17-85,-8 8 0,-2 11-76,-10 8 1,-1 7 100,-6 12 0,-6 6-157,0 14 1,-7-3-191,7 8 1,6-1-924,6 1 1366,17-37 0,-1-1 0,-22 41 0,19-38 0,0 1 0,0 3 0,0 0 0,0 5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7:12.4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1100 2485 7640,'11'0'-128,"-3"0"641,-8 0-280,0 0-129,9 0 0,-1 3 81,5 3-95,4-4 0,-7 13-78,9-9 0,-6 7 34,-1-7 0,3 9-79,10-3 1,-4-1 111,5 2 0,3-7-23,3 7 0,10-7-110,2 7 0,9-9 61,-3 2 0,5-2 12,2 3 1,6-5-13,1 4 1,-3-4 77,-11-2 1,7 0-40,0 0 1,4 0 5,15 0 0,-4-2-134,10-4 1,-8 2 104,2-9 1,-7 7 17,7-7 1,-9 7 8,-10-7 1,-6 2-55,-1-1 0,-5-5 37,5 4 1,-1-4-38,1-2 1,-1 0 6,-5 1 1,-4-1-2,4 0 0,-6 0 36,-6 0 1,2-2 108,-9-5 1,7 5-128,-7-4 1,9-2-1,-3 1 1,-1-7 29,1 1 0,-5 2-36,5-1 0,-6-1-13,7-6 0,-9 0 44,3 0 0,1-2-1,-2-4 1,3 2 12,-3-9 1,-4 9-1,4-2 0,-6-2 46,-6 1 0,2-5-60,-9 6 0,0-1 4,-6 7 0,0-6 7,0 0 1,-6-9-66,0 3 1,-9 1 26,2-2 0,-4-5-73,-2-8 1,0 1 41,0 6 0,0 7-14,1-1 1,-1 9-18,0-2 0,2-3 45,4 3 1,-6 0-8,0 6 0,0 0-6,-6 0 1,2 0 16,-3 0 1,-3 0-30,-9 0 0,-8 7-1,-5-1 1,0 3 0,-5-3 1,1-2-5,-15 9 1,7 0-4,-7 6 1,9 0 16,-2 0 0,-2 2-4,2 4 1,-15 3-101,2 3 0,-4 5 141,4-4 1,-6 4-18,-1 2 1,3 0 7,11 0 0,-1 0-8,13 0 1,-12 8 2,6 5 1,-9 4 14,-4 2 0,0 0-23,0 0 1,3 6 4,3 0 0,5 9-2,8-2 1,2 1-3,4-1 1,-1 4-2,7-5 0,-5 3-1,6-2 1,-9 4-21,2-5 1,-3 5-4,-3 2 0,0 6 25,0 0 0,0 7-6,0-7 0,9 15-162,3-2 0,5 11 174,2-5 0,0 6 34,1-5 0,-1 7-40,0-1 1,0-3 2,0 3 1,0-3-1,0 3 0,8 3 1,5-3 0,6-7 89,7-6 0,3 0-81,9-6 0,11-3 1,8 3 1,8-7 113,11 7 1,2-7-161,4 6 0,5-5 49,8 5 0,8-8-211,4 3 1,14 1-6,5-2 0,-34-24 0,2-2-176,4-1 0,0-2 0,-3-7 0,0-2-414,0 1 0,-1-1 790,-1-3 0,0-2 0,-1 0 0,0-2 0,-1 1 0,1 0 0,1 0 0,0 0 0,0 0 0,1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7:13.2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228 228 7605,'-19'0'-588,"9"0"380,-7 0 1,6 0 176,-7 0 0,-1 2-155,0 4 133,0-4 1,0 7 98,0-9-2,0 0-23,0 8 30,8-6 40,3 7 280,8-9 261,0 0 0,8-7-508,5 1 1,-3-2-64,3 1 0,0 5-2,6-4 1,-7-3-91,1 3 0,0-7 79,6 7 1,0-7-14,-1 7 0,4-7-57,3 7 0,-2-7 73,9 7 1,-3-9-113,3 3 1,1 1 98,-7-1 1,5 1-91,-5-2 1,-1-1 47,-6 7 1,0-1-9,0 2 1,-7 3-14,1-3 1,-7 4-82,7 2 0,-9-2-16,3-4-223,-5 3-48,-2-5 79,0 8 56,0 0 0,-9 6 46,-3 1 1,-5 7 73,-2-1 0,-6-2 138,-1 1 0,-16 9 0,2 9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7:13.4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0 285 7667,'11'0'-518,"-1"0"554,-3 0 1,3-6 81,9-1 1,2-5-61,5 5 1,3-7-5,9 1 1,6 2-135,1-1 1,7-1 68,-1-6 1,4 0-71,2 0 1,-3 2 95,-3 5 1,-1-5-184,-12 4 1,5-2-23,-12 3 1,-3-3-368,-3 9 557,-4-1 0,-2-1 0,0-3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3.5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892 1 9292,'-19'0'344,"0"0"1,0 0-273,0 0 0,0 0 66,0 0 0,-6 0-74,-1 0 0,-7 2 41,1 4 1,-10-2-142,-2 9 0,-22-7-39,3 7 0,8-7 127,11 7 0,2-7 20,-9 7 1,5-2-50,8 1 1,2 5 29,4-4 1,5-3 3,8 3 1,2-7 12,5 7 1,-3-7-8,9 7 0,-1-7 4,7 7 1,0-1-147,0 7 1,9 0 14,3 0 1,7 2 96,7 5 0,-1-3 36,13 9 0,-2-7-23,14 6 0,-3-5-101,9 5 1,-3-8-118,10 3 1,-6-5-89,-6-2 1,2-2-290,-9-5 0,0 3-544,-6-9 0,-9 7 1093,-3-7 0,3 1 0,1-7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3.9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417 20 8638,'0'-11'511,"-8"3"-321,-5 8 0,3 2-404,-3 4 1,-2-2 195,-10 9 0,2 0 131,-9 6 0,7 0-51,-7 0 1,7-1-188,-6 1 0,7 0 137,-1 0 1,-2 7 21,1-1 1,3 2 26,11-1 0,-3-3 5,9 8 0,-1-5 25,7 5 0,0-5-4,0 5 0,0-8-8,0 3 0,9-5-23,3-2 1,11 0-295,3 0 0,7-2 18,-1-5 0,6 3-71,6-9 0,-4 3-43,5-3 0,-3-4-172,2 4 0,4-3 506,9-3 0,-8 0 0,-3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1.8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551 93 7663,'10'0'1117,"7"-8"-1036,-6-3 1,-1-1 131,-3-1-1,3 9-536,-8-13 238,7 15 0,-16-9 123,1 5 1,-9 4-46,3-4 0,-7 6 137,-7 6 1,3 7-56,-8 12 0,-1-2-52,-6 9 0,0-7-9,0 7 0,2-3 3,5 3 0,3 1-110,9-7 0,3-1 92,3-6 0,4 0 23,9 0 1,0-6-38,0-1 1,9-5-135,4 5 1,10-8 134,2 3 0,9-5 10,-3-2 1,3 6-17,-2 0 0,1 1 0,-7-7 55,7 0 0,-12 0-40,5 0 0,-14 2 3,-5 4 0,-3-4 17,2 5 1,-4 3-116,5 3 0,-7-3 97,-7 3 1,-3 2-3,-9 10 1,-2-2 73,-4 9 0,-5-7-77,-8 7 0,-2-3 78,-4 3 1,4 2-77,-5-9 1,5 6 5,3-5 1,5-1 76,0-6 1,9 0 117,-2 0 0,10-6-150,2-1 0,7-5-47,-7 5 9,9-8-38,-4 5 190,8-1-135,8-6 0,9 13-16,8-9 1,9 1 13,-2-7 1,1 0-101,-1 0 0,4 0-37,-5 0 0,5 0-122,2 0 0,-2-2 17,-4-5 0,1 3-167,-7-8 0,-1 5-142,-6-5 1,-9 5-219,-3-5 748,-5-1 0,-19-14 0,-4-3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4.3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1745 58 7671,'19'-2'0,"-2"-5"-95,-5-5 761,-3 3-509,-9 1 1,-4 2-135,-9-1 0,-10 1-85,-21 6 0,-7 2-97,-12 4 0,-5 11 155,-8 8 0,-10 18-300,39-22 1,-1 2 0,-7 7 0,-1 3 322,-7 4 0,-1 2 1,3-1-1,0 2 59,0 3 1,2 2-1,1 0 1,2 1 9,2 4 0,0 1 1,2-2-1,1 1-60,3 4 1,1 0-1,1-2 1,0 1-14,0 1 1,3 0-1,7-3 1,3-1-94,2-6 1,5 0 0,-8 38 406,9-12 1,12-5-239,13-8 1,17-8-407,8-5 1,28-6 5,16-7 0,20-5-173,-39-19 1,1-2 0,5 0 0,2-1 481,2-4 0,0 0 0,2 0 0,2 0 0,8 0 0,2 0 0,-1 0 0,-1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6.6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19 266 7677,'-6'-26'101,"-1"-1"1,3 0 0,2-1 0,2 5 447,0 2-450,0 2 0,0 0 927,0 0-657,0 0 0,0 7 304,0-1-373,0 9-251,0-5-372,0 9 1,0 9 235,0 3 0,0 22 147,0 10 1,0 11-23,0 8 1,0 5-221,0 8 1,2 2-370,5 4 1,-3-2 119,8 8 1,-1-5 63,2 5 1,1-4-147,-7-1 1,7-10 5,-1-16 0,-2-8-141,1-5 648,1-12 0,2-7 0,4-13 0,4-3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7.1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76 133 7684,'19'0'23,"-7"-9"60,1-3 0,-2-5-255,1-2 201,5 0 137,-6 0 0,6 6-148,-5 1 0,-1 8-670,-5-3 529,-4 5 312,7 2-139,-9 0 1,0 2-54,0 5 0,-3 3 290,-3 9 1,-4 8-53,-9 5 1,0 4-83,0 2 0,-7 0-26,1 0 0,0 0-163,6 0 0,2-7 89,4 1 1,-1-9-182,7 2 191,1-4-179,6-2 119,8 0 0,3-8 18,8-5 0,6-4-9,1-2 0,7 0-19,-1 0 1,4 0-39,2 0 1,-3 0 39,-3 0 0,2 0 2,-9 0 0,0 0-37,-6 0 16,0 9 1,-6 1-3,0 9 0,-11 2 20,-2 5 1,-11 9-5,-14 10 1,-7 16-19,-12 2 1,-2 0-44,-5 0 0,7-6 122,12-6 0,5-1 117,8-12 1,8 2 7,5-14-108,4-1 1,10-8-156,5-4 1,10-5 82,2-8 0,15 0 45,-2 0 0,13-8-207,0-5 0,1-4-594,-1-2 1,8-2 207,-9-4 358,9 4 0,-10-24 1,8 5-1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7.3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645 0 7684,'19'0'895,"-8"9"-134,-3-7-566,1 6 0,-5-2 12,9 1 0,-9 8-93,2-3 1,-4 13-114,-2 7 0,-2 4-284,-4 2 1,-7 6 149,-12 0 0,-5 9-48,-7-2 0,-10-3-281,-3 3 0,-11-3 241,-3 3 1,-7 1-138,1-7 1,5-10 357,2-9 0,4 3 0,2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7.9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721 302 7686,'19'10'1011,"0"-3"1,-6-7-1171,0-7 0,-9 3 103,2-8 1,-4 5 151,-2-5 1,-2-1-468,-4-6 0,-5 0 96,-8 0 1,-8-2 171,-5-4 1,-4 4-61,-1-5 0,1 5 198,4 2 0,-2 0 114,9 0 0,-7 9 69,7 3 1,-9-1-189,3 2 1,-5 2-48,-2 10 1,0 6 214,0 14 0,-4 3 37,4 9 1,-4 2-58,10 5 0,7-3-90,6 8 0,2-8-295,11 3 0,0-5 34,6-2 0,0-7 32,0 1 1,8-15 63,5 2 1,12-7 28,7 1 0,3-5-24,3-8 1,9 0 17,3 0 0,-1-8-9,1-5 1,-5-4-17,5-2 0,-8-6 114,3 0 0,-5-9 43,-2 3 0,-7 1 97,1-2 0,-3 7-80,3-6 0,-3 5 90,-3-5 0,-7 7-142,0-1 1,0-2 32,-7 2 1,-1 1 261,1 12-184,-7-5 1,5 13 48,-4-9-206,-3 9-154,5-5 1,-6 11 121,4 5 1,-1 5-60,7 14 0,1 5 102,6 14 1,0 1-8,0 4 0,0 12-20,0-6 1,2 6 29,4-5 1,-4-1 206,5 1 1,-5-2-102,-2-4 0,2 3-31,4-3 0,-4 2-8,4-3 1,-10 3 2,-2-9 0,-1-2-658,7-10 1,-2 2 271,-4-9 0,4-6 100,-5-6-38,5-9 1,2 4 242,0-8 0,0-17 0,0-4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8.5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928 150 7689,'19'0'0,"-1"0"0,-1-8 931,-4-5 280,4 5-705,-15-1-620,6 1 0,-16 0-107,-5-5 0,-14-2-403,-11 9 0,0-9 446,-6 2 0,2 5 54,-3 2 0,3 2 7,-8-3 0,-1 5 107,-6-4 1,-6 12 391,0 7 0,-3 6-250,3 6 0,6-2-68,0 9 1,5-1 54,14 7 1,-2 0 63,14 0 0,7-2-219,7-4 1,8 1 36,-3-7 1,7-1 20,7-6 0,5 0-84,14 0 0,3-2-167,9-5 1,8-3 137,5-9 0,6-2 50,6-5 0,2-3 56,5-9 0,-5 0 9,-8 0 1,-2-6 233,-4-1 0,-3-5-67,-4 5 1,-4-5-133,5 6 1,-5-3 96,-2 3 1,-9 4 240,-4-5 1,-4 5-106,-2 2 0,-6 7-111,0-1 0,-9 7 137,2-7-33,-4 9-503,-2-4 149,0 8 154,0 0 1,0 10-188,0 9 1,7 11-390,-1 14 1,9 4 298,-3 9 0,5 6 33,2 1 1,0 1 148,0-2 1,6-4 16,1 4 0,1-4-96,-2-2 0,-1-6 79,7-1 0,-8-1 10,3 1 1,-5-3-195,-2-9 1,0 0-1815,0 0 2008,-9-9 0,7-1 0,-6-9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9.1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854 133 7723,'30'-2'0,"-5"-2"49,-4-2 0,-2-7 12,0 7 0,0-3 248,0 3 0,0 2-76,0-9 1,-2 7-126,-5-7 1,-1 9 24,-5-3-204,-4-3 0,7 6 117,-9-9 1,-11 9-70,-8-2 1,-8 3 84,-11 3 1,-2 0-14,-5 0 1,-5 3 33,-13 3 0,-3-2-36,-3 9 0,-5-1-109,5 7 1,3-2 54,3-4 0,10 2-259,3-9 1,10 7-18,2-7 0,2 7-82,11-7 0,-7 0 9,7-6 245,-1 0 0,7-2-500,0-4 1,9-7 661,4-12 1,-5-5 0,1-8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9.3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700 19 7723,'0'-10'574,"-2"1"-1,-4 9 1,2 0-494,-9 0 0,-8 2-245,-11 5 0,-5 3 51,-8 9 0,-3 8-126,-9 5 0,0 2 220,0-3 1,7 7 94,-1 0 1,9 0-412,-2 6 0,6-3 30,6-4 0,7-5 232,12 0 0,-2-3 50,9 3 0,2-3 129,10-3 1,5-12-95,8 5 1,8-10 109,5 3 1,12-7-365,6 1 1,3-4 99,-2-2 1,1-2 134,-7-4 8,-1 3 0,-6-22 0,0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19.9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1309 1044 7742,'0'-38'0,"3"0"112,3 0 1,2 0 241,5 0 0,4 0-275,-5 0 1,5-6-314,2 0 0,-6-9 155,0 2 0,-3 3 34,3-3 1,-3 1 205,-3-7 0,-5 6-99,4 1 1,2 10-51,-1 2 1,-1 2-14,-6 11 0,6-1 200,1 7 0,1 0-4,-1 0 0,-3 7-73,8-1 0,1 9-90,6-2 1,2-3-126,4 3 1,-1 0 46,7 6 1,-6 0 39,7 0 0,-7 8 9,7 5 1,-9-3-31,2 3 1,-12-1-93,-7 7 0,-4 3 106,-2 3 1,-10 4-3,-9 9 0,-17 2-26,-14 5 1,-7 3-5,-7 9 1,12-9-115,-5-3 0,-2 1 79,-4-2 0,-1 7-112,8-7 1,-1 0 105,0-6 1,8 0-19,5 0 1,10 0 37,3 0 0,7-6-13,-1-1 0,10 1 46,3 6 0,8 0 6,-3 0 0,5 0 124,2 0 1,0-7 58,0 1 1,0-7-187,0 7 1,-6-3 114,0 3 1,-11 4 359,-2-5 1,-9 5-263,-10 2 1,0 0-93,1 0 0,-4 0-58,-3 0 1,2 0 1,-9 0 1,1-3-298,-7-3 0,4 4 123,-4-5 1,5-1 93,-11 2 0,10-11 45,2-2 0,1 0 0,-7-9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0.1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114 0 7673,'0'11'2402,"0"-3"-2427,0-8 1,-2 6-519,-4 1 1,-7-1 542,-12-6 0,-5-8 0,-8-3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2.3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0 586 7719,'0'21'1188,"0"-4"-994,0-17-391,9 0 0,-5 0 23,9 0 1,-1-9 147,7-3 0,0-5 49,0-2 0,0-2 36,0-4 1,0 1 322,0-7 0,2 5-150,4-5 1,-4 1-172,5-1 0,-5-3 103,-2 9 1,-7-9 88,1 2 0,-2 3-263,1-3 0,3 7 114,-9-7 1,9 9 15,-2-2 1,-5 10-111,-2 3-182,5 7 0,-9-5-5,4 3 0,-1 5-20,1-4 0,-2 10 127,9 3 0,-1 9 30,7 3 1,-6 9-34,0 10 0,-1 0 26,7 0 0,7 0-13,-1-1 0,2 3 0,-1 5 0,-3-5-122,8 4 1,-5-4-34,5-2 0,-8-2-138,3-5 1,-5-1 59,-2-5 0,0-6-120,0 0 0,0 0 167,0-6 1,-7-5 245,1-1 0,-9-5 0,5-2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0.3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 8911,'2'-11'647,"4"5"0,-2 4-660,9 2 1,-3 2-1725,3 4 1737,4-4 0,-15 7 0,6-9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0.5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1 7808,'-17'23'-11,"4"-4"1,5-11 8,8 5 0,0 0-165,0 6 0,0 0-80,0 0 0,0-7-9,0 1 0,8-1 0,5 7 0,8-6 298,11 0 1,1-9-130,18 2 0,0 3 87,5-3 0,-5 0 71,0-6 0,-9 7 548,2-1 0,-12 0-372,-7-6 0,-4 7 112,-2-1-314,-8 9 0,-11-5 17,-13 9 0,-23 6-668,-15 1 0,-14 1 606,-17-2 0,-13-3 0,42-9 0,1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1.1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854 683 7786,'13'-27'-132,"0"-5"1,6-6-75,6-6 1,9-4 0,-3-9 0,5 0 762,2 0 0,0 6-247,0 1 1,0 8-241,0-3 1,0 12-84,-1 1 1,-5 9 6,0-2 0,-9 12 5,2 7 1,-10 3 1,-2 3-23,-1 0 0,1 9-26,-1 4 1,-7 12 45,1 6 0,-6 5-4,-6 2 0,-11 6-1,-8 1 1,-9 5 46,2-5 1,-6-1 128,-6-6 0,-4-7-133,-9 1 1,2-9 12,4 2 0,-1-10-61,7-2 1,-5-7-5,6 7 0,6-9-103,6 2 0,9-4 48,-2-2 70,3 0-55,3-8 16,9 6-39,2-15 42,8 15 0,2-6 12,4 8 0,4 6 4,9 0 1,0 9 102,0-2 1,-6 3-89,0 3 0,-3 0 0,3 0 1,-5 0-29,-8 0 1,7 7-110,-1-1 1,-2 0 176,-10-6 1,2 0 0,-9 0 0,0-2 14,-6-4 0,0 1 108,0-7 1,-8 5 43,-5-5 0,-3-1-113,-3-6 1,0 0-23,0 0 0,-6-2 67,-1-5 1,-5 5-13,5-4 1,-5-2-73,6 1 1,-1-5-15,7 5 1,7 1-13,-1 6 0,9 0-104,-2 0 1,4 0-64,2 0 1,6 2 97,0 4 0,9 5 56,-2 8 0,4 2-44,2 4 1,0 5-198,0 8 0,2 6-124,4 0 0,5 0-225,8-6 0,0 0 217,0 0 1,0-2 362,0-4 0,0 4 0,-1-7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1.7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1897 169 7852,'0'-38'0,"0"9"0,0-5 1464,0 9-962,0 8-1060,0 0 343,0 15 1,0-5-156,0 14 1,0 10 15,0 8 0,0 9 188,0-3 0,0 5 62,0 2 0,2 0 35,4 0 1,5 6 157,8 0 1,6-6-58,0-6 1,7-9 121,-7 2 0,7-6-71,-7-6 0,7 2-48,-7-9 1,0 0 358,-6-6-198,0 0-66,0 0-124,-8 0-134,-3 0 1,-10 0 93,-4 0 1,-7 7-18,-12-1 1,2 9 62,-9-3 1,-6 7-1,-6 7 1,-7-3 23,7 8 1,-9 1-38,3 6 1,-7 8-129,-6 5 0,4 4 156,-4 2 0,-3 8-386,3 4 0,6 7 392,7 7 1,5-1-5,-5 0 1,1 4-28,-1-16 0,-5 6 185,4-13 0,-4 0-256,-1-6 1,-1 0 110,0 0 0,-6 6 208,-1 0 0,7 1-15,7-8 0,6-1-86,-7-4 1,3 1-135,-3-7 1,-4-9-222,5-11 1,1-4 121,-1-2 0,7-9 17,-1-3 0,10-5-158,3-2 0,8-11 100,-3-8 0,7-8-279,7-11 404,3-8 0,9-3 0,0-8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1.9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0 172 7853,'0'-28'570,"0"7"163,0-4 1,0 4-348,0 2 0,9 6-148,3 1 1,5 7-904,2-1-26,0-5 0,0 9 87,0-4 0,0 4-159,0 2 1,-6 0 762,-1 0 0,1 8 0,6 3 0,0 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2.2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285 171 7786,'-55'30'0,"4"-5"0,5-2 411,8 3-244,9-5 0,3 12-119,14-7 1,-3 7 54,9-1 1,-1 4 114,7 2 1,2 0-265,5 0 1,3-3-749,9-3 1,2-7 612,5-12 0,3-5 314,9-8 1,8-16-94,5-10 1,-3-16 42,3-8 0,-3-12 1,3-1 0,2-2 67,-9 2 0,-2 6 57,-10 0 1,-5 11-75,-8 14 0,-8-2-403,-5 9 0,-6 2-71,-6 10 1,-13 5-263,-13 8 1,-6 0 601,-6 0 0,-5 0 0,-8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2.5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1916 95 7790,'10'-19'-239,"-1"8"0,-9 1 1151,0 4-566,0 3 1,-3-5-96,-3 8 1,-11-6-167,-8-1 1,-11 1-315,-2 6 0,-17 0-38,-14 0 0,-13 9 215,-7 3 1,-1-1-221,1 1 0,-2-7 467,9 1 0,0-4-94,6-2 1,0 0-73,1 0 0,-10 0-78,-3 0 1,-3 0-120,3 0 0,5 0-143,14 0 1,4 0 111,8 0 1,8-2 154,5-4 1,6 3-159,6-3 1,5-4 201,8-3 0,8-4 0,3-2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2.8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910 57 7790,'0'-19'490,"-8"0"0,4 9-422,-9 3 1,1 5 67,-7 2 0,0 9 54,0 3 1,-9 7-1,-3 6 1,-12 11-483,-1 9 1,-11 1 16,-1-2 0,-1-2-128,-7 9 0,5-7 11,3 7 0,-1-1 165,0 7 1,8-6 89,5-1 1,12-7 38,7 1 1,4-4-15,2-2 0,9-2 47,3-5 1,5-3 82,2-9 1,9 6-124,3 0 0,13 0 5,7-6 1,12-2 7,7-4 92,4 4 0,2-7 0,-1 9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5.3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0 262 7657,'6'-31'0,"1"-1"819,7 0-467,-11 3 0,7-5-93,-4 9-125,-3 0 1,7 8-14,-4 4 1,-4 3-91,5 3-289,-5 5 0,4-2 150,1 17 0,1 1 19,-2 18 1,-1 6 119,7 6 1,-8 9-9,3-3 0,-3 5-102,2 2 1,-4-4-103,5 4 1,1-3 157,-2 16 1,7-9 7,-7 2 0,3-10-570,-3-2 1,-4-9 226,5 2 1,-3-6-306,2-6 663,-4-5 0,7-8 0,-9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5.8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1 8102,'19'0'1457,"-9"2"-1505,-4 4 1,3 5-272,-3 8 1,0 0 252,-6 0 1,-2 2-87,-4 4 0,-4-2 11,-9 9 0,6-7-32,0 7 0,3-9 151,-3 2 0,5-4 23,8-2 0,0-6-77,0-1 1,0-5 166,0 5 1,10-5-20,9 5 1,2-7-74,11 1 1,-7-4 18,7-2 0,-3 0-32,3 0 1,-5 0-6,-8 0 0,0 0 13,0 0-4,-8 8 0,-3 3 20,-8 8 1,0 0 0,0 0 1,-2 2 80,-4 4 0,-11 5-55,-8 8 1,-1 0 88,7 0 0,-2 6-67,-4 0 0,10 0-24,-4-6 1,13-6 21,0-1 1,3-7-13,3 1 0,9-4-46,4-2 0,12-2-8,6-5 0,7 3-315,7-8 1,5-1 142,13-6 0,11-9-393,8-3 1,9-5-1388,-2-2 1961,-5 0 0,6-4 0,-7 0 0,-3-1 0,-2-1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2.8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778 0 9621,'0'19'-385,"0"0"0,0 2 86,0 4 1,0 5 4,0 8 0,0 2 219,0 4 0,-2-4 52,-4 4 1,4 3 8,-5-3 1,-1 0 85,2-6 0,-7 0-121,7 0 1,-3-8 83,3-5 1,4-4 485,-4-2-164,3 0-185,3-9 38,0-1 184,0-9-313,-8 0 0,0-9 105,-5-3-117,-4-5 0,7-2 18,-9 0 0,0-2 112,0-4 0,0 4-80,0-5 0,-2 3-122,-5-2 1,3 4 28,-8-5 1,1-1-131,-2 2 1,-3-7-65,3 7 0,3-9 74,-3 3 1,7 3 67,-7 3 0,9-3-111,-2 3 1,10 6-754,2 7 573,1-1 0,-1-4-430,0 4 334,1 5 413,-7 8 0,-9 0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6.2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683 0 7998,'11'0'1478,"-3"2"-1127,-8 5 1,2 1-420,4 5-1053,-3 4 390,5-7 338,-8 9 1,-6-6 114,-1-1 252,1-7 182,6 12-178,0-7 0,0 9 326,0 0 0,0 6-96,0 1 1,-8 5 14,-5-6 1,-6 11-218,-6 2 0,-7 0-287,-12 6 1,-15 5 272,-17 1 1,31-22 0,-3-1-190,-5 2 1,-1-1 0,-2 1 0,0-1 0,-1 1 0,0-1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7.3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342 247 6985,'19'0'301,"-6"-2"-225,0-4 0,-7 4 203,6-5-153,-7-3 1,9 6 63,-7-9 0,-1 7-96,-6-7 0,2 7 118,5-7-137,-5 1 1,6-7 34,-8 0 1,-6 0-136,-1 0 0,-7 6 18,1 0 0,-4 3-82,-2-3 0,-6-2 89,0 9 0,-1 0-124,7 6 0,-6 0 88,0 0 1,-3 8-112,3 5 1,4 6 76,-4 6 1,4 5 36,2 8 1,0-1-14,0 1 0,2 0 6,4 0 1,3 0-34,3 0 0,5-6 62,-4-1 1,4-7 9,2 1 0,6-4-35,0-2 1,9-6 0,-2-1 0,6-8 7,6 3 0,5-5-1,8-2 1,2 0-64,4 0 1,-2-9 93,9-3 0,-3-11 2,3-3 0,-3 1 13,-4 6 1,-10-2 118,4-4 1,-13 4-78,1-5 1,-5-1 125,-2 2 1,-2-1 6,-5 7 1,-1 0-95,-5 0 1,-4 0 20,4 0 1,-3 7 36,-3-1-16,0 9-109,0-13 0,2 15-144,4-4 0,-4 6 60,4 6 1,-1 5-85,1 7 0,2 1 100,5 0 0,4 9 29,-4 3 1,-3-1 3,3 2 1,-1-7-3,7 6 0,0-1 13,0 2 0,0 3-58,0-3 0,6-2-64,1 1 0,-1-8 18,-6 3 0,2 1-182,4-2 0,-10 1-217,4-7 1,-4-3 32,4-3 463,0-5 0,0 1 0,0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7.8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342 323 7675,'17'-30'565,"-5"5"1,-1-3-490,-5 3 1,-4 0 21,5 6 0,-5-6-418,-2-1 0,-2 1 75,-5 6 0,-3 0-84,-9 0 1,-2 9 208,-5 3 1,3-1 97,-8 1 1,7 1 62,-1 6 1,2 9-83,-2 3 0,4 5 105,-5 2 1,5 2-49,2 4 0,0 5 62,0 8 1,2-7-44,5 1 0,3-2-16,9 1 1,0-1-46,0-5 0,9-4-13,3 4 1,7-10 6,7-2 1,-3-7-16,9 7 1,-7-9-72,6 2 0,-1-4 88,2-2 1,3-2 43,-3-4 0,6 2-49,6-9 1,-4 0 101,4-6 0,-6 1-18,-6-1 1,4-7 67,-5 1 1,-3 0-60,-3 6 0,-6 0 21,-6 0 1,4 0 97,-5 0 0,-3 0-72,-3 0 1,-4 6 83,-2 1 1,6 5-35,1-5 3,-1 7-75,-6-3-271,0 8-325,0 0 426,0 8 0,0 5 68,0 12 0,0 5-32,0 8 1,2 0-11,4 0 0,-1 2 4,7 4 1,1-4 51,6 4 0,0-4 18,0-2 0,2 0-20,4 0 0,-4-2 7,5-4 1,-5 3-96,-2-3 0,0-5 71,0-1 0,2-5-187,4-2 0,-4-2-51,4-5 1,-1 3-266,1-9 527,-4 1 0,6-16 0,-8-1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8.2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0 605 7675,'0'19'57,"2"-2"290,5-5-2,-5 5-293,6-15-455,1 7 288,-7-9 89,6 0 0,-6-6 108,5-1 1,-5-14-78,4 2 1,3-4 0,-3 4 0,6-6 73,-5-1 1,1-5 173,-1 6 0,-3-9-55,8 2 0,-5 3-60,5-3 0,1 0-60,6-5 0,0-1-12,0 0 1,0 6-61,0 0 0,6 3 79,0-3 0,3 7-134,-3 12 1,-2-1 101,9 7 1,-7-1-9,7 2 0,-3 3-47,3-3 0,6 12-103,0 7 1,0 6 79,6 6 0,-4-1-110,-2 7 1,-6 1-40,-1 6 1,-1 0 43,1 0 0,5 0-242,-4-1 0,4 1-41,1 0 1,1-6-182,0 0 0,-8-9 594,-5 2 0,5-4 0,-1-2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8.8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1214 95 7672,'19'-8'403,"-8"6"-224,-3-7-366,-8 1 96,0 6-79,0-7 1,-8 9 80,-5 0 1,-12-6 16,-7 0 0,-12-1 189,-7 7 0,-6 0-83,-6 0 1,2 7 52,-9-1 0,1 2-118,-7-1 1,9-5 29,3 4 1,7 3-77,7-3 1,-5 0-148,5-6 1,1 0 67,-2 0 1,9 0-153,-2 0 1,6-4-34,7-9 341,-5 1 0,15-24 0,-7 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9.1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738 0 7672,'0'11'845,"0"-1"-739,0-3 0,-2-3-162,-5 9 0,-10-1 21,-8 7 1,-9 2-227,3 5 0,-11-3 23,-3 8 0,-5-5 127,6 5 1,-7-5 6,7 5 1,-7 1 16,7 6 1,0 6-16,6 0 1,2 7 71,4-7 0,-1-2 11,7-10 1,7 1 9,7-7 1,7-1 95,-1-6 1,6-6 57,6-1 1,11-7-92,9 1 0,7-4-77,-1-2 1,12 0-68,7 0 1,1-6-165,-1-1 0,-5-7 127,-8 1 1,4 2-178,-4-1 304,-4-1 0,-15-6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9.7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285 1309 7865,'0'-30'554,"0"5"1,9-4-145,3-3 1,5-10-617,2-2 1,7-9 49,-1 2 0,2 3-13,-1-3 0,-5 3 191,4-3 0,-4 3 33,-2 4 0,0 1-28,0-7 1,-2 1 0,-5-1 0,5 1 140,-4 5 1,-5 2-93,-1-9 0,1 9-49,-2-2 0,7 4 9,-7 2 0,9 8-81,-2 5 1,4 4 35,2 2 1,0 0-116,0 0 0,2 9-19,4 3 1,-2-1 126,9 2 0,-7-1-37,7 7 1,-7 0 9,7 0 1,-7 7-9,6-1 1,-7 9-17,1-3 0,-4 3-12,-2-2 0,0 4 49,0-5 0,-9 5 5,-3 2 0,-5 6-26,-2 1 1,0 1-1,0-2 0,-11 3 9,-8 3 0,-8 5-3,-11-4 1,0-3 61,0 3 0,-6-1-15,0 7 1,-3-6 3,3 0 0,-4-1-19,-9 7 1,0-2 3,0-4 0,6 3-11,1-3 1,1 4 0,-1 2 1,-3 0 35,9 0 0,6 0-30,6-1 0,11-1 2,2-4 1,2 4 11,11-5 1,0-3 1,6-3 0,0 2 25,0-1 0,8-1 86,5-6 0,-3 2-61,3 4 0,-3-4 101,3 5 0,-2-12-76,-5-1 1,-4 0-29,4 6 1,-4 0-42,-2 0 0,-6-7 53,0 1 0,-9-7-177,2 7 0,-10-3-65,-2 3 0,0 2-76,6-9 1,-7 0-15,1-6 1,0 7-526,6-1 297,0 0 498,0-14 0,8-3 0,3-7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9.9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190 57 7661,'0'22'313,"2"-6"251,4-16-760,-4 0-9,7 0 0,-20 0-553,-8 0 1,-15-8 757,-10-5 0,-8-20 0,3-7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0.0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96 7680,'12'-28'867,"1"9"0,-7 2-952,7 11-334,0-9 1,6 13-1399,0-4 1817,-9 4 0,-1 2 0,-9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0.3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0 7680,'-10'11'1012,"-7"-3"-1191,15 1-288,-15 1 450,15 9 0,-7-6-483,9-1 1,2-5 226,5 5 1,-3-5 172,9 5 1,-7-8 145,7 3 0,-1 1 156,7-1 0,-6 5-190,-1-5 1,1 5 236,6-6 1,0 9-35,0-2 0,-2-3-37,-4 3 0,1 0-126,-7 6 0,5 0-35,-5 0 0,-1 2-186,-6 4 1,-9-2 2,-3 9 0,-13-1-231,-7 7 1,-6 0 396,-6 0 0,-5 0 0,-8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3.3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741 171 7679,'8'-19'504,"-6"6"45,4 1 0,3 5-470,-3-5 0,1 5-243,-7-5 1,6 5 60,0-5-327,0 8 377,-6-13 0,-2 8 123,-4-3 1,2 1-8,-9 5 0,-6 4-63,-6-5 0,-9 5 60,3 2 1,-12 0 21,-1 0 0,-2 0-21,2 0 1,-3 0-20,-3 0 0,1 0-84,5 0 1,4 7 92,-4-1 1,6 2-3,6-1 1,3 1-130,3 5 0,7 4-13,0-5 1,0 5-33,7 2 0,3 0 147,3 0 1,4 6 112,2 0 0,0 9-85,0-2 0,0-3 16,0 3 0,15 0-89,4 5 1,12 1 57,1 0 0,12-6 8,7 0 0,6-7-40,6 6 0,-4-7-441,4 1 0,-4-4 42,-2-2 1,-2 0-146,-5 0 1,-3-6 540,-9-1 0,0 1 0,-1 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0.9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892 315 7703,'0'-38'0,"0"2"1035,0 5-625,8-5 0,-4 13-192,9-9 1,-1 9-342,7-2 0,0 6-408,0 6 0,0-2 322,0 9 0,-6-3-430,0 3 465,-1 4 1,5 2 170,-4 13 0,-5 3 9,-8 3 0,0 9-85,0 3 1,-8-1 73,-5 2 0,-6-7 198,-6 6 1,2-5-5,-9 5 0,3-7-43,-3 1 1,-2-4-151,9-2 1,-9 0 13,3 0 1,1-9-84,-2-3 1,3-5 61,-3-2 1,-1 0-22,7 0 1,1 0 2,6 0 0,0-7-85,0 1 1,6-7-55,1 7 94,8-9-3,-5 13-86,9-15 73,0 15 0,7-4 42,-1 12 1,9 5 1,-3 8 0,-1 0 95,1 0 0,-5 0-39,5 0 0,-7-7 41,1 1 1,2 0-79,-1 6 0,-1-7 192,-6 1-62,0-9 0,-2 5 106,-4-9 1,-5 0-97,-8 0 1,-2 0-24,-4 0 1,4 0-17,-5 0 0,-1-7 8,2 1 1,-7-7 0,7 7 1,-9-7 10,2 7 0,5-7-21,2 7 1,-3-2-33,3 1 1,0 5-78,6-4 0,6 4 43,1 2 1,-1 0-95,-6 0 0,6 2 125,1 4 0,7-2-16,-1 9 1,-2 0-172,1 6 1,1 0 79,6 0 1,0-1-196,0 1 0,0 7-77,0-1 1,0 7-59,0-7 1,0 2 128,0-1 1,-6-5 269,-1 4 0,-7-4 0,3-2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1.7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2312 453 7703,'0'-21'291,"0"-4"0,-6-5-45,0-8 1,-7 3 0,7 3 0,-1-4-144,7 5 0,0-3-204,0 2 1,0 3-465,0 3 473,0 5-67,0-6 104,0 8 1,2 8-109,5 5 0,-3 6 8,9 6 1,-9 5 102,2 8 1,-4 8 27,-2 5 1,0 0 32,0 6 1,0-11 62,0 11 1,-2-11-97,-4 5 1,-5-9 77,-8 2 1,-2-4-25,-4-2 1,2-2 75,-9-4 0,1 2-94,-7-9 1,2 7-6,4-7 0,-2 0-2,9-6 0,6 0-7,7 0-90,-1 0 0,0 0 38,1 0 18,7-8-46,-3 6-18,8-7 67,0 9 1,0 9 1,0 3 0,0 5 26,0 2 1,-2 0 8,-4 0 1,-3 0 70,-4 0 1,-3-6-88,3-1 0,-4 1 109,-2 6 0,0-6-93,0-1 1,0-8 13,0 3 1,0 1 34,0-1 0,0-1 1,0-6 1,0-2-47,0-5 0,3 3 19,3-8 1,-4 5-60,4-5 0,-1-1 54,1-6 0,-2 6-67,9 1 1,-7-1 42,7-6 0,-9 6-4,3 1 0,1-1 5,-2-6 0,-6 7-5,-6-1 1,-9 7-1,3-7 1,-5 9-1,-2-3 1,-8-1-76,-5 2 0,-4-1 73,-2 7 0,1 9-61,-1 3 1,0 5 36,0 2 1,-2 9-9,-4 3 0,-7 1-254,-12 6 0,4-5 260,-4 12 1,6 1-10,6-2 0,7 9-63,13-2 0,10-5 449,8-2 1,15-6-23,-2-6 0,13-5-77,-1-8 0,14-2-99,5-4 1,14-5-25,5-8 1,9-8-71,11-5 1,2-8-104,16-11 1,1-1 168,6-18 1,-1 7-220,1-7 1,-2 3-176,-4-3 0,-3 3 107,-4 3 1,-2 5-302,9-4 0,-11 6 111,-2 7 1,-2-3-28,-11 9 0,-6-1 387,-7 7 0,-10 0 0,-2 0 0,-8 0 0,-11 9 0,0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2.0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113 1 7703,'10'0'415,"-2"2"-218,-8 4 0,-2-2 24,-4 9 1,2-7-322,-9 7 0,3 6-51,-3 6 1,-4 9-66,5-3 0,1-1 204,-2 2 1,7-3 107,-7 3 1,9 1-463,-2-7 1,6 1 63,6-2 1,-2-10 207,9 4 0,0-10 16,6 3 1,0-8 127,0 3 0,0-5-9,-1-2 0,-5 2 248,0 4-317,-9-4 1,4 9 3,-8-5 1,0-2-61,0 9 1,-10 0-371,-9 6 454,0 0 0,-25 0 0,4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2.5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1442 399 7783,'31'-2'0,"-1"-5"579,-3-5-418,-10-5 1,-2 4 143,-9 1-297,0 7 1,-6-5-98,0 4 1,-2 3-203,-4-3 1,-13-2 85,-13 1 1,-6 1 163,-6 6 0,0 0-62,-13 0 1,9 0 41,-16 0 0,7 0 61,-12 0 1,6 6 168,-7 1 1,3-1-146,-3-6 0,5 0 73,8 0 0,0-6-25,0-1 0,9-1 9,3 2 0,5-3-210,2-3 0,0-5-16,1 4 0,-1-4-140,0-2 1,6 0 13,0 0 0,1 0-47,-7 0 0,6-6 318,1 0 0,-1-9 0,-6 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2.8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965 0 7667,'0'13'253,"0"-1"1,-8-5-80,-5 5 0,0-5-13,-5 5 1,3 1-70,-11 6 0,3 2-153,-2 4 0,-4 3 64,-9 3 1,0 5-216,0-4 0,-9 10 59,-3 2 1,-11 0-5,-3-6 0,-1 7 129,2-1 0,4-6-79,-4-7 1,12-5 62,7 5 0,10-8-1,2 3 1,16-11-32,-3-3 39,12 1 1,1 4 1,12-5 1,13-3-30,13-9 1,6 6 31,6 0 1,7 1-90,12-7 0,2 0 2,5 0 0,1 0-130,-7 0 1,1 0 57,-2 0 191,-4 0 0,2-7 0,-8 1 0,0 2 0,-3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3.7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304 96 7717,'-19'-7'0,"0"1"0,6-7 1660,0 7-921,1-9-790,-7 13 0,0-6-12,0 8 1,0 6-253,0 0 0,0 15-55,0-2 0,0 13 185,0 0 0,2-3 12,5 3 1,3-3 82,9 3 1,0 4 0,2-7-1,5 1-36,5-5 0,7-4 253,6-2 0,5-2-6,8-5 1,0-3 230,0-9 0,8-2 42,5-5 0,3-9-138,3-10 1,-2-7-19,-4 1 1,-5 2-133,-8-1 0,-4-1 27,-9-6 1,-2 3-91,-16 3 0,-3-4-205,-11 4 1,-12 5-44,-12 2 1,-9 6-346,-11 6 0,-10 5-260,-21 8 1,6 0 341,0 0 0,7 8 468,5 5 0,-3 12 0,-9 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3.9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36 7761,'0'-19'2015,"2"8"-1811,4 5 1,7 15-420,12 10 0,-2 10-417,9 15 435,0 5 1,-1 10 2,1 4 0,-9-2-37,2 9 0,-4-7-241,-2 6 1,-6 9-226,0 11 1,-9 4 696,2 1 0,-1-42 0,1 0 0,-1 0 0,0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3.6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114 228 8328,'10'0'-47,"-1"0"317,-1 0-229,-6 0 0,7-2 47,-9-4-6,0 4 1,0-9 74,0 5 1,0 2 4,0-9 58,0 9-94,0-13 18,0 6-78,0 1 0,0-1 80,0 5 2,0 4-14,0-7-218,0 9-69,0 0 0,0 11 101,0 8 1,-2 2-66,-5 11 1,-1-7-6,-5 6 1,-1 1 54,7 6 0,-5-6-6,5-1 0,1-8 12,6 3 1,0-5-45,0-2 1,2-7 37,4 1 0,5-9 16,8 3 1,2-5 169,4-2 0,-2-2 229,9-5 0,0-3-187,6-9 0,0-2-85,-1-5 1,-5 3-8,0-8 1,-1-1-40,7-6 1,-8 0-133,-5 0 1,-6 2 126,-6 5 0,1-3-16,-7 9 0,-1-1-31,-6 7 0,-8 3-3,-5 3 1,-12-2-168,-7 9 0,-4 0 61,-2 6 1,-8 8 99,-5 5 1,5 3-91,2 3 0,4 0-452,2 0 0,6 0 233,1 0 0,7 0-95,-1 0 170,4 0 265,2 0 0,0-8 0,0-3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23.9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361 1 7793,'-61'0'0,"4"0"406,12 0-252,-1 0 1,10 0 186,5 0-32,3 0-103,9 0 0,2 2 13,5 4 0,3 5-583,9 8 0,0 2 212,0 4 1,9 4 206,3 9 1,5-6-31,2 0 0,9-1-154,3 7 1,5-6 116,2-1 0,0-8 59,0 3 1,0-5-45,0-2 1,-2 0 14,-5 0 0,3 0-104,-9 0 0,1-7 82,-8 1 0,1 0 35,0 6 1,0-7-435,0 1 403,-8 0 0,6 5 0,-7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5.5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551 455 7819,'10'0'755,"-1"0"0,-7 0-258,4 0-356,-4 0-289,7 0 1,-7 0-247,4 0 269,-4 0 135,7 0 1,-9-8 59,0-5 1,0-4-47,0-2 1,0 0-22,0 0 1,0 0-3,0 0 1,-2 0 97,-5 1 0,5-1 289,-4 0-257,-5 0 1,1 0-5,-9 0 0,6 0-19,0 0 1,7 2-17,-6 4 0,1-4 47,-2 5 1,-4-3-68,5 2 0,-5-4-3,-2 5 0,6 3 117,1 3 9,-1-4-272,-6 7-126,0-5 38,0 8 0,7 0 47,-1 0 0,9 8 15,-3 5 1,5 4 77,2 2 0,2 2 12,5 4 1,-3 5-28,9 8 1,5 0-8,8 0 0,5 0 2,-5-1 1,7 1 27,-1 0 0,4 0 45,2 0 1,-7-8-48,1-5 0,-9 2 92,2-1 0,3-1-46,-3-6 0,-2 0 11,-10 0 1,4 0 8,-5 0-12,-3 0 1,1-2-7,-3-5-1,-5 5-73,6-15 68,-8 7 234,0-9-253,0 0 2,-8 0 1,-3-7 16,-8 1 1,0-9 8,0 3 0,0-5-30,0-2 0,-2 0-8,-4 0 1,2-6-26,-9-1 1,7-1 36,-7 2 0,3 1 0,-3-7 1,-4 8 35,5-3 1,1-1 9,-1 2 0,5-3-31,-5 3 1,6 4 5,-7-4 0,9 4-18,-2 2 0,3 0-4,3 0 1,0 0 16,1 0 1,1 6-1,4 0 1,-2 7 227,9-7-252,0 9 1,4-4-1,-5 8-34,5 0 0,-4 0-130,12 0 0,-2 2 209,9 4 1,0 5-6,6 8 1,6 6-52,0 0 1,9 9-20,-3-2 0,5 1 157,2-1 1,0 4-124,0-5 1,0 5 9,0 2 0,6-6-22,0-1 0,1-5-7,-7 5 1,0-5 7,0 5 1,-1-6-10,1 7 0,0-9 8,0 3 1,-2-5 2,-4-2 1,1 6-5,-7 0 1,-1 0 4,-6-6 0,0 0 21,0 0 0,-2-6-41,-5 0 0,-3-1-59,-9 7-18,0 0 114,0-8 1,-2-3-28,-5-8 1,-3 0-4,-9 0 1,0 0 28,0 0 0,-2-6 9,-4 0 1,4-9-17,-5 2 0,3-10 4,-2-2 1,4-1-7,-5 7 0,5-6 0,2 0 0,-6-3-35,0 3 1,-3 2 30,3-9 0,2 7 3,-9-7 0,-4 3-9,-1-3 0,-12-3-1,11 3 0,-10-2 10,3 3 0,1-5 0,6 4 0,0-4 27,0-2 1,3 7 74,3-1 0,5 9 32,8-2 0,0 4-68,0 2 1,2 6-30,4 0 0,5 7 105,8-7 30,-9 9-221,7-4-117,-6 8 0,10 0 98,4 0 1,-2 2-107,9 4 0,2 5 155,10 8 1,-2 0-24,9 0 0,-7 2-35,7 4 1,-1-2-19,7 9 0,0-7-3,0 7 1,0-7-5,0 7 0,0-9-1,0 2 0,0-2-121,0 3 1,-9-5-255,-3 4 0,-7 2 25,-7-1 453,-3 7 0,-26-3 0,-4 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4.4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1025 1 7655,'0'19'358,"0"-9"0,0 1 532,0-5 0,-9-2-608,-3 9 1,-5-9-313,-2 3 1,0 1-1338,0-2 965,-8 1 0,6-9 157,-5-5 1,11 3-38,3-9 0,8 7 363,-3-7 1,5 7-121,2-6 1,2 5-197,5-5 1,3 7 306,9-1 0,0 4 542,0 2 1,-6 0-348,-1 0 1,-1 8-52,2 5 0,1 4-140,-7 2 1,-1 8-108,-6 5 1,-15 6-39,-4 6 0,-15 4 36,-3 9 0,-10 0 62,-10 0 0,-6 0-345,0 0 1,-7 0-665,7 0 1,-15-9 979,2-4 0,-8 3 0,0-3 0,-5-2 0,1-2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7.0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835 58 7639,'10'0'0,"1"0"0,-5 0 1160,-4 0-559,7 0-590,-9 0 0,-3-2 22,-3-5 1,2 5-146,-9-4 0,-6-3 120,-6 3 1,-11-2-116,-2 1 0,-2 5 54,-10-4 1,1 4 17,-1 2 1,-12 0 4,6 0 1,1 0 20,4 0 1,9 2 11,-2 4 1,6-2-14,6 9 0,-1-7-3,7 7 1,3-7-13,10 7 1,-3-7-76,3 7 1,2-7 61,-1 7 1,7-7 16,-1 7 1,4 0-8,2 6 0,2 6 28,4 0 0,5 3 166,8-3 0,6 2-79,1 5 0,1 4 56,-2-5 0,3-1-85,3 1 1,7-1 7,0 2 0,8 1 41,11-7 0,-6-1-47,0-6 0,-3-2-62,3-5 0,1 5 30,-7-4 1,-1-3-18,-6 3 1,-2-7-91,-5 7 0,-3-9-164,-9 2 1,-7-1-416,1 1-507,-9-4 1165,4 7 0,-8-9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37.3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323 1 7646,'10'10'0,"-1"-1"0,-9-9-431,8 0 153,-6 0 252,7 0-2,-9 0 284,0 0 0,0 8-112,0 5 0,2-3 302,4 3 0,-4 6-170,5 6 0,-5 7-254,-2-7 0,-11 11-194,-8 2 0,-21 2-987,-23 11 1159,-5-1 0,23-18 0,-2 2 0,4-1 0,-1 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40.6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665 779 6373,'0'-11'154,"0"1"-124,0 3-20,0 5 129,0-6 1,0 6 2,0-5 88,8 5-112,-6-6 19,7 8-75,-9 0 56,0 0-110,8 0 95,-6-9-25,7 7-31,-9-15 24,8 7-41,-6-9 0,13 0 37,-9 0 0,1 6 9,-7 1 0,6 5-14,0-5 0,1 5 66,-7-5-65,0-1 1,2-4-14,4 4 0,-4-3-7,4 3 0,-3 2 25,-3-1-43,0-1 0,0-6 25,0 0 0,0 7 1,0-1 1,0 7-5,0-7 1,0 7-7,0-7 0,0 7 5,0-7 1,0 7 36,0-7-44,0 9-29,0-13-17,0 6 65,0-8-4,0 1 8,-9-1-39,7 0 1,-13 6-52,9 0 0,-2 7 67,1-7 17,5 9-37,-15-13 1,9 13 0,-5-9 0,3 9-14,3-2 1,3 2 8,-9-3-3,9 5 1,-11-8 20,9 3 27,-9 5-44,13-6 1,-8 6 3,3-5 86,5 5 15,-15-6-122,15 8 1,-12-2 8,7-5-76,-7 5 0,3-6 87,-8 8 0,6 0-54,1 0 1,-1 0 37,-6 0 1,0 0-6,0 0 1,7 2-44,-1 4 1,0-4 10,-6 5 0,0-3 33,0 2 1,7-4 1,-1 5 1,3-3 12,-3 2 0,-4-4-19,4 5 0,3-5 2,-3-2 0,3 2 11,-3 4 2,-4-4 1,9 9 2,-5-5 0,3-4 1,3 5 0,3-5-12,-9-2 1,9 2 3,-2 4-10,-5-4 1,9 9 12,-4-5-5,-5-4 1,3 9 5,-5-5-23,5-4 1,2 9 13,-1-5-1,1-4 18,-3 15 2,7-15-41,-6 15 1,6-9 25,-5 5 14,5 4-18,-6-7 1,8 9 2,0 0 33,0 0 0,2 0 3,4 0 1,-4 0-20,5 0 1,-5-6 0,-2 0 1,6-1-8,1 7 1,1 0 9,-2 0 1,-4-6-44,5-1 1,-3-1 49,2 2-53,-4 3 0,9-7 28,-5 3-8,-4 5 1,9-8 27,-5 3 1,-2 3-2,9-9 0,-7 3 60,7-3 1,-7-2-72,7 9 0,-7-9 19,7 3 0,-3-3 15,3 2-53,4-4 1,-6 9 31,7-5 1,-5-4 1,0 5 0,-7-5 1,7-2 1,-7 0-8,7 0 1,-7 0 19,7 0-21,-1 0 0,7 0-29,0 0 1,0 0 27,0 0 1,-6 0-5,-1 0 1,1 0-19,6 0 0,0 0-5,0 0 0,0-7 42,0 1 1,0-2-3,0 1 1,0 5-26,0-4 0,-7 2 4,1-3 0,-7 5 146,7-4 0,-7 2-6,7-3-28,-9 5-116,13-15 1,-15 13-5,5-9 44,-5 1 1,4-7-2,0 0 0,1 0-94,-7 0 0,6 0 34,0 0 0,1-6-64,-7-1 0,6-1 50,0 2 1,3 4-83,-3-5 0,-4 5 94,4 2 0,3 0 6,-3 0 0,0 0 24,-6 1 1,0 5 68,0 0 1,0 7 86,0-7-159,0 9-81,0-13 1,0 13 88,0-9 0,0 7-68,0-7 1,-2 7-33,-4-7 1,-4 7-158,-9-7 0,-3 7 91,-3-7 1,2 7-66,-9-7 0,1 9 88,-7-2 0,4-2-2,-4 1 1,2-5-776,-14 5 0,6 1 366,-7 6 0,9 0 532,-2 0 0,4-9 0,2-1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41.0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1 125 7638,'0'-19'806,"8"0"0,-4 0-473,9 0 1,-9 7 70,2-1-473,5 9-324,-9-13 193,15 15 1,-9 2 108,5 12 1,4 7 145,-4 7 1,-3 3 21,3 9 1,-1 6-14,7 1 0,-2 7-104,-4-1 0,4 6 52,-5 6 1,9 2-98,-2 5 0,5 1 73,-12-7 1,3-10-77,-2-9 0,3-5 64,-3-2 1,4-9-140,2-3 0,-6-5-36,-1-2 1,-5-3-49,5-3 1,-8-2 54,3-5 192,-5-4 0,-2 6 0,0-8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42.0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0 133 7635,'17'-2'0,"-4"-4"0,2-5 491,-9-8 779,9 0-697,-5 1-411,1-1 0,-1 2 218,-3 4 0,-5 5-899,6 8 263,-8 0-34,0 0 1,7 4-331,-1 8 0,9 3 342,-3 17 0,-1-1 7,1 7 1,1 0 270,6 0 0,0-8 0,0-3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43.6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437 190 7621,'6'-19'-242,"1"0"193,8 9 0,-11-7 92,8 4 0,-7 3 41,1-3 0,-2 7 320,2-7-270,-3 9-23,5-13-45,-8 15 0,0-9 32,0 5-14,-8 4 1,-3-9 10,-8 5 0,0 4-172,0-4 0,-2 4 82,-4 2 1,-5 0-45,-8 0 1,0 0 46,0 0 1,1 2 19,-1 4 1,6-4-61,0 4 1,9-1-227,-2 1 222,4-4 0,8 9 13,1-5 13,7-4 0,-3 9-4,8-5 1,0-2 198,0 9-160,8-1 1,3 10 8,8 3 0,2-4 16,4 4 1,5-2 9,8 3 1,0-3 11,0 8 0,6 1-33,0 6 0,-6-6-59,-6-1 0,-3 7 56,3 6 1,1 3-270,-7-3 1,-1 4-94,-6 9 0,0 0-102,0 0 0,-9-6 428,-3-1 0,3 1 0,1 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45.1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664 115 7623,'19'-9'-494,"-2"5"416,-4-9 1,2 7 54,-9-7 1,7 7 83,-7-7 1,7 7 36,-7-7 21,0 9 12,-6-4 104,0-1-102,0 7-5,0-6-65,0 8 1,-8 2 0,-5 4 0,-4-2-8,-2 9 0,-8-7-13,-5 7 1,-3-2-33,-3 1 1,2 5 51,4-4 1,-2-3-38,9 3 1,-6-7 21,5 7 1,1-9-71,6 2 1,-2 3 14,-4-3 1,4 1-9,-5-7 1,5 6 9,2 0 1,7 1-23,-1-7 12,0 0 33,3 0-12,-7 0-10,15 0 193,-7 0-138,9 0 0,2 0 7,5 0 1,3 0-53,9 0 0,0 0-6,0 0 1,7 0 27,-1 0 1,2-3 3,-1-3 0,-3 2-43,8-9 0,-5 7 18,5-7 1,-6 7 38,7-7 0,0 7-33,6-7 0,-7 9-2,1-2 0,-9-3 16,2 3 1,-4-2 24,-2 1 6,0 5-11,0-6-11,-8 8-3,-3 0-56,-8 0 22,0 0-3,-8 0 0,-5 0 73,-12 0 0,-5 6 2,-8 0 1,1 7-24,-1-7 1,-7 3-22,1-3 1,4-2-49,2 9 1,11-7 47,-11 7 0,10-7-88,-3 7 1,8-9 40,-3 2 1,5 3-92,2-3 1,0 1 25,0-7 1,7 2-146,-1 4 1,7-4-116,-7 4 1,7-4 93,-7-2 0,7 0-150,-7 0 1,7 7-148,-7-1 548,1 0 0,-16-6 0,-1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9:58.9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0 171 7226,'9'-19'-891,"-7"7"713,4-1 0,2 7 118,-1-7 0,5 7 33,-5-7 0,7 9 3,-1-2 1,-4 1 152,-3-1-86,4 4 1,-5-6 276,7 8-190,-8 0 50,5 0 1,-7 0-42,4 0-23,-4 0-38,7 0 1,-7 0-31,4 0 0,-1 0-230,7 0 147,-8 0 0,13 0 9,-4 0 1,4 0 34,2 0 0,-5 0 1,5 0 0,-4 0-11,10 0 1,-3 0 6,-3 0 0,6 2 5,0 4 0,9-4 4,-3 4 1,5-3-16,2-3 0,0 0 7,0 0 0,6 0-6,1 0 1,1 0-4,-2 0 1,-4-3-5,4-3 1,-4 4-4,-2-4 1,-2-3 11,-4 3 1,4-2-1,-5 1 1,-1 5-7,1-4 1,-1-3-6,2 3 1,3 0 7,-3 6 0,-3 0-1,3 0 1,-7 0-1,7 0 1,-7 0 0,7 0 0,-9 0-48,2 0 1,-4 0 43,-2 0 0,0 6-2,0 0 0,0 7-24,0-7 0,0 1 16,0-7 0,0 0-1,0 0 0,0 0-1,0 0 1,0 0 23,0 0 1,0 0 4,0 0 1,-6 0 8,-1 0-26,1 0 7,6 0-23,0 0-49,0 0 68,0 0-2,0 0-3,0 0-3,0 0-6,0 0 8,0 0 1,-7 0 38,1 0-23,-9 0 7,4 0-41,-8 0-9,0 0 5,-8 0 0,-2 0 17,-9 0 0,0 0 2,0 0 0,0 0-12,0 0 0,0 2 19,0 4 0,0-4 2,0 4 0,-2 3 4,-5-3 0,5 1-2,-4-7 0,-2 6 3,1 0 1,-5 1-3,6-7 0,-1 6-5,7 0 1,0 0 6,0-6 0,7 0 6,-1 0 96,9 0-30,-5 0 140,9 0-195,0 0-7,9 0 0,1-2 16,9-4 0,9 2 9,3-9 1,3 7-39,-2-7 1,1 9 0,-7-2 0,5-3 9,-5 3 0,1-2 4,-2 1 0,-4 5 15,5-4-26,-5-5 1,-2 9 3,0-4 1,-7 4-12,1 2 39,-9 0 0,5 0-34,-9 0-247,0 0 240,-9 0 1,5 6-12,-9 0-6,9 1-3,-4-7 8,8 8 52,0-6-28,0 7 1,0-9-50,0 0-3,0 8-303,0-6 200,0 7 148,0-9 0,0 0 0,0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7:22.1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399 1 7615,'-64'10'-693,"1"-3"275,0-5-19,-2-2 0,-3-9 0,-8-1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5.6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247 228 7809,'3'-34'-50,"3"9"19,-4 0-100,6 22-75,-8-13 1,-2 13 122,-4-3 1,-5 12 18,-7 7 0,-10 4 142,-3 2 1,1 2-76,-2 4 0,9-2 73,-2 9 1,4 0-86,2 6 1,8-3 6,5-3 1,4 2 38,2-9 1,0 2 27,0-1 0,15-12 15,4 5 1,14-12 122,5-1 0,9-4-54,10-2 0,2-2-59,4-4 1,2-7 13,5-12 0,-1 2-10,-12-9 1,-4 7 2,-15-7 0,-5 3-43,-7-3 0,-3-4 6,-17 5 0,1 1-73,-7-2 1,-9 1-165,-4-7 1,-14 0-266,-11 0 1,-12 11 210,-20 8 0,-2 2-318,-16 11 0,1-1 352,-1 7 1,12 9-1,11 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54.6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95 1 7661,'-8'10'1025,"5"-1"1447,-5-9-2958,8 0-428,0 0 0,-8 0 914,-5 0 0,-12 8 0,-5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5.8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1328 95 7784,'0'-29'404,"0"2"-290,0 16 0,0 1-152,0 3 1,-2 5 41,-4-4 1,-7 4-134,-12 2 0,-7 0 149,-12 0 0,-15 0 2,-17 0 0,-2 0-163,-10 0 0,3 0 225,3 0 0,2 0-187,17 0 1,0 2 96,6 4 0,0-4-356,0 5 0,6-5 31,1-2 1,6 0-90,-7 0 0,9 0 420,-2 0 0,4 0 0,2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6.1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1366 228 7784,'-27'-19'-104,"6"0"141,-15 0 1,15 0 98,-4 0 0,4 2-7,2 5 0,0-5-202,0 4 0,-2 3 19,-5-3 1,3 9-18,-8-2 0,-3-3 81,-10 3 1,1 0-7,-7 6 1,-1-7-13,-6 1 1,1 0-12,-1 6 1,-15 6 31,-4 0 1,-2 9-17,9-2 0,-3 3-30,9 3 0,2 0 22,10 0 1,7 2-4,12 5 0,7-3-37,12 9 0,5-1-6,8 7 0,12 0 80,14 0 1,24 0-9,33 0 1,-37-20-1,2 0-228,9-2 0,0-1 0,-3 2 0,0 0 205,-1-4 0,1-1 1,-1 4-1,-1 0-70,2-4 0,0 1 0,-2 3 0,-1 0-111,44 9 1,-11 7-129,-8-7 0,-17 4 317,-15-10 0,-10 9 0,-2-16 0,-1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6.3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531 150 7846,'-10'-49'0,"1"12"987,9 11-185,0 14-804,0-5 0,-2 15 40,-4-5 1,2 7-344,-9 7 0,-2 5 244,-10 14 1,-4-1 170,-9 13 0,-9-4-395,-3 10 0,-5-11-645,-2-1 0,8-2 930,5 1 0,4-3 0,2-9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6.5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589 0 7846,'0'13'239,"0"0"145,8-9 0,-6 6-337,4-3 1,-6-5-254,-6 4 0,-6 5-408,-14 1 425,-12 14 0,-12-5 74,-14 4 0,-5-4 111,-13-2-347,4 0 1,-15 0-1,7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7.0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1537 210 7855,'-30'-36'0,"9"-2"207,8-13 1,9 13 964,-2 13-935,4 12-535,2 5 0,2 10 117,4 4 0,3 5 112,3 8 1,3 8-96,-9 5 0,1 4 64,-7 2 1,-5 0-43,-7-1 0,-3 1 68,-17 0 0,1-6-3,-7 0 1,2-11 63,4-2 1,-1-3 152,7-9 0,-1-1-151,2-6 0,4 0 7,-5 0 1,-1-8 44,2-5 0,-3 2-66,3-1 0,10-1-7,-4-6 1,7 7-47,-1-1-28,-4 9 37,15-5 0,-6 11-115,8 5 0,0 5 351,0 14 1,0 3-71,0 9 1,0 0 16,0 0 0,-3 6 23,-3 0 1,2-6 81,-9-6 0,1-2-85,-7 1 1,0-3 107,0-10 0,0-5-152,0 0 0,-9-9 18,-3 2 0,-7-4-155,-6-2 0,-5 0 76,-8 0 0,7-2 40,-1-4 0,0-5-8,-5-8 1,7-2-144,5-4 1,2 4-166,-3-4 1,12-5 78,-5-1 1,13-5 85,-1-2 1,5 6 42,2 1 0,7 7 192,-1-1-202,9 4-36,-5 2 52,9 9 1,15 1 2,4 9 0,21 11 65,4 8 1,20 8-3,11 11 1,12 2-250,-37-18 0,1 0 1,-3 2-1,-1 1 213,0 3 1,1 1-1,-1-1 1,0 1-93,-2-1 1,-1 0 0,2 2 0,1 0 27,0 1 1,0 1 0,1-3 0,-1 1-128,1 1 1,-1 1-1,-4 2 1,-2 1 66,-1 2 0,-4 2 0,-1 2 0,-4 3-122,-4 2 0,-4 2 1,13 43 248,-17-9 0,-8 7 0,-11-13 0,0 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27.8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1536 3908 7804,'-12'-8'0,"-1"-5"0,9-10 874,-3-3-618,5 1 0,13 4-443,8-4 0,12 4 254,20-5 0,16 3 31,22-2 0,-37 13 0,1 1-349,7-5 0,0 0 0,-2 3 0,0 1 112,5-4 1,1 0 0,0 1 0,0-1 42,3-3 0,-1 0 0,1 2 0,1 2 77,5-1 0,-1 0 0,-3 1 0,-1-1-280,2-3 0,0 0 0,-6 0 0,0 0 307,-1 0 1,1 0 0,-1 0-1,0 0 62,3 0 1,1 0 0,-6 1-1,0 0-66,-3 3 0,-2-1 1,-7-1-1,-1 0-46,34-8 0,-6-7 106,-7 7 0,-5 0 110,-14 6 0,-6 0-143,-12 0 0,-7 0 20,-12 0 0,2 0 374,-9 0 1,-8-9-425,-11-3 0,-6-7-17,-6-6 1,-7-7 11,-12-12 0,4 2 420,-4-9 0,4 1-407,2-7 0,2 0-7,4 0 0,-3 0 10,3 0 0,-6-8-9,-6-5 1,21 40 0,-1-3-165,-1-1 0,0-1 0,-2-1 0,1 0 185,4 2 1,0-1-1,-3-1 1,-1 0 39,4 5 1,0-1 0,-1-3 0,2-2-22,1 3 0,2-1 0,2 2 0,2 1 23,1 0 0,1 1 1,-9-39-196,2 7 0,2 6 175,5 6 1,-5 7 21,4 13 0,-4 3 2,-2 9 1,0 0-17,0 0 1,0 9-111,0 4 0,-2-3 434,-4 3 0,-7 0-410,-12 6 1,-6 2-10,-14 4 1,-12-2 14,-12 9 1,-7 0-66,45 5 0,-1 2 0,-48-1 89,46 0 0,-2 0 0,-6 1 0,-2 0-291,-6 2 1,-1 0 0,-5 2 0,0 1 291,2 3 1,1 1 0,-1-4-1,3 0-12,9 1 1,2-1-1,-9 0 1,-1 1 0,-1 2 0,0 1 1,-1-4-1,-1 0-15,2 1 0,1-1 0,5-1 0,2 1-153,11-1 0,0 2 0,-3 2 1,-1-1 133,4-1 0,1-1 0,-43 2-132,4-2 1,12 3 63,7-3 1,5 7 66,8-7 0,15 7 228,4-7 0,14 3-292,6-3 1325,-1-4-1256,16 6 378,-5 1 1,8 1-330,0 9 1,0 2 212,0 5 0,2 5-117,4 14 0,-1 5-100,7 13 1,7 15 11,7 17 0,-10-41 0,1 2-296,-1 3 0,0 2 0,5 6 0,2 1 287,2-2 1,1 0 0,2 11 0,1 0-296,2 2 1,1 0-1,-2 3 1,1 1 310,3-1 1,1 0 0,-1 3 0,0 1-318,1-1 0,-1 1 1,0-2-1,-2 0 338,-3 2 1,-1-1 0,-3-6 0,0-2 26,0-4 0,1-1 1,1 3-1,1 0-243,-1 1 1,3 0-1,3-5 1,1-1 222,-6-6 0,1-2 1,1-7-1,1-2 56,-2-2 1,-1-1 0,-1-2 0,1-1-52,22 35 1,-23-39-1,-1 0-87,18 33 1,-2 2 184,-10-15 1,2 1-466,-9-8 0,-2 1-858,-10 0 1170,-5 9 0,-8-5 0,0 4 0,-4-2 0,-9-2 0,-8 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30.1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1158 58 7885,'13'-7'0,"-3"-1"-811,-1-2 593,5-3 399,-12 2-232,7 3-331,-9 8 355,0 8 0,-2 1 8,-5 3-151,5-3 150,-15-1 1,15-6 12,-6 7 3,8-9 0,8 0 45,5 0 0,4-7 38,2 1-13,0 0 1,0 6 123,0 0 1,-9 8 50,-3 5 1,-10 12-93,-9 7 1,-13 20-85,-26 12 1,19-25 0,-3 2-331,-8 3 1,-3 0 0,-9 9 0,-4 0 238,-5 0 1,-5 1-1,15-13 1,-4 1-1,-2-3-276,-6 0 1,-2-2 0,-1 1 0,-3 6 0,-2 2 0,1-1 0,0 0 0,0 0 0,0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31.4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494 171 7803,'0'-19'210,"0"9"-245,0 1-222,0 9-248,0-8 243,0 6-102,0-15 298,0 6 1,2-8 19,4 0 0,-3 7 4,3-1-87,4 9 1,-5-11 372,7 9 19,1 0-95,6 6 1,-2 2-104,-5 4 0,-3 4 6,-9 9 1,0 7-52,0-1 0,-17 9-4,-8-3 0,-30 5-678,-21 2 301,24-19 1,-6 0 0,-15 4 0,-5 0-1,-9 2 1,1-1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31.7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1119 152 7845,'11'-38'172,"6"0"1,-13 9 900,9 4-1055,-9 12 36,4 5 0,-8 10-486,0 4 1,-19 15 89,-12 17 1,-41 11 128,23-18 0,-3 1 0,-9-1 0,-5-1-1190,-11 5 1,-4-1 1402,-8 1 0,-5 0 0,18-7 0,-4 0 0,0 0 0,-3 1 0,0 0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50.0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7659,'19'10'1199,"-8"-1"-1079,-3-9 1,-1 2-491,-1 4 1,7 13 300,-7 13 69,9 3 0,-5 3 0,9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50:43.98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20 57 7628,'0'11'119,"2"-3"-279,4-8-739,-4 0 223,7-8 676,-18-3 0,-1-16 0,-9-3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43:35.5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 1 7639,'-19'10'1506,"8"-1"-315,3-9-1053,8 0 73,0 0-2511,-9 0 2300,7 0 0,-6 0 0,8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49.8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1139 152 7677,'19'-8'50,"-3"-5"0,-3-4 1,-5 0 476,1 5 0,-7 1-119,4 5-632,-4 4 40,-2-7 1,-8 3 110,-5-1 0,-12-5-16,-7 6 1,-16-3 55,-15 3 0,-13 4 33,-19-5 0,44 6 1,-1 0-72,-2 1 0,0 0 0,3 0 1,1 0 203,-45 0 0,9 9-58,10 3 1,4-1 141,9 1 1,8-5-106,17 5 0,11 1-38,8 6 1,9 2-50,10 4 0,2 1 57,4 12 1,15-3 3,17 16 0,6-7-41,7 7 1,4-9-120,-5 2 0,7-4-203,6-2 0,5 0 263,8 0 1,-7-8-174,1-5 0,-1 2 63,7-1 1,-8-1-279,-5-6 1,-11 0 194,-1 0 0,-7 0-329,7 0 1,-9-2 535,2-5 0,3 3 0,-3-9 0,0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50.5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1271 56 7753,'-19'0'164,"0"0"-349,0 0 1,-6 0 173,-1 0 0,1 0 261,6 0 1,0 0-291,0 0 0,6 0-258,1 0 347,8 0-188,-5 0 142,9-9 0,2 1-40,5-5 1,1 3 179,5 3 1,4 5-31,-5-4 0,-1 6 19,1 6 1,-7 7-51,1 12 1,-6 5 162,-6 8 0,-18 14-389,-20 5 0,-17 13-233,20-35 1,-6-1 0,-17 4 0,-7-2-292,-16 3 0,-3-2 340,-2-2 1,-2-3 0,24-9 0,-3-1-1,1-1 1,6-2 0,-1 0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8:55.3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38 7779,'2'-10'538,"4"3"1,1 5-730,12 2 0,-3 0 163,16 0 0,2 0-92,10 0 0,-2 0-237,9 0 1,-1 0 216,7 0 0,2 0 59,4 0 0,-6 0 190,0 0 1,0-2 5,-6-4 0,-5 4-140,-2-5 1,3 5 92,-3 2 1,7 0 315,-7 0 0,-2 0-161,-10 0 0,1 0-143,-7 0 1,-1 0-41,-6 0 1,-7 2-76,1 5 1,-7-3 100,7 8 0,-7-5-18,7 5 1,-7 1-171,7 6 0,-7 0 40,7 0 0,-7 6 79,7 1 0,0 5 4,6-6 1,0 9 6,-1-2 1,1 4-51,0 2 1,2 6-82,5 0 1,-5 0-40,4-6 0,-4 0 89,-2 0 0,-6 0-85,-1 0 1,-1-6 53,2-1 0,1-6-282,-7 7 1,-1-7 385,-6 7 0,0-9 0,0 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2.6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57 19 7663,'-16'-2'430,"1"-2"273,2-3 130,9 1-131,-4 6-316,8 0-230,0 0 0,8 9-50,5 3 0,12 3 26,7-2 1,12 10 60,6-4 0,5 2-208,2-9 1,0 5-47,0-4 0,0-5-69,0-1 0,0 1 129,-1-2 1,1 1-112,0-7 0,-6 0 130,-1 0 1,-14 0-23,2 0 1,-13-2 79,1-5-67,-5 5 252,-2-6-216,-9 8 19,-1 0-131,-9 0-159,0 0 1,2 8 195,4 5 0,-2 12 60,9 7 1,-7 12-57,7 7 0,0 1 92,6-1 0,-5 4-25,5-5 1,-4 3-11,10-2 1,-4 1-95,-2-8 0,0 1-114,0-7 0,0 0-29,0 0 0,2-1-241,5 1 1,-5-8 226,4-5 0,-4-4-10,-2-2 230,0-8 0,0-3 0,0-8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2.88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494 1 7639,'0'10'1875,"0"-1"-2584,0-9-277,0 0 570,8 0 267,-6 0 396,15 0-138,-6 0 0,6 2 172,-5 4 1,3 5 104,-9 8 0,1 8-161,-7 5 1,0 4 29,0 2 1,-15 8-105,-4 4 1,-13-1-85,1 2 0,-7-7-125,-7 6 0,-3-8-327,-9 3 0,0-7-93,0-7 0,3-3 478,3-9 0,5-9 0,8-1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3.31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188 0 7662,'-11'11'1262,"3"-3"0,-1-5-1069,-3 3 0,-5 7-104,-2 12 1,0 4-131,0 9 0,0 0-326,0 0 0,6 0-135,1 0 0,8 0 199,-3 0 1,7-7 156,7 1 0,3-9 54,9 3 1,9-5-15,3-2 1,9-9 392,11-4 0,1-3-149,18-3 0,4-3 58,2-3 0,-5-4-87,-14-9 1,-8-7-18,-5 1 1,-13-7-169,-5 7 1,-14-9-162,-5 3 1,-7 1-315,-7-1 0,-22 1 192,-22-1 0,-22 3 359,-22 9 0,40 6 0,-2-1 0,-5-1 0,0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3.77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1992 74 7574,'19'-6'0,"-3"-3"-72,-3-1 281,4 6 0,-15-7 900,4 5-1022,5 4-84,-9-7 0,2 7-93,-16-4 1,-12 4 120,-20-5 1,-13 7 14,-12 7 0,-13 3 37,-7 9 0,38-9 0,-1-1-193,-5 1 1,0-1-1,2 1 1,-2-1 126,-6 0 0,0 1 1,10 0-1,0 1 9,-3 2 0,-1 0 0,5-5 1,0 0-133,2 5 0,-1 0 0,-48-3 55,45 0 0,1-1 1,-46 0-190,47-3 1,3 0 0,-32-2 33,12 3 0,10-5 110,8-2 1,5-2-10,8-5 105,9-3 0,1-1 0,9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4.6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1 152 7986,'23'0'333,"9"0"0,8-2-305,17-4 0,8-2-118,4-5 1,-3-4 175,-3 4 0,-6-1 16,-7 1 1,5-4 127,-4 4 0,-3 5-188,3 2 0,-9-3-48,2 3 0,-2 0 62,3 6 0,-12 0 188,5 0 0,-6 2-239,0 4 0,1 5 72,-7 8 1,-1 6-122,-6 0 0,-7 11 50,1 2 0,-2 8-108,1 11 1,3-2 61,-9-4 1,3 5 21,-3 1 1,-4-6-239,5 6 1,-5-11-326,-2 5 1,2-9-777,4 2 1357,-4-12 0,15 4 0,-6-7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4.85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569 39 8592,'0'-11'1035,"2"1"-1391,5 3 1,3 5 120,9-4 0,0 4-301,0 2 0,7 0 360,-1 0 0,0 8 323,-6 5 0,-2 4-31,-4 2 1,1 8 135,-7 5 0,-5 5-242,-15 8 1,-12-3-86,-26 8 0,-18 7-179,23-25 1,-3 0-1,-2 0 1,-1-1-13,-6-2 1,2-1 0,7 0-1,3 1 266,-36 28 0,4-1 0,10 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5.50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624 58 7656,'6'8'135,"3"-8"1056,1-11-673,-5-5-637,3 5 221,-8-6 0,-15 15 32,-4-4 0,-19 4-156,0 2 1,-10 2-237,4 4 0,-3 5 245,3 8 1,4 0 58,-4 0 1,2 6-94,-3 0 1,12 7 60,-5-7 0,6 7-100,0-7 1,7 2 55,13-1 1,-3-3 17,8 8 1,3-5 22,11 5 0,-1-1-36,13 1 1,-2 5-1,14-4 1,-1 2 5,1-3 1,5 3 30,-4-9 0,6 7-21,6-7 1,-4 2-87,4-1 0,5-3-60,1 9 0,5-9-207,2 2 1,6-4-24,1-2 1,-3 0 384,-11 0 0,13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3:21.83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3677 494 7673,'19'10'421,"0"-1"-393,-8-18 0,-1 7-43,-3-4 61,-5 4-25,6 2 25,-8 0-85,0-8 1,-8 3 31,-5-7 0,-4 1 0,-2-2 1,0-3-9,1 3 0,-8 2 103,1-1 0,-7-1-92,7-6 1,-9 7-8,3-1 1,-11 0 60,-3-6 0,-7 2 119,1 5 0,-4-5-21,-2 4 0,0 3-99,1-3 1,-6 3 13,6-3 1,-3-2 25,14 9 1,-5-9 10,5 2 0,-1 3-60,2-3 1,0 3-6,-13-3 0,4-4 10,-10 5 1,-3 1-5,3-2 1,-6 7-87,5-7 0,-5 7 55,6-7 0,-1 9 22,8-2 0,-3 4-42,-5 2 1,-3 0-35,-9 0 1,-4 0 57,4 0 0,-10 2-169,10 4 0,-2-2 167,8 9 0,5 0 0,8 6 0,-8 0 80,-5 0 0,-4 0-68,-1 0 0,-6 6 7,6 0 0,-5 7 8,10-7 1,7 9 63,6-3 0,8 5-87,11 2 0,1-2-4,-1-4 0,2 3-30,4-3 0,3 2-7,3-3 1,5 5-41,-4-4 0,10 4 79,3 2 1,7-1 163,-1 1 0,10 0-248,3 0 1,16 7-23,2-1 0,2 6 81,5-5 1,0 12 6,6-7 0,0 9 14,0-8 0,2 1 73,4-1 1,6 2-145,14-9 0,3 0 125,9-6 1,6-8-38,0-5 1,7 2 35,-7-1 1,9-1-25,-3-6 1,-39-10 0,1-1-24,0-2 1,1 0 0,11 0 0,1-1-216,0-1 0,0-2 0,-2-1 1,-2 0 198,-2 3 0,0-1 0,1-3 0,0 0-7,1-3 1,2-1 0,6 3 0,1-2 17,-2-3 0,1-1 1,0 2-1,-2-2-6,-4-2 0,-1-1 1,-3 0-1,-1 1-10,-5-1 1,0 1-1,5-1 1,1 1 22,6 0 1,1-1 0,-3-3 0,0-1 57,0-2 0,-2 0 1,-5 1-1,-3 0-63,44-16 1,-44 13 0,-1-2-4,-2-2 1,-1 0 0,3-2 0,-1 1-7,-1 1 1,-1 0-1,40-20-262,-5-9 1,-2 3 305,-11-3 0,-1-1-17,-24 7 1,-2 1-9,-10 6 0,-5-6 209,-8 0 1,-6-1-43,0 7 1,-9 0 291,2 1 1,-6-1-445,-6 0 0,-5 0 257,-8 0 0,-2 0-410,-4 0 0,-5 6-275,-8 1 1,-2-1 193,-4-6 0,-9 7 108,-16-1 0,-22 7-233,32 8 0,-2 2 1,0 3-1,-2 1 1,-8-3-1,1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5.86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285 228 7921,'19'-38'803,"-9"0"-623,-3 0 1,-5 9-140,-2 3 0,6 12-374,0 1 0,1 7 253,-7-7 0,-2 9-40,-5-2 1,-3 3 90,-9 3 0,-2 15 82,-5 4 0,3 13 33,-8-1 1,-1 14 80,-6 5 1,9 3-272,3-3 1,1 3 111,6-9 1,-2 1-151,15-7 0,-1-7 85,7 1 0,11-9-9,8 2 0,8-10 107,11-2 0,2-9-38,4 2 1,-1-4 41,7-2 1,-6-8 139,7-5 0,0-6-66,5-6 1,6 2 122,-6-9 0,3 3-6,-14-3 1,-3-4-127,-10 5 1,-7-3-270,-13 2 1,-3-4 89,-9 5 1,-13 1 152,-12-1 1,-30 10 34,-27 2-119,-9 0 0,40 13 0,-1 1 0,-1-4 0,1-1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7.90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285 248 7651,'19'-32'0,"-2"2"229,-4 3 1,1-5 1017,-7 7-1199,-1 0 0,-6 6-115,0 0-11,0 0 1,-2 8 77,-4 5 1,-5 4-141,-8 2 0,-2 8 145,-4 5 0,-3 12-95,-3 7 1,-3 4 1,9 2 1,1 2 40,12 4 0,3-4 44,9 4 0,2-4 14,5-2 0,12-2 1,12-4 1,9-7-12,11-12 1,0 1 1,12-7 0,4-1-8,3-6 1,-5-6-1,-2-1 1,-6-7 159,-6 1 1,-13-4-91,-13-2 1,-6 0-56,-6 0 0,-5 0-101,-8 0 0,-8-2-193,-5-4 0,-21 4 69,-10-4 0,-19 3-162,-13 4 0,-8 1-153,-11 4 1,6 5 529,1 8 0,1-7 0,-1 1 0,4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8.2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570 58 8354,'0'-11'915,"0"1"-1219,0 3 0,-9 3 116,-3-9 1,-5 9-98,-2-2 0,-6 4 300,-1 2 1,-7 0-71,1 0 0,-6 0 183,-6 0 1,2 2-105,-9 4 0,9-2-77,-2 9 0,10-7 70,2 7 0,9 0 163,-2 6 1,12 0-65,7 0 1,4 8 65,2 5 0,17 3 50,8 3 1,19 9-95,13 3 0,2-1-342,11 1 1,-9-1 194,2 1 0,-2-3-132,2-9 1,5 0 163,8 0 1,-7-7 39,1 1 1,-18-7-160,-1 7 96,-9-9 0,-10 2 0,-1-12 0,1-5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8.4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873 38 7626,'-13'-2'66,"0"-4"1,7 4-379,-7-5 0,7-1 49,-7 2 1,1-1 529,-7 7 1,0 0-1,0 0 1,-9 0 149,-3 0 1,-7 0-194,-6 0 0,2 0 19,-9 0 0,0 0-191,-6 0 0,7 7 0,-1-1 0,15 0-14,-1-6 1,9 7 290,-3-1-620,7 0 1,-3 1-28,8-1 1,6 0-608,1-6 570,7 0 1,-11 0-527,3 0 881,5 0 0,-9-8 0,6-3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8.86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418 210 7625,'-19'-22'44,"0"-3"0,0 4-59,0-4 1,0 4-8,0 2 0,0 0-33,0 0 0,6 6 20,1 1 1,-1 7 3,-6-1 0,0 6 46,0 6 0,-6 5 278,-1 8 0,-5 8-72,6 5 1,-1 4-127,7 2 0,9-7-89,3 1 0,5-3-82,2 3 0,2 2 22,5-9 0,12-2 99,12-10 1,7 2-52,7-9 1,-3 0 10,8-6 1,3-8-13,10-5 0,-2-10 36,9-2 1,-7-9-33,7 2 0,-11 3 98,-3-3 0,-7 7 145,-11-7 0,-9 9-238,-3-2 1,-14 4 72,-5 2 1,-16 0-522,-10 0 0,-19 2 216,-19 4 0,-14 5 177,-11 8 0,-3 0-534,3 0 0,0 2 587,-13 4 0,7 1 0,-7 12 0,8 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9.09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209 19 7622,'13'0'796,"0"0"1094,-9-8-2461,4 6 1,-16-7 159,-5 9 1,-4 0 41,-1 0 1,-1 7 124,0-1 0,-7 3 27,1-3 0,0 2 28,6 5 0,2-3 0,4-3 0,3-5 189,3 4 0,5 5 0,-6-1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9.2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779 0 7622,'-9'30'-375,"-10"3"486,-12-7 0,-14 1 215,-5-2 0,-22 3-513,-10 3 1,-11 3-725,43-21 0,-1-1 911,-38 14 0,39-13 0,-1 1 0,-35 16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9.44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9035,'11'0'1670,"-3"0"-2253,0 0 1,1 8-27,4 5 0,-5 6 244,-8 6 1,0-4 195,0 5 1,0 1-16,0-2 184,-8 1 0,-3 1 0,-8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09.82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767 394 7634,'0'-27'312,"0"-3"0,0-8 473,0 1 1,0 1-527,0 4 1,-2-2-304,-4 9 1,2 0-205,-9 6 0,-2-4 124,-10 4 1,2-2 296,-9 14 0,1-5-42,-7 5 1,-7 5-30,1 15 1,-2-1-51,1 14 0,-3 3-27,-9 3 0,2 2-82,5-3 1,3 3-85,9-9 1,3 7-16,3-7 0,11 9 115,8-3 0,11-1-1,2 2 1,11-1 33,14 7 0,0 2-11,13 4 0,-2-4-20,15 5 1,-3 1 6,3-2 1,1 1-22,-7-7 1,5-7 9,-6 1 1,9-3-198,-2 3 1,1 2 60,-1-9 0,4 6-280,-5-5 1,3 1 0,-2-2 330,-5-3 0,0 5 0,3-8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2:59:10.4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3905 760 7646,'19'-36'284,"0"-12"0,-8-9 438,-5 0 0,-12 9-498,-7 10 1,-15 0-411,-9 0 0,-6-6 251,-14-1 1,-4 1-56,-14 6 1,-1 0-118,0 0 1,-2 2-162,-4 5 0,-13 3 422,42 18 0,-2 1 0,-5 1 0,-2 0-88,-4 1 1,-1 1 0,4 1 0,0 2-387,-3 2 1,-1 2 0,-5-1-1,-1 2 353,-6 0 1,0 2-1,0 1 1,2 3-48,1 4 1,0 1-1,-1-2 1,0 1-15,1 3 0,0 2 0,1-2 0,-1 1 58,-4 3 1,2 0-1,8 0 1,3 0 6,2-1 0,3 2 0,6 2 0,0 2-183,2 1 1,1 1 0,1 5 0,1 1 187,0 2 1,1 2-1,-2 2 1,2 2-50,5 3 1,2 2 0,1 3 0,2 3 7,1 8 1,2 2-1,3-2 1,3 0-7,4 4 1,3 1 0,0 3 0,2 3-57,1 5 1,4 2 0,1 1-1,2 2-313,1 1 1,1 2-1,0 1 1,1 1 292,-2-3 0,0 0 0,6-1 0,0 0 62,-3 2 1,1-1-1,5-5 1,1-1-128,-1 1 0,2-2 0,5-6 0,2-3-1,3-4 0,3-4 0,5-7 0,4-3 190,3-2 1,5-3 0,4-4 0,5-2-15,6-4 1,3-3 0,7-1 0,6-3-34,15-5 0,3-4 0,-6-5 1,0-3-89,6-2 0,4-2 0,9-3 1,3-4 157,-26-1 1,0-1 0,1-1 0,0 0 0,-1 0-1,1-2-22,-1-4 1,0-2 0,1-1 0,3 1 0,1-1 0,0-1 14,4-3 0,0-2 0,-1 1 0,-3 0 1,-2 0-1,1 0-102,3 0 1,-1 0 0,2 0 0,1 0 0,0-1 0,1 0 117,1-1 1,1 0-1,-2 0 1,-5 1 0,-1 1-1,-1-1 2,26-11 1,-2-1-1,-31 10 1,0-1 0,0 0 23,30-11 1,-2-1-1,-2-2 1,-1 0 50,-12 0 1,-1-2 0,4-3 0,-2-2 46,-6-3 0,-3-1 1,2 0-1,0-1-96,0-5 0,-1 0 1,-9 8-1,-2 0-12,-3-1 1,-3-1 0,-8 2 0,-4-1-97,0-3 1,-4-1 0,-8 3 0,-3-1 39,-2-1 1,-2-1-1,-4 2 1,-2 1 628,4-47 1,-9 6-718,-3 1 1,-18 8-359,-14-2 1,-15 2 458,11 38 1,-5 1-1,-13-1 1,-5 0-449,-12-3 1,-5 2-1,-13 0 1,-5 6-157,24 13 1,-2 4 0,-3 0 0,-11 1 0,-4 1 0,-1 3 164,-2 2 0,-1 3 1,0 1 390,2-1 0,-1 0 0,-2 3 0,-10 2 0,-2 2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32.95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1650 171 7743,'-12'-18'0,"1"-1"675,3 0-520,1 0 0,7 0 210,0 0-78,0 8 63,0-6 80,0 7-47,0-1-97,0 3-145,0 8-60,0 0 0,0 8-173,0 5 0,2 6-99,5 6 1,-5-2 95,4 9 1,-4 2-163,-2 10 1,-2-10 76,-4 4 0,2-5 124,-9 5 0,0-2-76,-6-4 0,0 1-130,0-7 1,-2-7 196,-4-7 0,-4-8 37,-9 3 1,0-5 141,0-2 0,0 0-53,0 0 1,0-9 159,0-3 0,2-5-58,5-2 1,-5 0-112,4 0 1,-2 0 42,3 0 0,-3 0 90,9 0 1,-7 2-127,7 5 0,0-5 3,6 4 1,0 5-99,0 1 0,6 5 50,0 2 1,7 2-89,-7 5 1,9 3 63,-2 9 1,-2 9 18,1 3 0,-5 5-99,5 2 1,-8 0-164,3 0 1,-5 0 176,-2 0 0,0 0 33,0 0 1,0-3-142,0-3 1,-2 2 12,-4-9 1,4-6 72,-5-6 1,5-9 61,2 2 1,3-6 632,3-6 0,-4-5-291,4-8 0,-3-6 20,-3 0 1,-7-7-121,1 7 0,0-7-64,6 7 1,-2-7 3,-5 7 0,5 0 9,-4 6 1,2 0-62,-2 0 0,3 0 43,-3 0 1,10 2-38,3 4 0,5-1-96,-5 7-194,8 1 104,-5 6 1,11 0-144,5 0 0,5 11 118,14 8 1,5 8 94,13 11 1,7 8-40,12 5 1,-2 4-349,9 2 0,1 10 352,-30-29 1,1 0 0,4 3 0,3 0-324,4 3 0,1 1 0,1-3 1,2 0 163,0-4 0,-1 0 0,-6-4 0,-3 1-30,-2 0 0,-1 0 1,3-1-1,1 1-323,-1 3 0,1 0 0,1-3 0,1-2 249,-3-1 1,0-1 313,1-1 0,-1-1 0,3 2 0,-1-1 0,1-1 0,-1-1 0,1-3 0,-1-2 0,2-2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33.42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57 256 7659,'-12'-21'0,"1"-5"0,3-5 1000,1-5 0,1 4-412,0 1 1,-1 7 168,7-1-699,0 13-234,0-5 1,0 17-48,0 0 1,9 10 198,3 15 1,5 7 148,2 12 1,9 7 56,3 12 1,1 7-735,6 12 1,-2-2 457,-12-36 1,2 0-1,25 37 77,6 1 0,-5-13 2,5-6 1,-4-10-59,10-2 0,-4-11-76,-2-2 0,-2-2 59,-5-11 1,5-2 70,-4-10 1,4 1-37,2-7 1,-5-1 46,5-6 0,-4 0 206,10 0 0,-10-6 430,-3-1 1,-8-14-284,3 2 0,-7-4 139,-7 4 0,-3-6-155,-9 0 0,0-9 185,0 2 0,-7-3-321,1-3 0,-3-2 23,3-5 1,-2-3-578,-5-9 0,-4 0 172,4 0 1,-4 0 41,-2 0 0,0 15-109,0 4 1,0 7-191,0-1 1,0 11-531,0 8 0,-2 9 434,-4-2 0,2 4-62,-9 2 604,0 0 0,-6 8 0,1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34.01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722 568 7671,'37'10'0,"1"-1"0,0-18 1186,0-3 0,-2-12-741,-4-1 1,-5-9-627,-8 3 0,-6 1 93,-1-1 1,-10-9-89,-2-11 0,-10 2 37,-15-1 0,-5 8 78,-8-2 1,-2 6-1,-4 6 1,2 7 109,-9 12 0,-1 7 427,-12 12 1,-3 9-285,-9 16 0,2 3-198,5 17 0,3 1 72,9 12 1,3-5-97,3 4 0,13-4 4,13-2 0,6-2 47,6-5 0,5 3 2,8-9 1,2-6-44,4-6 1,7-9-648,12 2 0,13-6 303,13-6 0,3-5 222,3-8 0,9 0 139,3 0 1,3-8 264,-3-5 0,1-6-22,-13-6 1,-2 4-127,-11-5 1,-4-1-31,4 2 0,-10-7 141,-2 7 1,-3-7 269,3 7 1,-1-7-229,-12 7 1,9 0-81,-16 6 1,7 0 32,-12 0 0,5 0-130,-5 0 0,-1 6 193,-6 1-96,0 7-255,0-3 0,0 10 20,0 4 0,2 13-215,4 13 1,-4 4 99,5 2 1,3 8 130,3 5 0,-3 12 16,3 6 0,0 3 8,6-2 1,2 3 1,4-3 0,-2-3-9,9 3 0,-7-11 17,7-2 0,-3 0-27,3-7 0,-3-1-301,-3 1 0,-3-7 10,8 1 0,-7-11-56,1-1 1,2-9 35,-1 3 0,-1-12-648,-6-1-103,0-9 79,0 5 1008,-17-18 0,-13-10 0,-18-10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34.45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323 77 7632,'0'29'1190,"0"-10"0,2-11-146,5-8-783,-5 0-543,6 0-124,-8 0 0,-2-2-40,-4-4 1,2 2 113,-9-9 1,7 1 131,-7-7 0,9 6 82,-3 0 765,5 1 0,2-1-433,0 0 0,2 9-128,5-2 0,5 4-25,14 2 0,3 0 140,9 0 0,0 8 145,0 5 1,-2 10-85,-5 2 1,-3 9-136,-9-2 0,-2-3-8,-5 3 0,-3-1-261,-9 7 0,-2-2-215,-5-4 1,-12 3-264,-12-3 0,-14 2 281,-5-3 1,-13 3-161,-7-9 1,-10 1 145,-2-7 0,-9 0 1,5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34.62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95 1 7634,'-30'48'0,"11"-19"0,11-12 2904,8-17-1967,0 0-746,-8 0-191,5 0 0,-13 0 0,5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39.7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1395 38 7666,'11'0'-568,"-3"0"750,-8 0 933,0 0-1084,-8 0 1,4 0 37,-9 0 1,0 0-57,-6 0 0,-2 0-116,-4 0 0,-4 0 104,-9 0 0,0 0-3,0 0 1,-7 0 11,1 0 0,-8 2 6,1 5 0,-2-5-17,3 4 0,-3-2-2,9 3 1,-3-5 15,3 4 1,10-2-64,-3 2 0,3-3-64,-4 3 1,0-4 84,0-2 1,6 6-6,1 1 0,8-1 9,-3-6 1,5 0-29,2 0 97,9 0-90,-7 0 21,15 0 1,-5 0 42,14 0 1,10 0 58,8 0 1,9 0-23,-3 0 0,7-2 6,6-4 1,-4 3-5,5-3 0,-5-2 9,-2 1 1,10-5 14,9 5 1,2-5-45,11 5 0,-7 1 13,6 6 0,1-6 14,6-1 0,-11-1-27,-8 2 1,-2 4-15,-11-5 0,7 5-11,-7 2 0,0 0-2,-6 0 1,6 0-2,1 0 0,-7 0-11,-7 0 1,-8 0 24,3 0 1,-12 0 19,-1 0-21,-9 0-54,5 0 13,-9 0 1,-9 0-5,-3 0 1,-14 0 42,-5 0 1,-11 0-1,-3 0 1,-5 0 7,5 0 0,-7 0-20,1 0 1,-4 2 1,-2 5 1,-8-5 3,-4 4 1,-7-2-243,-6 3 1,-1-5 233,1 4 0,0-2-3,12 3 0,5-5-112,2 4 1,2 2 61,-2-1 1,4-1-37,-5-6 1,7 6 67,7 1 0,-3-1-8,9-6 1,6 0-36,6 0 0,16 0 216,-3 0 0,10 0-233,-4 0 108,9 0 1,4 0-29,13 0 1,8 0 93,11 0 1,1 0-26,18 0 1,2 0-75,10 0 1,-4 0 10,4 0 1,-4-6 6,-2-1 1,2 1 28,4 6 1,-2 0 5,9 0 1,1 0 2,12 0 0,-10-6-183,10-1 0,-12 1 166,5 6 1,-11 0 49,-14 0 0,2-6-52,-9-1 0,0 1 13,-6 6 0,0 0-10,0 0 0,-8-6-69,-5-1 48,-4 1 0,-8 6 318,-1 0-327,-8 0 1,3 0-3,-14 0 0,-12 0-89,-12 0 1,-5 0 88,-2 0 1,-2 0-5,-4 0 0,-5 2-34,-8 5 1,-2-3-60,-4 8 0,-6-5-108,-14 5 0,8-5 145,-14 5 1,20-5 13,-14 5 0,12-1-9,1 2 1,3 1-6,3-7 1,5 5 18,-4-5 1,4-1-14,2-6 1,7 6-28,-1 1 0,15-1-104,-2-6 169,13 0 23,-2 0-14,16 0 0,7 0 241,17 0 0,3-6-213,22-1 0,-2 1 14,15 6 1,6-2-29,6-5 0,2 5 76,-2-4 1,-4-2 130,5 1 1,-3-1-123,2 2 1,7 1-55,12-7 0,-4 7-206,4-1 0,-4-2 194,-2 1 1,-9 1 18,-4 6 1,-6-6-9,-6-1 0,-5-1 18,-8 2 0,-6 4-16,-1-5 0,-7 5 62,1 2 0,-10-2-23,-3-4-7,-7 4 138,3-7 0,-10 9-270,-4 0 0,-7 0-33,-12 0 0,-7 0 69,-12 0 1,2 0 29,-9 0 0,-6 2-47,-6 5 1,-15-5-80,2 4 1,-10 2-97,3-1 1,1 1 59,6-1 1,3-3 61,3 8 0,5-7-12,8 1 0,6 2-17,1-1 0,8 5 53,-3-5 0,14-1-17,5-6 1,5 0-83,2 0 221,9 0-126,1 0 281,26 0 1,4 0-207,17 0 1,2 0 95,5 0 1,-3-6 39,8-1 0,-8-1-84,3 2 1,3 3-31,3-3 1,-1 2 50,7-2 1,-6 3 107,6-3 0,-3 4-112,-9 2 0,1-6-4,-2-1 0,-12 1-46,0 6 1,-9 0-3,-4 0 1,-7 0-224,1 0 181,-9 0 52,5 0 1,-11 0-95,-5 0 1,-5 0-182,-14 0 1,3 6 72,-9 1 0,1 1-55,-7-2 0,0-3-25,0 3 0,0-4-165,0-2 0,0 2-785,0 4 1197,-8-3 0,-2 5 0,-9-8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52.8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0 968 7661,'0'29'606,"2"-4"-369,5-12 1,-5 4-118,4-4 1,-2 1 96,3-1 0,-3 4-222,9-4 44,-9 3 0,4 3 62,-8 0 0,7-6 208,-1 0-18,0-9 4,-6 13-83,0-15 147,0 6-194,0-8 0,2-2-1,5-4 0,-3-5-57,8-8 1,-5 0-97,5 0 1,1-6 126,6 0 1,0-9-11,0 2 1,0-3-142,0-3 0,6-2 59,0-5 0,9 3-15,-2-8 1,4 5 15,2-5 1,-7 6-77,1-7 1,-7 9 53,7-2 0,-9-3 1,2 3 1,5-7-32,1 7 1,-1 0 47,1 6 0,-5-4-5,5 4 0,-8-2-20,3 15 0,-5-1 119,-2 7 1,-7 2 45,1 5-52,-9-5-150,5 15 0,-7-7-282,4 9 253,-4 0 1,9 9-73,-5 3 0,-2 7 110,9 7 0,-7 3-31,7 9 1,-3 0 29,3 0 1,4 0-15,-4 0 0,3 0 16,3 0 0,0 0-11,0 0 1,2 6 8,5 0 1,-5 0 22,4-6 1,3 0-13,-3 0 1,2 0 8,-2 0 0,-3 0-20,3 0 1,-2 2-2,2 4 1,-4-6 37,5 0 1,-5 0 35,-2-6 1,0-5-84,0-2 1,0 3-4,0-3 1,0-6-51,0-6-194,-1-1-215,1 7 138,-8-8-112,-3 6-306,-8-15 245,0 6 1,-8-8-4,-5 0 1,-12 0-737,-7 0 1257,-3-8 0,-3-3 0,0-8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53.7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1234 0 8167,'0'11'69,"0"-1"179,0-3 1,0 3-60,0 9 0,0 2-248,0 4 0,-7-1 112,1 7 0,-9-5 36,2 5 1,3-8-44,-3 3 1,1 1 3,-7-2 0,0-2-27,0-10 0,0 2 11,0-9 0,0 1 88,0-7 1,6 0-32,1 0 0,-1 0 79,-6 0 0,6-7-59,1 1 1,1-9 87,-1 2 0,-5-3-109,4-3 0,2 2 12,-1 4 1,1-4-44,-1 5 1,-3 1 51,9-2 0,-3 9-131,3-2-70,4-5-89,-15 9 1,13-4 34,-9 12 0,7 5-135,-7 8 0,7 2 56,-7 4 0,9-2-48,-2 9 0,-3-3 37,3 3 1,-3 2 84,3-9 1,4 7 124,-4-7 0,-3 0 14,3-6 0,-7-6 176,7 0 0,-3-9 127,3 2 47,-4-4 1,-9-10-158,0-5 0,-2-4 82,-5-2 1,5 0-93,-4 0 1,-2 0-33,1 0 0,-7-6-40,1 0 1,-2 0 47,3 6 1,-5 0-11,4 0 1,5 0-80,1 0 1,-1 0-67,2 0 0,0 0 38,6 0 1,0 6 5,0 1 0,6 5 47,0-5 1,7 7 70,-7-1-518,9 4 174,-4 2 1,8 2 10,0 4 1,2 13 114,4 13 0,5 4 35,8 2 0,0 0 12,0 0 0,8 6 10,5 0 1,3 0 29,3-6 1,7 7-55,-1-1 1,6 0-37,-5-6 0,-1 6-57,-6 0 0,-2 1-204,-5-7 0,1 6-21,-13 0 1,2-2-265,-15-10 0,1 4 93,-7-5 0,-11-1 518,-8 1 0,-17-7 0,-12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5:02:07.89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20 1 5982,'10'0'0,"-1"2"0,-9 4 0,0-4 0,0 7 0,-7-7 0,1 4 0,0-4 0,4 6 0,-5-8 0,5 0 0,-6 0 0,8 0 0,0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54.0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494 0 7655,'-30'21'1082,"11"-4"-268,2-17-189,15 0-445,-15 0-599,15 0 390,-14 0-188,13 0 228,-5 0 249,0 0-108,5 0-363,-5 0 118,16 0 0,3 0 114,8 0 1,2 0 68,4 0 1,-4 0-40,5 0 1,-5 2-54,-2 5 1,-2 3 0,-5 9 0,-3 9-13,-9 3 0,-2 5-15,-5 2 0,-12 0-5,-12 0 0,-7 0-356,-7 0 1,10-2 160,-10-5 0,3-3 122,-8-9 0,-11 0 107,4-1 0,-13-7 0,3-3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4:54.1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 0 7634,'-9'11'0,"7"-3"2192,-6-8-958,8 0-1309,0 0 1,-17 9-1,-4 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5:02.7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1366 38 8036,'11'-19'1131,"-3"9"-982,-8 1 0,-2 9-307,-4 0 1,-13 9 202,-13 3 1,-6 7-361,-6 7 1,-7 3 138,-12 9 0,-6 2-263,-14 4 1,3 3 414,36-22 0,0 0 1,1 3-1,-1-1-79,0-1 0,0-1 1,-32 21-80,13-2 1,2-4-204,-3-2 1,5-2-153,-4-4 537,13-13 0,-9 2 0,8-9 0,5-3 0,4-5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5:03.0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930 531 7683,'0'-19'-170,"0"9"153,0 1 1,-8 18-73,-5 4 1,-6 3-37,-6 3 1,-5 2 50,-8 5 1,0-3 61,1 9 0,-8-9-6,1 2 0,-7-2 127,7 2 1,2-6-117,10 0 0,-1-2-74,7-10 0,1-1 423,6-6 1,0 0-133,0 0 1,0-2 28,0-5 0,0-5-53,0-13 0,7-5-40,-1-8 1,3 4-65,-3-4 0,-2 5-9,9-12 1,-1 3-74,7-2 0,0 2 89,0-9 0,0 7-5,0-6 0,-2 7 4,-4-1 1,4 4-368,-4 2 0,4 9 3,2 3 1,0 5-493,0 2 364,-9 9 0,-8 1-595,-8 9 999,-9 9 0,5 10 0,-9 10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5:03.2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1 115 7680,'0'-11'1395,"0"-6"1,8 15-1146,5-4 0,10-3-2431,3 3 2181,7-9 0,-3-4 0,8-10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5:03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1 114 7683,'46'-8'319,"-8"4"-112,0-9 0,-2 0-13,-11-6 1,7 7 116,-7-1-141,-8 9 0,-2-7-218,-9 5-583,0 4 308,-6-7 0,-4 18 323,-9 4 0,-8 3 0,-17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5:03.8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2066 448 7784,'-36'-83'0,"4"5"0,7 11 101,4 2 1,8 31 0,3-2 1038,1 7-602,3 3-1081,6 16 1,0-7 194,0 15 1,0 2 217,0 13 1,8 12 89,5 6 1,2 14 91,-3 5 1,3 7-140,-9 6 0,3 1 119,-3 11 0,-4-1-300,5 15 1,-5 1 301,-2-39 1,0 0 0,2 37 6,4 1 0,-2-14-16,9-11 0,0-1-22,6-13 1,-7-3-3,1-3 0,-9-4 3,2-2 0,-6 0-10,-6 0 1,-15 6 24,-17 0 1,-10 7-24,-16-7 1,1 3-333,-13-3 0,-12 2 368,35-20 0,-2-1 0,-4-1 0,-2-2 3,-2-2 1,0-2 0,1-2 0,2 0-30,-1 0 1,1-1-1,2-3 1,0-1 3,2 3 0,-1-2 1,-3-5-1,0-2 110,-1-1 0,1-1 0,4-2 1,1 0 34,3-1 1,3 0 0,-38-2 290,11-5 0,11-5-171,14-14 0,7-3-235,13-9 0,3 0 2,9 0 1,9-8-180,3-5 1,9 1 51,11-7 1,2 10-158,16-9 1,9 5 94,11 0 1,14 5 15,11 8 1,11 0-63,-38 18 0,3 2 0,2 3 0,1 1 50,2 0 0,0 2 1,-4 2-1,-3 1-274,39-3 1,-3 3-84,3 9 1,-1 2 499,-12 5 0,4 1 0,-10 5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5:04.4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0 721 7184,'15'-11'0,"4"5"0,-2 2 0,15-2 303,8 3-176,8-13 0,15 11 33,1-7-135,7 7 0,-3-5 48,8 4 1,-1 4-270,1-5 0,2 5 261,4 2 1,9 0-51,-38 0 1,2 0 0,5 0 0,2 0-243,7 0 1,1 0-1,0 0 1,1 0 260,-2 0 1,1 0-1,7 1 1,2 0-49,9 2 1,1 1 0,1-3-1,1 2-351,6 3 1,2 0-1,-27-4 1,0-1-1,1 1 376,3 0 0,0 0 1,0 0-1,-1-1 0,0 0 1,0-1-13,5 0 0,0 0 0,1 0 0,-2 0 0,1 0 1,1 0-2,8 0 1,2 0-1,1 0 1,-1 0-1,1-1 1,1 0-309,4-1 1,0 0 0,0 0 0,-5-1 0,-1-1 0,2 0 314,-17 0 1,2-1-1,0 0 1,0 0-1,20-1 1,-1-1 0,0 1-183,-21 1 1,-1 1 0,1-1 0,1 0 0,5-1 0,1 0 0,1-1 0,-2 1 180,-6 0 1,-1 0 0,0-1 0,2 1 0,7-2 0,2-1 0,0 0 0,0 1-12,-2 0 0,0 0 0,-1 0 0,1 0 0,-3 1 0,1-1 0,-1 1 0,1 0-95,6-1 0,2 0 1,-1 0-1,-2 0 0,-6 2 1,-2-1-1,1 1 0,1 0 110,8-2 1,2 0 0,0 0-1,-2 0 1,-5 2 0,-2 0-1,1-1 1,1 1-3,7-2 0,1 0 1,0 0-1,0 0 0,-3 2 1,0 0-1,0 1 0,0-1-47,1 0 0,0 0 1,0-1-1,0 1 0,1-1 1,1 1-1,-2-1 0,0 2 50,-7 0 1,-2 0 0,1 0-1,1 1 1,4-2 0,1 0-1,1 0 1,-2 0 0,-4 3 0,0 0 0,-2 0 0,1 0 0,-1-1 0,0 0 0,1 1 0,-1-1 13,1 1 0,1 0 1,0 0-1,-2-1 1,15-1-1,-2 0 0,0 1 6,3 1 0,1 2 0,-2-2 0,-5-1 0,-1 0 0,-1 0-18,-4 1 0,-1 1 0,-1 0 0,0 0 0,0 0 0,-2 0 2,-4 2 0,-1 0 0,-1 0 0,-7 0 0,-1 0 0,0 0 4,1 0 1,-1 0 0,0 0 0,28 0 0,-2 0 135,-7 0 0,-2 0 0,-5 0 0,-2 0-152,4 0 1,-4 0-1,-14 0 1,-3 0 424,-6 0 1,-1 0 0,38 0-403,-15 0 1,-11 0-62,-8 0 0,-9-6 1127,-10-1 1,-8 1-1204,-5 6 0,-10 0 1888,-2 0-2129,-9 0 855,4 0 0,-16-2-1013,-5-4 0,-29 1 512,-15-7 0,-13-9 0,-5-9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6:20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7625,'0'19'1,"0"0"1,0 0 542,0 0 1,0 2-303,0 5 0,9 3-231,3 9 1,7 8 148,6 5 1,3-3-93,3 3 0,5-9-51,-4 2 0,4 5-1,2 1 0,-7-1-52,1 2 0,-3-1 58,3 7 0,4 8 95,-5 5 1,7 4-201,7 2 1,-5-3 165,4-3 0,-2 8-271,2-9 1,-4 11 294,5-4 0,-5 0-38,-2 6 1,0 5-1,-1 1 0,-5-6 15,0-6 0,-9 0-134,2-6 0,-4-5-38,-2-2 0,0-4 10,0-2 1,-6 0-131,-1 0 0,-7-2-2,1-5 0,2-5-43,-1-14 1,-1 3-220,-6-9 1,0-6 399,0-6 72,0-9 0,8-4 0,3-11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6:21.1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1119 161 7632,'10'0'356,"7"0"47,-15 0 35,7 0-197,-9 0 385,0 0-539,-9 0 0,-1 0-154,-9 0 1,0 2-101,0 4 0,-7-4 83,1 5 1,-7-5 131,7-2 1,-6 0-108,5 0 0,1 0-186,6 0 0,0 0 131,0 0 149,9 0 1,1-9-46,9-3 1,9-5 5,3-2 0,7 0 14,6 0 0,-3 2-6,3 5 1,2-5 16,-1 4 0,1 5-20,-2 1 40,-4-3 1,7 10 14,-9 0 0,-7 10 100,1 16 0,-9 5-87,2 13 0,-6 5 17,-6 8 0,-11 2 31,-8 4 0,-15 2-50,2 5 1,-15 2-194,-4-9 0,22-28 0,-3-1 103,-5-2 1,-3 0-1,-7 6 1,-1 2-1863,-3-3 1,0 1 1884,2 2 0,0 0 0,-3-1 0,-2-2 0,3 1 0,0 0 0,0 0 0,-1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37.0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171 360 9607,'13'0'-177,"-1"0"144,3 0 1,2 0-34,2 0 120,0 0 0,2-2 113,4-4 1,5 2-26,8-9 0,0 7-101,0-7 0,0 1-42,-1-7 0,-1 6 55,-4 0 0,-5 1-134,-8-7 77,0 0 0,-2 0-9,-4 0 0,-5 6-4,-8 1 1,0-1-17,0-6 1,-8 6-96,-5 1 0,-4-1 71,-2-6 0,-8 6 15,-5 1 1,-4 8 9,-2-3 1,3-1 107,3 1 0,-4 1-21,5 6 0,-3 0 60,2 0 0,-1 0-73,7 0 0,1 6 108,6 1 1,0 5-76,0-5 1,0 7-9,0-1 1,7-2 6,-1 1 1,7 1-3,-7 6 1,2 0-23,-1 0 0,-3 6 26,9 0 0,-7 7 5,7-7 0,-3 9 1,3-2 1,4 6-2,-4 6 1,3-2-13,3 9 1,3-7 5,3 6 0,-2-5-75,9 5 1,-3-8-103,3 3 1,4-5-167,-5-2 0,5 0-84,2-1 1,-6 1-222,-1 0 1,-1-6 79,2 0 0,1-9-277,-7 2 1,-1 2 212,-6-1 556,8-1 0,-5-6 0,5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6:22.2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2011 7616,'0'11'577,"0"6"-284,0-15-145,0 6-122,0-8 92,0 0 49,8 0 0,-3 0-82,7 0 0,-5-8-251,5-5 1,1 3 124,6-3 1,-7-2 74,1-10 1,0 4 78,6-4 0,0-5 14,0-2 1,0-3 44,0-3 1,2-2-57,4-5 0,-4-1-11,4-5 0,-4-3-47,-2 3 1,7-4-120,-1-2 0,2-2 119,-1-4 1,-3 0 17,8-13 1,-5 4-267,5-10 0,-8 6 55,3 7 1,1-3 33,-2 9 1,3 0 106,-3 6 1,-4 0-7,4 0 0,-3 6-20,-3 1 1,-1 1-85,1-1 0,0 3 93,0 10 1,-2 1-4,-4 4 0,4-2 2,-5 9 0,-1 6 181,2 6 1,-7 9-202,7-2 1,-7 4 13,6 2 1,-5 2-4,5 4 0,1 7-6,6 12 0,2 7 41,4 12 1,-3-2 12,3 9 0,-4-1 6,-2 7 0,2 2-43,4 4 0,-4-1 3,5 7 1,1-4 197,-2 11 1,9-2-354,-2 15 1,-3-3 227,3 3 1,-7-5-6,7-8 0,-9 0-36,2-1 0,2-5-75,-1 0 1,-1-7 49,-6 6 1,6-1-28,1 1 1,7-6-100,-1-12 1,-3-5-56,3-8 1,0-2 112,6-4 0,-7-5 33,1-8 1,-9-2-169,2-4 0,-4 1-274,-2-7 1,-6-1-68,0-6 1,-9-2 578,2-4 0,5-5 0,-1-8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6:22.7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588 341 7632,'11'0'2145,"-3"0"-2003,-8-8 1,-2 0-63,-4-5 1,-3 2-191,-4 5 0,-10 2-22,4-9 1,-10 9-203,4-2 1,-11 4-50,-2 2 1,-2 0 222,-11 0 0,9 8-25,-2 5 1,-3 6-32,3 6 0,6-2 218,7 9 1,7-1-38,-1 7 0,12 6 119,7 1 1,4 1 6,2-2 0,11-1 158,8 7 0,10-14 85,15 2 0,7-11-150,12 5 1,-4-11-56,4-2 1,-4-2 51,-2-11 0,2 0-15,4-6 0,-1 0-57,7 0 0,1-8-31,6-5 0,-7-6 50,1-6 1,-16 2-6,3-9 1,-12 1-278,-1-7 0,-13-7 66,-5 1 1,-7 0 138,-7 6 1,-3 0-17,-9 0 0,0-2-241,0-4 0,-11 4-183,-8-4 1,-12 1-225,-20-1 0,-8 4 300,-17-4 1,31 23-1,-3 2 141,-1 0 1,-3 0-1,-2 0 1,-1 0 0,-2 0-1,0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6:26.1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1385 209 7761,'0'-19'0,"0"7"-67,0-1 1,0 7-216,0-7 242,8 9 0,-4-11-247,9 9 180,-9-9 123,13 5 0,-15-3 16,5 0 24,-5 9 192,-2-4-187,0 8 34,0-9-47,0 7-28,0-6 1,-9 8-63,-3 0 1,-5 0 72,-2 0 0,-2 0-8,-5 0 0,5 0-11,-4 0 0,-4 0 43,-3 0 1,5 0-40,1 0 0,-1 0 1,2 0 1,-7 0 7,7 0 1,-3 0-4,3 0 1,2 0-32,-9 0 1,7 6 31,-7 0 1,7 3-3,-7-3 1,9-4-16,-2 5 1,-2 1-3,1-2 1,1 9 15,6-2 1,-6-3-1,-1 3 1,1-7-3,6 7 1,0-7 0,0 7 1,-2-1-29,-4 7 1,4-6 26,-4 0 0,3 1 0,4 12 0,-8-5-14,1 4 1,-7-2-5,7 3 1,0-5 9,6 4 0,-2 2-2,-5-1 1,5 1 2,-4-2 1,4-4-1,2 5 1,0 1-23,0-2 0,2 3 22,5-3 0,-5-4 0,4 4 1,3 5-19,-3 2 1,7-3-15,-7 3 0,9-1 18,-3 7 1,5 0 0,2 0 0,0 8 3,0 5 0,0 2-3,0-3 0,0 3-36,0-9 0,0 0 33,0-6 1,2-2-2,5-4 1,3-5 2,9-8 0,0 4 21,0-4 1,2 5 29,5-12 0,-5 3 7,4-2 0,4-3-7,3-4 1,2-3 8,-3 3 1,11-4-11,-4-2 1,5 0-16,-6 0 1,1-2 8,0-4 1,-6 1 1,0-7 1,-7 5-34,6-5 1,-1 1-5,2-1 0,3-5-8,-3 4 0,0-4 1,6-2 1,-5 0-3,12 0 0,-5 0 17,-2 0 1,-1 0-4,1 0 0,-8-6-8,-5 0 0,5-3 42,1 3 1,-3-4 61,-3-9 1,2 0-107,-1 0 1,5 0 0,-5 0 0,1 0-15,-2 0 1,-4 0-8,5 0 0,-5 2-6,-2 5 0,0-5 36,0 4 1,0-3-11,0-3 1,-1 0-18,1 0 0,-6 6 125,0 1 0,-3 1-16,3-2 0,2-1 74,-9 7 0,0-5-81,-6 6 1,0-7 10,0 7 1,0-7-48,0 7 0,0-1 22,0 7 0,-8-6 10,-5 0 1,-2 0-34,3 6 1,-5 0-180,4 0 1,-4 6 12,-1 0 0,-8 3-120,1-3 1,-7-2 15,7 9 1,-17 0-155,-2 6 0,-11 0-239,-8 0 1,-5 2 8,-8 4 370,-8 5 0,-2 8 1,-9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6:39.64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1196 399 7663,'-19'-8'-596,"0"-5"462,0-4 1,0-2 125,0 0 1,2 7 25,4-1 0,-4 0 1,5-6 1,-5 3-15,-2 3 1,0-4 13,0 4 0,0-1-29,0 1 0,-6-2 22,-1 9 0,-5-2-3,6 1 0,-9 5-4,2-4 1,-6 4 0,-6 2 0,4 0 29,-4 0 1,-3 0-25,3 0 0,0 0 0,6 0 0,2 0 3,4 0 0,-1 0 114,7 0-80,1-9 0,8 5 51,5-9-74,-5 9-1,15-4-41,-7 8-10,9 0-38,0 0 1,11 0 73,8 0 1,2 0-16,10 0 1,3 0 4,10 0 0,-1 0-1,7 0 0,1 0-3,6 0 1,-3 0 4,-3 0 1,2-7 10,-9 1 0,7-2 3,-7 1 0,0 3 34,-6-8 0,2 5-41,4-5 1,-4 7 0,5-1 1,-5 4 28,-2 2 1,-9-6 4,-4-1 0,-4 1-27,-2 6 1,-6 0 15,0 0-51,-9 0 5,4 0 1,-8 2-8,0 4 0,-2-4 29,-4 5 1,-7 1 22,-12-1 1,-5 5-31,-7-5 0,-10 7 0,-3-1 0,1-5 15,-1-1 1,-1 1 3,-6-2 0,0 7 9,0-7 1,-8 7 4,-5-7 1,-3 7-21,-3-7 0,0 7 2,0-7 1,11 3-20,8-3 0,4-4 19,15 4 0,-2 3 0,15-3 0,0 1-57,6-7-13,0 0-167,8 0 206,3 0-112,8 0 0,2 2 102,4 4 0,5-4 41,8 4 1,8-3-52,5-3 0,12 0-5,6 0 1,14 0 61,5 0 0,7 0 16,6 0 0,3-3-244,3-3 0,-4 2 242,-8-9 0,0 3 24,0-3 0,12-4-50,1 5 0,8-5 47,-9-2 1,1 2-21,-7 4 1,-4-4 4,-21 5 0,2-3-17,-15 2 0,1-1 5,-8 7 0,-1-1 98,-4 1-82,-5 5 0,-14-6-68,0 8 84,-9 0 133,4 0 1,-10 0-230,-4 0 0,-13 0-11,-13 0 1,-6 2 23,-6 4 1,-4 5-11,-9 8 0,-11 0 25,-8 0 0,-2 0-198,-10 0 0,1 0 224,-1 0 1,-1-7-35,14 1 1,-3-7 40,14 7 1,1-7-76,6 7 0,-6-9 54,0 2 1,8-3-15,11-3 1,6 0 2,6 0 0,5 0-12,8 0-4,0 0 296,8 0-284,3 0 0,10 0-70,4 0 1,7-3 67,12-3 0,7 2 2,12-9 0,5 7 32,8-7 0,-9 3 6,-4-3 1,3-4 54,-3 5 1,-2-3-59,-10 2 0,1 3-24,-7 3 0,-1 5 18,-6-4 1,0 4-190,0 2 0,-9 2-25,-3 4 195,-5 13 0,-28 11 0,-5 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02.17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1832 473 7680,'13'-9'-222,"-1"-3"185,1-5 1,6 0 0,0 2-15,0 2 1,-2 1 230,-4-7 0,3 0 91,-5 0 2,-1 0-152,-1 0 0,-18 6-37,-3 1 0,-22 7-160,-10-1 0,-13 6 1,-13 6 0,-10 5 36,30-3 0,-1 3 0,3 2 0,-1 1-93,-1 2 1,-1 0 0,-1 2 0,-1 0 94,-1 1 1,0 0 0,-5 0 0,-2 0-171,-2 0 0,0 0 1,4-3-1,2-1 216,-1 1 0,2 0 0,-39 15-11,48-12 1,-1 0 0,-40 11-200,-1-5 1,11-4 196,9-2 1,16-2-16,2-4 1,18-3-28,7-3 459,5-5-468,11 6 1,12-8 400,17 0 0,19-8-372,19-5 1,17-12 2,14-7 1,-41 14 0,1 0-148,2-1 0,1 0 1,7-1-1,2 0 167,9-2 0,1 0 0,-2 2 0,1 0 13,7-2 0,0 0 0,-6-1 0,-1-1-305,0 2 0,1 0 0,4 0 0,2 0 303,-1 2 1,1 2 0,1 2 0,0 0 42,-3 1 0,-2-1 1,-8 1-1,-2 0-153,-4 0 0,-2-1 0,-2-2 0,-1 2 138,1 3 1,0 1-1,41-14-83,-13 7 0,-21 2 127,-10 5 0,-18 3 531,-7 9 1,-12-2-530,-1-4 1,-11 4 601,-2-4 0,-19 6-649,-19 6 0,-21 4-16,-23 9 1,-7 2-63,36-8 1,-1 0 0,2-2 0,-1 1 5,-7 3 1,-1 2 0,0-2 0,-2 1 47,-12 3 0,-2 0 0,9-1 0,-1 0-23,0-2 0,-1 0 1,6 1-1,2 1-82,5-2 0,0 0 1,1 1-1,0 0 61,2-2 1,1 1 0,2 1-1,1 0 16,-39 8 1,16 1-92,16-7 1,10-3-346,16-3 208,3-5 165,18-8 0,18 0-4,17 0 0,26-8 50,12-5 0,17-3 120,9-3 0,-40 9 0,1 1-6,0-1 1,1 1-1,2-4 1,-1 0-8,2 1 1,0-1 0,0 0-1,1 1-52,8 2 1,1 1-1,-6-1 1,0 1 12,-1-1 1,0 1 0,-5 0 0,-1-1 52,37-9 1,-12 8 210,-13 5 0,-18-2-87,-7 1 63,-13 1-226,-6 6 0,-21 4 17,-17 9 0,-13 2 2,-18 16 0,-28 1-49,26-13 1,-4 0 0,-11 4 0,-3 0-196,-8 2 0,-2 1 1,4-1-1,0 0 133,1 4 0,-1-1 1,-1-2-1,0 1 34,-2 4 1,0 1 0,-2-3 0,0-1 22,4-2 1,2-1 0,8-2 0,3 0-30,9-4 0,3 0 1,3-3-1,1-1-402,-41 17 1,9-9 187,17 3 1,10-7-229,22-7 268,3-3 102,18-9 0,27 0 77,20 0 1,22-9-97,11-3 0,6-7 0,6-7 1,9-3 281,-38 10 1,1 0 0,-1 3 0,2 0 27,4 0 0,2 1 1,-1 0-1,0 0-112,-3-1 1,0 1 0,-6 0-1,-1 2 1,32-6 0,-12 0 149,-7 0 1,-6 9-133,-7 3 1,-12 7-401,-13 7 1,-16 5 290,-15 14 0,-5 3 0,-16 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05.83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2312 437 7699,'13'-26'-232,"-1"1"201,-7 0 309,11 6 199,-13 0-332,5 0 0,-8 6 20,0 1 1,0 5 16,0-5 1,-2 5-45,-4-5 0,1-1-94,-7-6 1,5 0 55,-5 0 1,-1 0 44,-6 0 1,0 0-21,0 0 0,-6 2-19,0 5 1,-7-5-195,7 4 0,-9 5 132,2 1 0,-10 5 60,-2 2 0,-11 0-102,-2 0 1,-10 11-149,-15 8 0,-7 2-102,39-6 0,-1 2 0,-44 14 242,48-12 1,-1 0-1,1 0 1,2 0 9,-38 19 0,-1 6-55,2 0 0,-2 3 2,-5-3 1,43-20-1,-1 1 47,3 2 1,0 2 0,1 0 0,2-1-3,-42 29 0,20 0 0,6 0 1,7-2-88,-1-5 1,5 3 142,8-9 1,0 3-54,0-3 1,8-4 3,5 4 1,4 5 25,2 1 0,9 5 19,3 2 0,7 0-14,7 0 1,3 0 274,9 0 1,11-3-289,7-3 1,4 0 2,9-14 0,-1 4 16,1-16 0,13 4-18,1-10 0,11 2-239,14-14 1,2-1 255,-38-6 1,1 0 0,45 0 77,-48 1 0,-1-2 0,49-7-67,-48 2 1,-1-1-1,4-5 1,0-1 7,6-2 1,0-2 0,-1-1 0,0-2-12,5-1 0,-1-2 1,-9-1-1,-1-3-167,-2-3 0,-1-3 0,-1 2 0,-1-1 189,-3-6 0,-1 0 0,-2 3 1,0 0-26,-1-2 1,0-1-1,-2 0 1,-2 0-125,33-32 0,-7 5 191,-13 2 0,-12-3-134,-12 3 1,-14-15 65,-6 2 1,-6-10-96,-6 4 0,-6 6 74,-14 6 1,-5 9-95,-14-2 0,-1 6 97,-5 6 0,-3 1-81,3 12 1,-2-4 36,3 10 0,3 5 271,10 1 1,-1 7-532,0 7 1,0 3 273,0 9 1,2 0-630,4 0 1,-6 11 218,0 8 0,1 10-1150,-8 16 1565,-3 3 0,-5 13 0,-4-4 0,5-4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06.31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1291 153 7918,'10'-17'0,"-3"-8"1545,-5-9-1232,-2 4 0,2 11 189,4 13-138,-4-5-591,7 9 112,-9-6 0,0 16-56,0 5 1,-9 12 138,-3 7 1,-7 6 36,-7 6 1,-3 13 58,-9 13 0,-11 8-337,22-35 1,-3 2-1,-2 3 1,-3 1 273,-6 7 0,0 2 0,1-2 0,0-1 39,-4-1 1,-1 0 0,4-1-1,0-1 102,-3-1 0,0-1 1,4 0-1,2-1-15,-1 5 1,2 0 0,3-5 0,2 1-154,7 1 1,0-1 0,-2-4 0,1-1 181,-18 43 0,-5-10 90,11-2 1,-2-8-173,15-12 0,0-7 62,6-5 0,6-6 5,1-6 1,7 1 8,-1-7-752,4-1 1373,2-6-1062,0-8 302,0-3 1,8-10-410,5-4 0,12-5-634,7-8 1,-3-8 436,3-5 0,0-4-65,6-2 660,-9-8 0,7-3 0,-7-7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06.69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531 134 7721,'-38'-24'763,"0"-7"0,5-1 56,7 7 406,1 12-949,23 5-135,-6 8 0,5 10 38,-3 9 0,2 11-146,-9 14 1,1 7-416,-7 12 0,0 2 219,0 5 1,0 4-5,0-5 1,0 5 173,0 2 1,-2 0-271,-5-1 1,5 8 76,-4-1 0,4 0 117,2-6 0,2-5 25,5-7 0,-3-3 0,8-17 0,1-6 72,6-6 0,9-9-9,3 2 0,5-6 191,2-6 1,0 1-136,0-7 1,6-1 372,1-6 0,9-2-242,3-4 0,4-9-139,15-17 0,4-1 17,15-18 0,7 0-190,-1-5 0,-38 24 0,0-2 264,-2 0 0,-2-1 0,-1-2 1,-2 0-66,-1-1 1,-2 0-1,25-36 14,-2 5 1,-2 3-231,-11 10 1,0 7-123,-6 5 0,-4 6 213,-9 6 1,0 7 117,-12 12-1685,-5-4 1599,-8 24 0,-35 3 0,-16 20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14.14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950 3756 7642,'-19'-9'-221,"0"-1"95,0-9 1,-6 0 87,-1 0 0,1 0 138,6 0 0,0 0-61,0 0 1,-6-2-32,0-4 0,-7 4-4,7-5 1,-7-1-2,7 2 1,-7-3 22,7 3 1,0 4 48,6-4 275,0 4-266,0 2 0,6 2 213,0 4-64,9 5-39,-4 8-80,8 0-205,0 0 140,8 0 1,3 2-6,8 4 1,8 5 54,5 8 0,4 0-52,2 0 1,8-1-48,4 1 1,-1 3 48,2 3 1,-7-10 4,6 4 0,-5-3 24,5 10 1,3-12-2,10 5 1,-2-4-21,9 4 0,-1-6 1,7-1 1,-2-5 13,-5 5 1,3-7-15,-9 1 0,-6 2-48,-6-1 0,-1-1 27,7-6 0,0 0-5,0 0 0,6 0 13,1 0 0,-8 0-11,-5 0 1,0-2 28,6-4 0,-9-5 9,-4-8 1,-4-2-38,-2-4 1,0 2 8,0-9 1,0 7-47,0-7 0,2 0 10,4-6 1,-2 1-79,9-1 1,-7 0 56,7 0 0,-7 4-17,7-4 1,-9 4 22,2-10 0,-4 2-4,-2-2 1,-2 2-2,-5-9 1,-3-2-6,-9-10 0,0 2 169,0-9 0,-2 3-77,-5-3 0,3-1-42,-9 8 0,7-7 5,-7 7 1,3-3 4,-3 3 1,-4 2-101,4-8 0,-3-1 65,-3-6 0,0 0 89,0 0 1,0 7-187,0-1 0,0 7 144,0-6 1,-7 5-28,1-5 0,-9-1 6,3-6 1,-5 7-5,-2-1 1,0 9-6,0-2 1,-7 0-23,1 6 0,-9-4-4,3 10 1,1 3-36,-1-3 0,-1 3 53,-6-3 1,0-4-17,0 5 0,0 1-8,0-1 1,3 10 0,3 2 0,-10 0-25,4 6 0,2 5-74,5 1 1,-7 5 46,-7 2 1,-1 9-105,2 4 0,-13 3 13,-13 3 0,-6 3 98,-6 3 0,-4 7-129,-9 12 0,9 4 142,3 9 1,3 2-243,-2 5 1,2-3 271,36-17 0,0 0 0,0 0 0,-1-1 69,-2 1 1,-1 0-1,2 2 1,-1-1-39,-41 18 1,6 7-68,12-7 0,3 9 146,4-3 1,1 5-83,-7 2 1,8 0 75,-2 0 1,4 2-59,2 4 0,0 5 5,0 7 0,8-1-37,5-4 1,4 3-12,2-3 1,7 10 0,-1 2 0,17-34 0,0 1-3,-16 46 1,16-43-1,0 1-32,2-2 1,1 0 0,1 2 0,1 1-127,-3-4 0,1 1 0,4 7 0,3 0 80,1-1 0,2 0 0,0 4 0,2 0-53,-2 2 1,4 1 0,5-4-1,5 0-63,1 6 1,5 0-1,8-4 1,5-1-187,7 3 1,6-2-1,7 0 1,6-2 386,10 1 0,5-2 0,3 6 0,4-3 0,-22-23 0,3-2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21.34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19 0 6580,'-2'13'-83,"-4"-1"1,4-5-265,-5 5 255,5 1 92,2 6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37.4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732 18 7799,'0'-11'1148,"0"5"-1284,0 12 124,-9 13 1,-10 11-115,-12 7 0,-7 6 56,-7 7 1,-9 3-412,-10 16 1,-5-3 484,6 10 1,30-38-1,0 2-2,1 9 0,1 3 1,5-6-1,2 0 24,-2 8 1,1 0-1,4-5 1,2-1 108,-13 40 1,7-3 31,12-9 0,15-9-133,17-4 0,11-4-235,14-2 1,13 0-40,13 0 0,-27-32 0,4-4 240,3-1 0,1-2 0,7-1 0,0-2 0,2-2 0,0-1 0,1 3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29.89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1556 133 8135,'30'-9'0,"-7"-3"0,-6-3 0,-7 0 1521,-1 3-1515,-3 7 120,-6-3-10,0 8-35,0 0 1,-9-6-121,-3-1 0,-16-5 26,-10 5 0,-10-5 4,-15 5 1,-11 1-195,-8 6 1,-7 0-129,7 0 0,0 6 329,6 1 1,-6 5 47,0-5 1,-7 7-59,7-1 1,0-2 41,6 1 1,2-5-26,5 5 1,5-6 12,14 7 0,3-2 36,10 1 1,7 5 0,5-4 0,4-1-80,2 7 0,6-4 47,0 10 1,9 5-49,-2 2 1,4 12 36,2 6 1,8 7 101,5 7 0,6-10-6,6 10 0,-2-10 88,9 10 1,2-5-120,10-3 1,4 1 79,9 0 1,9 6-116,3 1 0,-32-29 0,0-1 69,39 29 1,0 1 12,-1-7 1,-7-3 22,-5-3 0,-4 2-135,-2-9 1,0 0 52,0-6 1,0-6-105,0-1 1,-3-7 139,-3 1 1,0-4-25,-14-2 0,4-2-188,-16-5 0,0 3-119,-6-9-304,-8 1 901,-3 1-1249,-8-6 95,0 7 116,0-9 1,-4 0 106,-9 0 1,-18 2 564,-26 4 0,-17-4 0,-12 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32.0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3566 4173 7654,'0'-10'481,"-9"-7"1,-10 15-564,-12-4 0,-7 3-9,-6 3 0,-11 0 112,-8 0 0,-3 0-65,3 0 0,-6 0 36,-14 0 0,-11 0-295,40 0 1,0 0-1,-2 0 1,0 0 305,-1 0 1,1 0-1,5 0 1,0 0-16,1 0 0,-1 0 0,-46 0 1,41 0 1,-2 0 0,8 0-1,-1 0 10,-2 1 1,-1-2 0,1-1 0,0-2-25,2 1 0,1 0 0,-40-4 18,14 7 1,2-6 5,11 0 1,-9-7-2,3 7 1,-5-9 1,-2 2 0,9 1 40,3-7 1,5 4 90,2-10 0,9 2 31,4-3 1,4-3-78,2-9 0,6-2 27,1-4 1,5 1-52,-5-7 1,7-1 26,-1-6 1,4 1-59,2-1 1,0-7-2,0 1 0,0-11 282,0-1 0,0-6-288,0-13 1,10 44 0,-1-2-123,1-7 1,-1-2 0,2 3-1,0 0 124,1-2 0,1 0 0,-3 1 0,1 0-22,2 0 0,-1-2 0,-1-4 0,0-3 17,-2-4 0,1-1 0,-2 1 0,1 1-308,-3-2 0,0 0 1,2 0-1,-1-1 262,-3-5 1,-2 0-1,3 3 1,-1 0 11,-1 0 0,0 0 1,1 5-1,1 1 17,1 6 0,1 2 0,1-1 0,0 1-6,-2 2 0,1 0 0,4 6 1,1 1-56,0-2 1,2 2-1,1-35 58,-3 12 1,5 11 255,2 14 1,6 7-244,1 12 0,10 7 254,2 12 0,8-2-293,11 9 0,8 0-86,5 6 1,18 8 105,7 5 0,4 4 307,-4 2 0,2 8-304,4 5 0,7 3-111,-39-15 0,1-2 0,2 2 0,2-2 129,4 2 1,2-2-1,-1 1 1,0-2-29,0-1 1,0 0-1,1 2 1,0 0 31,-4-2 0,0-1 0,4-1 0,2 0-13,6-1 0,1-1 1,1-2-1,0-1-259,1-2 0,1-2 1,-2 0-1,-1-1 253,-3-4 1,-1 0 0,4 0 0,1 0-1,2 0 0,0 0 0,-4 0 0,1 0 0,-4 0 0,0 0 0,1 0 0,-1 0 0,-2 0 0,-1 0 0,0-4 0,0-1-178,4 0 0,-1-2 1,-7-1-1,0 1 178,1 1 0,0-1 0,-6-1 0,-1 0 28,42-5 1,0-10-30,0-3 1,-2-1-1,-5 2 1,1 4 11,-13-5 0,-5 3 2,-14-2 0,-2 4 307,-5-4 0,-5 3-316,-14 4 0,-3 5 1027,-9 0-1019,0 1 828,0 1-1053,-9-6 124,-1 15 1,-9-2-12,0 17 1,0 1 33,0 18 1,0 8 122,0 10 1,-9 16 41,-4 10 0,-5 2-437,-8 10 1,5-6 285,-4 7 0,-3-7 316,3 7 1,2 1-147,16-40 0,1 1 0,-1 1 0,0 0-72,3 1 0,1 1 1,-3-1-1,0-1-21,2-1 1,1 0-1,-3 41-23,6-41 0,0-1 0,0 43-33,0-43 0,0 1 1,3 1-1,0 0 46,0-2 0,1 1 0,5 0 0,3-1 7,7 45 0,4-9-20,-4-4 0,2-4-182,4-2 1,-4 2 90,5 4 0,-3-4 40,2 5 1,-4-8 25,4-5 1,3-5-13,-3-8 1,0-2 66,-6-4 0,-6-5-55,0-8 0,-9-2 11,2-5 1,-4 5 6,-2-4 1,0-5-92,0-2 1,-10-1 360,-9 1 0,-11 2-284,-14 5 1,-4 2-6,-9-9 1,-15 6 11,-17-5 0,42-10 0,-2-1-260,-11-1 1,-1-2 0,0 1-1,0-1 254,1-2 0,0-1 0,5 0 0,0 1-56,1-1 0,1 1 0,4-1 1,-1-1 33,-10-2 1,0 0-1,7 2 1,0-1 9,-3-3 0,-1-2 1,5 2-1,0-1-280,-2-3 0,1 0 0,-40 0-101,-2 0 1,3 0 410,41 0 0,0 0 0,-48 0 0,46 0 0,-1 0 0,-1 0 0,0 0 0,0 0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32.87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2826 987 7692,'11'-17'162,"-5"-8"0,-2-15 202,2-5 0,-1 8 36,7 5 0,1 7-107,6-7 0,0 3-586,0-3 0,6-6 136,0 0 1,1 0-187,-7-6 0,0-5 62,0-1 0,0 1 15,0-1 1,2 1 161,4-1 1,-2 3-57,9 9 0,-1 7 86,7-1 0,0 11-22,0 2 0,0 2 203,0 11 0,6 0-47,1 6 1,7 2 159,-1 4 1,-5 7-4,-2 12 0,-4 0-35,-2 13 1,-10 2-58,-9 11 1,-2 6-20,-11 0 0,-2 0-49,-10 6 1,-9 2 29,-17-2 0,-3 1-52,-22-8 1,-4-5-259,-15 0 0,0-3 212,0 3 1,-2 1 24,-4-7 1,-5-1-55,41-24 1,-2-2 0,-47 11 15,0-3 1,9-7-145,3-7 0,14-1 154,6-5 0,10-4-8,2 4 0,9-12-112,-2-6 1,-2-5 88,1-2 1,1 0 114,6 0 1,7-2 20,-1-5 0,9 5 387,-3-4 0,5 4-334,2 2 1,3 0 138,3 0 0,-2 0-42,9 0 1,-7 0-85,7 0 1,-7 0-22,7 0 0,-3 0 23,3 0 0,2 2-173,-9 5 0,7-3-131,-7 9 30,1-9 1,-7 7 26,0-5 1,-7 5-158,1 8 1,-9 0 52,3 0 0,1 8 42,-1 5 1,1 6 77,-1 6 0,-5 4-16,4 9 0,3 9 125,-3 3 0,3 5-77,-3 2 1,2 2 104,5 4 1,4-4-55,-4 4 1,4-4 125,2-2 1,0 0 21,0 0 0,0 0-87,0 0 0,0 0-42,0 0 1,-6 0 57,-1-1 0,-1 1 23,2 0 1,2-6-83,-9-1 0,7-10-3,-7-2 1,2 0-19,-1-6 0,-5-5-130,4-1 1,-12-3-146,-6 2 1,-7-4 114,-7 4 1,3-10-234,-8-2 1,1-3 142,-1 3 1,-3 2 70,9-9 1,0 0 170,6-6 0,-8-8 0,-3-3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33.21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1 342 7673,'10'0'531,"-3"-13"-20,-5 5 1,0-9-599,4 17 0,7 9-233,12 3 0,-4 14-106,5 5 0,-5-3 80,-2-3 1,0-4 139,-1-2 0,-5 0-85,0 0 291,-1-9 0,7-3 0,0-14 0,2-12 0,5-12 0,-3-5-68,9-2 0,-3-6 43,3-1 0,1 1 604,-7 6 0,5-6-269,-5 0 0,5 6-59,-6 6 0,1 9 14,-7-2 0,0 12 62,0 7 0,8 4-110,5 2 1,3 10-24,3 9 0,0 11-648,0 14 1,-6 7-888,-1 12 1341,-7-4 0,3 15 0,-8-7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7:33.76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1 778 7637,'19'21'61,"0"-8"0,2-9 143,4-4 0,13 2-14,13 5 1,18-3-85,7 8 1,17-5-532,-5 5 0,-36-9 1,0-1 355,42 4 1,-36-5-1,3 0 13,1 0 1,2-2-1,5-2 1,1-2-210,6-1 0,0-1 0,-2-4 0,-1-1 220,3 0 1,0-2-1,6-2 1,3-1-305,9 1 0,1 0 0,-1 1 1,0 1 342,0-2 1,1 0 0,-22 6 0,1-1 0,1 0-266,0-1 1,1 0 0,0-2-1,-1 1 1,-1 0 0,1-1 270,2 0 0,2-1 0,-1 0 0,-4 2 0,0 1 0,1-1 18,8 1 0,2-1 1,0 0-1,1-1 1,0 0-1,1 0-1,-1 3 0,1 1 0,-1 0 0,1-3 0,0-1 1,1 1 3,0 1 1,0 2 0,1 0 0,1-1 0,-1-1 0,0 1-2,-5 0 0,0 1 1,1 0-1,3-1 1,1 2-1,-1-1 2,-3 1 0,-1 1 0,0 0 0,1 1 0,-1 0 0,0 0 26,-4-2 1,0 0 0,0 1 0,4 3 0,2 0 0,-3 1-33,-6-1 1,-2 1-1,1 0 1,-1 0-1,1 1 1,-2-1-130,-4 0 1,-1 0 0,1 0 0,3 0 0,0 0 0,0 1 139,-3 1 0,0 0 0,-1 0 1,31 1-1,-2 0-9,-12-2 0,-2 0 1,5 0-1,-1 1 27,-2-1 0,-1 0 0,0 2 0,-1 0 106,-7-2 0,-3 0 1,-7-2-1,-3 1-135,-13 1 0,-1 0 0,2-1 0,0 2-1,-2 1 1,1 2 0,41-4 477,-9-3 1,-14 4-600,-6-4 0,-14 4 1725,-11 2-1596,-9 0-23,-18 0 0,6 0 0,-7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3.2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968 49 7682,'18'-9'942,"-7"5"-435,-5-9-66,5 9-354,-1-4 210,1 8-480,6 0 0,-13 0 128,9 0 0,-9 8-95,2 5 1,-4 10 45,-2 2 1,0 3 1,0-3 0,-6 2 93,0 5 1,-9 2-51,2-9 1,3 7 124,-3-7 1,7 0-88,-7-6 0,3-6 224,-3-1 0,-4-7-52,4 1 1,-3-4 8,-3-2 0,0-2-120,0-4 1,-2-5-77,-5-8 1,5-6 32,-4-1 0,-2-1-141,1 2 1,1 4 135,6-5 1,0 5 7,0 2 1,2 0-309,5 0 153,-5 9 1,8-1 108,-3 5 0,1 4-2,5-4 1,2 6 9,-9 6 1,7-2 42,-7 9 1,7-1 9,-7 7 0,2 0 1,-1 0 0,1 0 2,5 0 0,2-2-33,-9-4 0,7 4 3,-7-5 0,0-3-64,-5-3 0,5 2 77,0-1 1,1-1-5,-7-6 0,0 0-5,0 0 0,0-8 0,0-5 0,0 3 92,0-3 1,0 0-96,0-6 0,0 0 4,0 0 1,2 0 11,4 0 0,-3 7 183,3-1 0,-2 0-57,3-6 1,-5 1 41,4-1 0,5 6-100,1 0-1,-3 1-56,8 1 0,-7 1 112,9 3-8,0 5-64,9 2 0,1 17-219,9 8 1,6 7 99,1-7 0,1 11 119,-2 2 1,5 2 6,8 11 1,2-7 150,4 6 1,11 1-142,8 6 1,7-9-113,-7-3 1,2-5 13,-2-2 1,1-7 62,-1 1 0,-2-9 14,-17 2 1,1-4-217,-8-2 1,-1-6-309,-4 0 1,-5-9 60,-8 2 1,0 3-151,0-3 1,-6 0-537,-1-6 1097,-7 0 0,-5 0 0,-11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3.5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760 114 7648,'-19'9'236,"8"-7"-236,-6 6 529,15-8-90,-6 0-691,-1 0 0,7-2-16,-4-4 1,10-5-15,2-8 0,9 0 180,-2 0 0,6 7 38,6-1 1,-4 2 209,4-1 0,-4 3-14,-2 9 302,-8 0 0,-3 11-205,-8 8 1,-8 2 135,-5 11 1,-14-1-262,-11 7 0,-17 0-299,-14 0 0,-14 0-1,-5 0 1,40-16 0,-1 0 195,-4 0 0,-2 0 0,-9 5 0,-4-1 0,-9-2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4.3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322 741 7653,'-12'6'0,"-1"0"161,9 1 1,-13-1 326,4 0 0,-3 9-456,-3-2 0,-7 6 22,1 6 1,-9-4-243,3 4 0,3 3 151,3-3 0,4 6 127,2-5 1,8-7-82,5-7-215,4 1 0,13-2 448,8-5 1,10-6-97,15-6 0,20-13 118,11-13 1,14-6-114,-1-6 1,-34 17 0,2-1-346,3-3 1,2-1-1,7-3 1,1 0 161,3 3 0,2 1 1,1-4-1,1 0-499,-3 4 0,0-1 1,4-2-1,-1-1 450,-6 3 1,0 0-1,5 1 1,1 1 7,1 5 1,-2 0-1,-8 1 1,-3-1-391,-10 3 0,-1 0 0,-4 5 1,-1 0 64,41-21 0,-9 13-343,-17 0 741,0 4 0,-21 6 0,-4-4 0,-12-4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5.1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683 380 7895,'11'0'2297,"-3"-8"-2004,-8 6-581,0-7-358,0 9 1,-2 0 477,-4 0 0,-5 9 147,-8 3 0,-8 7-498,-5 7 1,3 3 287,-3 9 1,1-9 87,-7-3 1,6-5 145,1-2 0,7-2 437,-1-5 1,2-3 360,-2-9 0,8 0-340,-9 0 0,16-9-129,-9-3 0,4-14 15,-4-5 0,2-5-202,5-2 1,-5-2 12,4-4 0,3 4 37,-3-5 1,0 5-304,-6 2 1,7 7-528,-1-1 0,3 7-147,-3-7 0,-2 9-96,9-2 239,-9 4-18,13 2-516,-6 8 1173,8 3 0,2 16 0,4 5 0,5 4 0,8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5.2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550 20 7997,'-19'-2'733,"0"-4"0,-8 3-538,-5-3 1,-6 4-702,-6 2-572,-4 0 0,-20 8 1078,-8 5 0,-8 12 0,-11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6.5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494 20 7793,'19'0'238,"0"0"0,-7 0 107,1 0-148,0 0 0,3-3-275,-3-3 189,4 4 332,-15-6-49,7 8-798,-9 0 304,0 0 1,-9 0-58,-4 0 0,-10 6 90,-2 0 0,-9 3 202,3-3 0,1-2 72,-1 9 0,1-9-83,-2 2 1,-1 3-24,7-3 1,-5 7 32,6-7 0,-1 7-107,7-7 0,-6 7 57,0-7 1,-1 3-20,7-3 1,3-2-11,3 9 1,-4-9-75,4 2 1,3 3-84,-3-3 144,9 0 0,-6 1 31,3-1-60,5 9 1,-6-5 123,8 9 0,8 6-5,5 1 0,4 5 58,2-5 0,2 5-106,4-5 0,4 7 24,9-1 0,2-3-99,5 3 0,-3-9 85,8 2 0,-1 3 22,1-3 0,5 3-73,-4-3 0,1-4-606,-1 4 1,-5-4 41,-8-2 1,-8 2-234,-5 5 1,-6-5 443,-6 4 1,-5-4-141,-8-2 450,0-8 0,-17 5 0,-4-5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5.6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0 626 7685,'0'-19'182,"3"7"745,3-1 1,4 9-594,9-3 0,0-1-484,0 2 0,2-1-1,5 7 1,3 3-313,9 3 0,0 4 86,0 9 1,6 0 139,0 0 0,3 9 175,-3 3 0,-6 5-67,0 2 0,0 6-58,-6 1 0,-5 1 61,-2-2 1,-4-2 100,-2 9 1,-2-11 10,-4-2 1,2-2 180,-9-11 1,0 0-21,-6-6 0,0 0-68,0 0 0,-2-8-74,-4-5 0,-5-4 39,-8-2 0,-6 0 13,0 0 1,-15-8-46,2-5 1,-4-4-4,4-2 1,0-2 13,0-4 0,0 2-14,0-9 1,8 7 64,5-7 1,4-2 121,2-10 0,8 2-125,5-9 1,4-1-21,2-11 0,17 4 264,8-5 1,9-1-153,4 2 0,0 0-417,0 6 1,6-2 333,0-5 1,0 12 16,-6-5 0,0 15-572,0 4 0,-2 2-69,-4 11 1,-3 8 301,-3 10 0,-12 5-139,5 2 381,-12 0 0,9 17 0,-5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6.3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321 919 7669,'-19'0'617,"9"-8"-377,3-5 0,5-6-47,2-6 1,0-3-17,0-3 0,2-5-25,5 4 1,3-10-225,9-2 0,0-7 130,0 7 1,-6-9 134,-1 3 1,1-3-1,6 2 1,-6 5-726,-1 8 1,1 7 259,6-1 1,-7 11 84,1 2 1,0 6 124,6 7 1,6 4 32,0-4 0,3 12-28,-3 6 0,2 5 31,5 2 0,4 7 11,-5-1 0,5 7 8,2-7 0,-2 0-62,-4-6 0,1-2 78,-7-4 1,-1 1 9,-6-7-81,0 7 11,0-12 167,-9 7 1,-3-9-46,-14 0 0,-5 2-49,-14 4 1,-5-1-48,-14 7 1,-3-5-187,-9 5 1,-8 7 90,-5 6 1,5 7-12,2-7 0,4 9 127,2-2 0,0-3 9,0 3 0,6-3 19,1 3 1,8-5-63,-3-8 1,8 0 97,5 0 1,4-6-60,10-1 39,-1-7 1,8 3 0,5-14-19,12-1 0,7-14 44,12 2 0,4-12-113,9-1 1,7-6 47,-1-6 0,6 2-4,-5-9 1,5 1-124,-5-7 1,5-6-173,-6-1 0,3 1 183,-3 6 0,4 9 153,9 4 1,-8 6 165,-5 6 1,-4 7-69,-2 12 0,-6 3 154,-1 3 0,-8 7-171,3 0 1,-11 9-1,-3 10 1,-1 8-42,1 5 0,3 12-6,-9 6 0,7 14-645,-7 5 1,7 5 145,-7 2 427,9-9 0,-2 7 0,8-4 0,-2 3 0,-4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0.0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77 171 7040,'-17'-18'-1069,"4"-1"1069,-4 8 1629,15-6-963,-6 7 0,6-7 125,-5 4-514,5-4 0,-6 13-131,8-9 49,0 9-211,0-13 130,0 15 76,0-6 0,0 10-148,0 4 0,0 5-353,0 8 1,8 6 226,5 0 0,-2 9 90,1-2 0,1 3 134,6 3 1,-2 7-103,-5-1 0,5 2 83,-4-1 0,4-5-56,2 4 0,0-4-120,0-2 1,0-9 7,0-3 1,-1-5-99,1-2 1,-6-9-388,0-4-70,-9 5 1,4-11 119,-8 0 0,0-4 482,0-15 0,-8-4 0,-3-15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0.3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1737 264 7633,'0'-19'0,"-9"0"0,5-7 794,-9 1-463,9 0 0,-6 6-109,3 0 0,-3 0-33,-9 0 1,-9 6-355,-3 1 0,-11 1 40,-3-2 1,-9 3-169,-3 4 0,0 3 161,-6-3 1,4 12-29,2 7 0,-9 6 51,-3 6 1,-11 7-202,-2 12 1,36-20 0,1 1 316,0 2 0,1 3 1,2 2-1,0 1-44,0 1 0,2 1 1,1 5-1,2 1 93,2-1 0,1 2 0,-3 2 1,2 0 6,3-3 1,1 0-1,-1 4 1,0 1-11,3-2 0,2 1 1,2 1-1,3 2-6,2 3 0,2 0 0,-9 43 121,14 1 1,15-10-208,17-16 1,17 3 100,15-9 0,6-8-51,6-11 1,17-6 24,-31-21 1,3-2 0,6-1 0,4-3-448,13-3 1,2-4 0,-2 0-1,2-3 228,4-6 1,2-3 0,11-2 0,2-3-1022,-31 0 1,0-3-1,1 1 1204,4-1 0,1 0 0,0-1 0,7-2 0,0-1 0,0 0 0,0-1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6.8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494 57 7859,'-2'9'938,"-5"-9"1,-1-2-820,-5-11 1,-10 7-14,4-7 1,-13 9-249,1-3 1,-5 5-560,-2 2 0,6-6 472,1 0 1,-1-1 162,-6 7 0,7 7 33,-1-1 0,9 9 101,-2-3 1,10 5 133,2 2 0,9 2-73,-2 5 0,4-5-105,2 4 0,0-4 130,0-2 1,8 6 277,5 1 1,6-1-273,6-6 1,2 0-277,5 0 0,4-7 189,-5 1 1,5-7 17,2 7 0,-6-9-507,-1 2 1,-5-3-265,5-3 0,-8-3 367,3-3 1,-5 2 85,-2-9 227,0 1 0,0-7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9:17.1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1668 152 7649,'-40'-30'0,"-4"5"0,4 4 32,-5 2 1,-1 2 63,2 4 1,-3-1 887,3 7-816,4 1-83,-15 6 0,-2 2-528,-12 4-35,-5 5 0,-10 16 331,-5 5 0,3 12 50,41-20 1,1 3 0,4 3 0,0 3 0,-2 1 0,2 2 0,4 3 0,2 2 53,3-1 0,-1 2 0,-1 4 0,-1 1-5,-1 0 0,0 0 0,2 4 0,1 2-218,-1 3 0,3 2 0,4 0 0,3 2 140,3-4 1,2 1-1,6 2 1,3-2 69,3-6 1,6-1-1,9 1 1,7-3-99,28 41 0,-11-49 1,4-4 95,5-3 1,5-3-1,4-3 1,3-3 57,5-1 0,2-2 0,8-5 0,3-3-1025,10-2 0,1-3 1025,-7-1 0,-1-3 0,5-2 0,-2-2 0,-5-2 0,0-2 0,2-4 0,-1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2.6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684 19 9002,'-13'0'233,"0"0"0,7-2-145,-7-4 1,1 3-82,-7-3 0,-6 4 41,-1 2 1,-1 0-13,2 0 1,1 0-3,-7 0 1,5 0-123,-5 0 0,8 0 51,-3 0 0,-1 6 62,2 1 0,-1 1-17,7-2 1,1 3 3,-1 3 0,0 5-16,0-4 0,0-2 11,0 1 0,0-1 1,0 1 0,0 3-8,0-9 0,6 7-4,1-7 1,5 7-48,-5-7 0,7 3 52,-1-3 1,4-2 5,2 9-14,0-9 230,0 13-179,8-6 0,9 8-33,8 0 1,1-7 53,-7 1 1,6-3 114,0 3 0,7 4-152,-7-5 0,9 5 29,-2 2 0,-3 0-28,3 0 0,-1 0 21,7 0 1,0 0-60,0 0 0,0 0 27,0 0 0,-2 0-10,-5 0 0,-1 0 4,-5 0 1,-4 0-4,5 0 0,-12-7-28,-1 1 0,-3-7-5,3 7 1,2-7-230,-9 7 203,1-9 1,-7 7-310,0-5-46,0-4-73,0 7 228,0-1 136,0-6 0,-3 7-270,-3-9 0,2 6-140,-9 0 1,-2 1 523,-10-7 0,-4 0 0,-9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5.3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0 550 7677,'11'0'273,"4"-2"-161,-9-4 1,7 2 215,-7-9 1,2 9-369,-1-2 0,-3 1 16,9-1 1,-3 2 152,3-9-113,4 9-261,-7-4 167,1 8 57,-3 0 59,-8 0-38,0 0 0,0 8-1,0 5 1,-6 4 4,-1 2 1,-7 6 2,1 0 0,-2 7 4,3-7 1,-9 7-111,8-7 0,-8 2 41,8-1 58,5-5 41,-1 6 146,9-8-14,0 0 1,9-8-53,3-5 1,7-4-88,7-2 1,3-2 23,9-4 0,2-5 141,4-8 0,13-6-84,13-1 0,14-7-87,11 1 0,-41 14 0,2 0-197,3-1 0,2 0 1,-3 3-1,0-1 122,-2-2 1,1 0-1,9 1 1,1 0-352,8-7 0,2-1 0,3 5 1,0 0 238,-3-1 1,-2 0 0,-6 1 0,-1 0-39,-4-1 1,-2-1-1,-5 3 1,0-2-82,6-3 1,1 0-1,-10 6 1,-1 2 165,-5-2 0,-1 0 0,29-6-197,-19-1 1,-13 5 308,-19 2 0,9 0 0,-13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5.7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910 58 7704,'19'-9'341,"0"-3"1,-2 1 1232,-4-1-1062,4 7-341,-15-3-786,6 8 0,-8 8 233,0 5 1,-17 12 58,-8 7 0,-19 12 141,-13 7 0,-8 4-209,-11 1 1,-6-5 138,-1 0 0,-1 1-157,43-21 1,0 1 0,-3 1 0,-1 0 408,-5 1 0,-1 1 0,3 2 0,-1 0 0,-2-3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6.0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664 152 7779,'0'11'45,"0"-3"-504,0-8 262,0-8 0,0-3 14,0-8 1,7 0 102,-1 0 0,7 0 183,-7 0 1,9 7-45,-3-1 1,-1 7 219,1-7 0,-5 9 328,5-3-468,-7 5 1,3 4-60,-8 5 0,-2 5 42,-4 14 0,-7 3-3,-12 9 1,-7 2-147,-12 4 0,-5-1-219,-8 7 0,1 1-107,-1 6 0,0-7-65,0 1 0,0-3 140,0 3 0,9-13-275,3-13 553,5-12 0,2 3 0,0-5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7.0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340 1 9177,'-19'19'-614,"0"-7"474,0 1 0,0 0-90,0 5 0,-4 1 278,4 0 1,-4 3-73,10 3 1,5-4-45,1 4 1,5-4 63,2-2 0,2 0 302,5 0 1,3 0-85,9 0 1,0 0-9,0 0 1,2-6-105,4-1 1,-3-1-38,3 1 1,-4 5-100,-2-4 0,0-2 71,0 1 1,-7-6 112,1 7-184,-9 0 1,5 6-175,-9 0 1,-9 0 49,-3 0 0,-7 2 87,-7 4 1,-1-4 49,-5 4 1,-6 3 6,1-3 0,5 2 104,-6-1 1,4-5-75,-4 4 0,9-4-26,4-2 1,10 0 52,2 0 1,9 0 158,-2 0 0,6-2-106,6-5 1,7 3-39,12-8 1,0-1-75,13-6 0,-4 0-129,10 0 1,-4 0-194,-2 0 1,0 0 139,0 0 0,0-2 105,0-5 0,-7 3-180,1-8 1,-9-1-933,2-6 1205,-3 0 0,-3 0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6.3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399 1 7319,'-19'0'-165,"0"0"284,0 0 1,-9 6-518,-3 0 133,-5 9 0,4-4 147,1 8 0,8 2 186,-3 4 0,-1-2 135,2 9 1,8-3-148,10 3 1,-1 4-151,2-5 1,-1 3 28,7-2 0,0 3 216,0-3 0,0-2-124,0 1 0,0-8-218,0 3 1,0 1 190,0-2 0,-17 1 0,-4-7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6.8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665 76 7695,'36'-9'123,"-5"-3"48,-3-5 1,-12 4 220,-3 1-115,4 7-794,-7-3 397,1 8 0,-3 2-41,-8 4 1,-8 11 201,-5 9 1,-3 7 30,-3-1 0,-7-3-19,1 3 0,2-9-31,10 3 1,3-5-56,3-2 48,5 0 0,2-3-85,13-3 0,4 2 24,2-9 1,2 7-59,4-7 1,-2 3 109,9-3 0,-7-2-26,7 9 0,-9-7-38,2 7 1,-4-7 20,-2 7 1,-8-1 0,-5 7 1,-4 7-6,-2-1 1,-4 11 97,-9 2 0,-1 2-51,-18 10 1,-8-6 0,-11 7 0,-3-9 35,-3 2 0,-9-6 96,-3-6 0,1 2-31,-1-9 1,8-6-47,-3-6 1,14-9-19,6 2 0,10-4 20,2-2 1,9-8 668,-2-5 0,4-4-377,2-2 1,0 0-233,0 0 0,6 0-62,1 0 1,7 1-265,-1-1 0,4-9 212,2-3 0,2 1 87,4-2 0,5 1-619,8-7 523,0 0 0,0 0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7.5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806 1128 8436,'0'-6'3050,"0"0"-2856,0-26 0,-2 0-246,-5-6 1,-3-8-626,-9-5 0,-2-3 379,-4-3 1,-5 0-80,-8 0 0,7 2 287,-1 5 1,7 3 134,-7 9 0,7 2-22,-7 5 0,9-5-136,-2 4 0,4 3 25,2-3 1,0 9 118,0-2 0,8 10 591,5 2-121,4 9-270,2-4-293,0-1 0,10 7-234,9-4 1,2 12 26,11 7 1,-3 6 83,3 6 1,6-4 94,0 5 0,2 1-58,10-2 0,-5-2 61,5-10 0,-5 4 83,5-4 0,-6-3 197,7 3 1,-15-9-86,2 2 0,-13 3 60,0-3 1,-10 0 134,-2-6-221,-9 0-24,4 0 1,-16 2-50,-5 5 0,-20-3-130,-12 9 1,-9-1 118,-10 7 0,-9 9-12,-10 3 0,1 5-175,6 2 0,9 8 143,4 5 0,4 4-118,2 2 1,-4 0 86,4-1 0,-2-5 42,14 0 1,10-18-192,9-1-40,5-9 1,13-12 139,8-5 1,12-8 22,20-11 0,10-10 83,21-21 0,-1-7 122,7-12 0,-31 29 0,0-2-277,3-4 1,0-2-1,4 3 1,1 0 270,-2-2 0,0 0 0,2 2 1,1 0-62,0 1 0,1 0 0,-2 3 1,1 1 43,-3-1 0,0 0 0,36-24 355,-17 2 0,1 0-101,-14 7 1,-3 3-40,-3 3 0,-10 13-89,-3 5 1,-10 11-30,-2 3 1,-2 10-405,-11 2 1,1 19 188,-7 19 1,-11 10 125,-8 15 1,-2 7 13,-11 12 0,1 9-1613,12-38 0,0 1 1512,-1 3 0,2 2 0,2 5 0,0 1 0,1 1 0,-1 0 0,-1 5 0,0 0 0,-1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8.5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1044 150 8105,'0'-19'324,"8"9"0,-6-7-324,4 4 0,-3-4 1024,-3-2-416,0 0-509,0 9 1,0-1-283,0 5 0,-3 4 26,-3-4 1,4 6-143,-4 6 0,-3 11 161,3 8 0,-9 15 87,3-2 1,-5 6-24,-2 1 1,0-5-14,0 4 1,2-6 41,4-7 0,-4 3 13,5-9 0,-5-6 9,-2-6 1,0-9 36,0 3 0,6-5 13,1-2 1,-3 0 57,-10 0 0,4-9-69,-5-3 1,5-7-29,2-7 1,0 5 61,0-4 1,7-2 160,-1 1 1,3 1-95,-3 6 1,-2 6 58,9 1-82,-1 8 4,7-5-210,0 9 121,0 0 0,-6 9 26,0 3 1,-7 5-46,7 2 0,-9-2-254,2-4 1,-3 3 106,-3-3 0,-9 2 112,-3-3 0,1 3-64,-1-8 0,5-1-10,-5-6 0,7 0 215,-1 0 0,2-2-100,-2-5 0,4-3-50,-5-9 1,5 0 85,2 0 1,2 0 304,5 0 0,-3 0-77,9 0 0,-7 6 224,7 1-171,-1 8-40,7-13-317,0 15 0,9-5 101,4 14 1,10 5 49,2 14 1,7-3-73,-7 8 1,9-5-362,-3 5 1,5-1 37,2 1 0,0-1-153,0-5 0,0-4 220,0 5 0,0-5 102,0-2 1,-1-3 118,1-3 0,0-5 0,0-8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38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2504 229 7665,'-19'-22'1348,"0"-3"-831,9-4 1,-9-1-232,0 5 0,-5 2-294,-14-3 1,-4 7-167,-15 1 0,1 7 82,-1 11 0,-9 2 154,-3 4 0,-22 15-317,41-3 0,-1 2 0,-3 3 0,0 1 31,1 3 0,-1 3 1,-4 2-1,0 1-144,4 1 1,1 2 0,-7 4 0,0 2 399,0 1 1,-1 2-1,-4 3 1,-2 1-85,-9 4 1,0 2 0,1 2 0,2 4-349,3 8 0,1 1 0,0-6 0,1 0 378,7 3 0,2-1 1,7-12-1,1-3 21,5 0 0,3 0 0,11-6 1,3 0-251,-15 44 0,31-7 220,26-13 0,44-5-128,25-14 1,-25-29 0,4-4-5,1-2 1,3-5 0,18-2 0,4-3-1118,8-1 0,0-2 1280,-3 0 0,1-1 0,-22-1 0,1 0 0,-2 0 0,26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3.9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816 76 7642,'0'11'2312,"0"-3"-2214,0-8-259,0 0 321,0-8 1,-2 4 30,-4-9 0,2 2-507,-9-1 0,-2 1 222,-10 5 1,2 4-28,-9-5 1,1-1-33,-7 2 1,-9-1 140,-3 7 0,-1 2 7,-6 5 0,7-3 17,-7 9 0,2-7-1,11 7 1,-1-7-2,8 7 1,1-9 5,4 2-6,5 5 1,14-7-85,0 9 0,9-7 52,-2 6 1,4-5-8,2 5 1,6-5 79,0 5 1,11 1 100,2 6 1,2 6-59,11 1 1,2-1 97,10-6 0,-2 2-65,9 4 0,-7-2-57,6 9 1,-5-7 109,5 7 0,-8-9-110,3 2 1,-5 3-72,-2-3 0,-7 2 5,1-1 0,-9-5-157,2 4 1,-10-4 24,-2-2 1,-3-6-148,3-1 1,2-5-771,-9 5 399,0-7-56,3 11-16,-7-13-24,6 5 742,-16-8 0,-11-17 0,-11-4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4.3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1 7959,'-10'0'765,"1"0"-1507,9 0 152,0 0 480,-8 0 0,4 8-11,-9 5 0,9 4 87,-3 2 1,-1 0 60,2 0 0,-1 6 134,7 0 1,0 0-117,0-6 0,9 3 124,3 3 0,5-10 10,2 4 1,9-5-88,3 5 0,5-8-40,2-5 0,8-4-16,5-2 1,4 0 3,2 0 0,0-8 62,0-5 1,-9-2-5,-4 3 1,-12-5 2,-7 4 0,-6-4 122,-6-2 0,-5 7-213,-8-1 0,0 0 82,0-5 1,-8-1-512,-5 0 1,-14 0 3,-11 0 0,-9 6-186,-9 0 0,-3 3 372,-5-3 1,-1 3 228,-5 3 0,5 5 0,8-6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4.5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664 19 7629,'-9'21'0,"7"5"1139,-4-14-235,-5-3-260,9-1-242,-6-8-691,8-8 1,2-3-670,4-8 430,5 0 374,8 0 1,0 9 220,0 3 1,-7 5-3,1 2 1,-2 2 58,1 5 0,-1 5-78,-5 14 1,-4-3 116,5 9 1,-5 5-123,-2 8 1,-2 1 16,-5-2 1,-3-4-307,-9 5 0,-11-5 110,-8-2 1,-12-3-495,-20-3 1,-8 2-170,-17-9 1,1 0 800,-1-6 0,0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5.1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0 7637,'-8'19'11,"5"-8"-176,-5-3 1,6-2 34,-4 1 1,1 7-26,-7-1 1,8 4 56,-3 2 1,-1-7-22,1 1 1,1 0 94,6 6-44,0 0 0,9-2 174,3-5 1,5 3 224,2-9 1,8 1-189,5-7 0,-2 0 60,1 0 1,-1 0 12,1 0 1,5 0 41,-4 0 1,-5-7-132,-2 1 0,3-7-49,-3 7 1,0-7 18,-6 7 0,-6-7-238,0 7 89,-9-9 0,4 11 79,-8-9 1,-8 7 9,-5-7 1,-6 7-129,-6-6 1,-5 7-268,-7-1 0,-1-2 71,0 1 0,-2 1-110,-5 6 1,-1 0-39,-5 0 435,-3 0 0,5 0 0,-8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5.6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114 0 7636,'-19'11'0,"8"-3"0,1-8 0,4 0 921,4 0-811,-7 0-915,9 0 320,0 0 326,-8 0 0,3 8 95,-7 5 1,5-2 130,-5 1 0,8 1 332,-3 6-326,5 0 0,2 0 31,0 0 1,2-2-4,5-5 0,3 3 5,9-9 0,6 7-69,1-7 0,7 7 15,-1-7 1,4 1-40,2-7 1,0 0-126,0 0 1,-7 6 40,1 0 0,-9 3 67,2-3 1,-4-2-13,-2 9 1,-6-1 3,0 7 0,-9 0-7,2 0 0,-6 2 59,-6 5 1,-5 3 13,-8 9 1,-2 0-87,-4 0 1,-7 0 3,-12 0 1,2 0-27,-9 0 1,3-2 48,-3-5 1,11-3 90,9-9 0,14 0-19,-2 0 1,13-7-24,-1 1 0,7-7 16,7 7 1,9-9 12,10 2 0,16-4-5,2-2 0,2 0-1,5 0 0,0 0-127,6 0 1,8 0 113,4 0 1,7-8-680,6-5 0,3-4 201,3-1 1,-10-1 423,-8 0 0,-5-5 0,-2 1 0,-12 0 0,-9-2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7.3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778 57 7668,'0'11'615,"6"-5"-587,1-12 1,7 2-50,-1-9 0,4 9 248,2-3 0,6-1-57,0 2 0,1-7-106,-7 7 0,0-1-128,0 7 0,-7 0-363,1 0 430,-9 0 1,4 9 39,-8 4 0,-4 3-17,-8 3 0,-18 9 6,-20 3 0,-9 5-130,-11 2 1,0 0-159,-12 0 1,0-2 301,6-5 1,2 5-210,11-4 0,4-5-804,-4-1 0,4-1 967,2-6 0,0 4 0,0-13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6.0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58 645 7648,'0'19'0,"0"-9"0,-2 1 879,-5-5 1,5-2-612,-4 9 1,4 0-561,2 6 1,-7 0 104,1 0 1,-2 0-143,1 0 1,5 0 262,-4 0 0,4-7 157,2 1 0,0-7 579,0 7-578,0-9 1,4 11 193,9-9 0,4 0 49,20-6 0,22-10 170,24-9 1,12-11-769,-42 9 1,1-2 0,2-1 0,2-2 158,10-5 0,3-2 0,2-2 0,1-1-48,11-2 0,1 0 1,-7-2-1,-2 2-260,-1 6 0,0 1 0,-3-4 0,-1 0-128,1 3 0,0 1 0,-6-1 0,-2 1 540,-4 2 0,-2 1 0,1 2 0,-2-1 0,-3-1 0,-2-1 0,-4-1 0,1-1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6.7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873 1 7654,'19'0'521,"0"0"0,-7 0-286,1 0 0,-7 0-636,7 0-212,-9 0 235,13 0 0,-15 10 208,4 9 0,-12 8 29,-7 11 1,-10 2 77,-2 5 1,0-5 177,6 4 0,2 0 64,4-6 0,5 2-136,8-14 0,2-1 26,4-6 0,7-9-82,12-3 0,2 1-19,5-2 0,4 1 43,-5-7 1,-1-7 2,2 1 1,-9-7-112,2 7 0,-10-2-14,-3 1 367,-7 5-232,3-6 0,-18 8 80,-9 0 0,-5 4-37,-14 9 1,3-1-22,-16 14 0,0 1-40,-5-2 0,1 9 5,4-2 1,5-3-47,8 3 1,6-1 63,1 7 1,8-6-3,-3-1 0,14-1-30,5 2 1,5 1 141,2-7 1,0 5-21,0-6 1,0 7-25,0-7 0,0 7-31,0-7 0,2 1 76,5-7-62,-5 8 1,4-6 9,-12 4 0,-5-4-186,-8-2 0,-2-2 49,-4-4 0,-5 4-251,-8-5 0,0-3 7,1-3 1,-4-4-93,-3-2 0,4 0 63,-4 0 0,-2-10 322,1-9 0,1-17 0,6-13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6.9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0 7664,'0'11'3560,"0"-3"-3131,0-8-744,0 9 1,-2-5 386,-5 9 338,5-9-3252,-6 13 2842,8-7 0,-9 9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7.0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 0 7664,'0'30'678,"0"-3"1,0-14-289,0-1-604,0-7-522,0 12 0,0-13-40,0 8 776,0 1 0,-17 6 0,-4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7.4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266 1 8162,'-10'0'2387,"1"0"-2232,9 0 1,2 0-131,5 0 0,3 0-235,9 0 1,6 0 94,1 0 0,7 8-116,-1 5 0,-3 6-52,3 6 0,-7 5 138,7 7 1,-7 4-20,7 3 1,-9 6-28,2 14 0,-2 1 63,3 4 1,-3-1-19,9-5 1,-7-10-85,6 4 0,-5-13 173,5 0 1,-5-6 126,5-6 1,-8-5 87,3-8 0,-11 0-93,-3 0 1,-8 0 19,3 0 0,-9 0 16,-11 0 0,-8 0 113,-17 0 0,-6-7-90,-1 1 0,-7-2 89,1 1 0,-4 3-14,-2-9 1,1 7 175,-1-7 1,0 1-27,0-7 0,0 0-55,0 0 0,6-9-358,1-3 0,10-7-163,2-7 0,2 3-219,11-8 0,8-1 191,11-6 1,4-6-213,2 0 0,8-9 467,5 2 0,3-12 0,3-4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8.1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283 1289 7664,'-19'10'301,"0"-1"1,9-14 348,3-7 1,-1-3-689,1-17 1,1 1-73,6-7 1,0-9 6,0-3 1,2-3-146,5 3 1,-5-5 130,4 4 0,-4-2 71,-2 3 0,0-5 180,0 5 1,-6 1 387,-1-1 0,-1 5-376,2-5 0,4 10 197,-5 2 0,-1 2 894,2 11-905,-1-1 132,7 7-731,0 9 1,2 1-33,5 9 1,3 0-186,9 0 0,2 9 205,5 3 0,5 5-83,13 2 0,5 0 64,8 0 0,0-2 44,0-4 1,-1 1 279,1-7 0,2-1-4,5-6 0,-12 0 73,5 0 0,-13 0-87,1 0 0,-5-6 59,-2-1 0,-3-5-37,-3 5 1,-11-5 102,-8 6 0,-7-1 164,7 7-231,-9 0 1,-4 0 26,-13 0 0,-12 4-37,-7 9 0,-12 2 4,-6 16 1,-5 3-28,-2 10 0,-8-1-159,-5 7 1,-2-1-2,3 1 1,-11 3-199,4-9 1,-2 0 279,8-6 1,7-2 40,13-4 1,3-5-12,9-8 0,2-2-17,5-4 1,3-5-351,10-8 170,7 0 1,5-17 126,12-8 1,7-11-46,12-8 1,11-13 23,8-13 1,9 3 211,-3-3 0,11 1-107,3-7 1,-30 39 0,1 0 109,28-32 0,7-1 97,-7 13 0,0 5 112,-6 14 0,-8 2-40,-5 4 0,-6 7 118,-7 12 1,-3-2-168,-9 9 1,-6 2-114,-1 10 1,-8 11-163,3 8 1,-5 18 80,-2 1 0,-2 17-145,-5 8 1,-3 16-362,-9 10 0,0 2-192,9-44 0,1 1 663,0-4 0,-1-1 0,-1 4 0,-1-1 0,0-1 0,1 0 0,-1 2 0,0 1 0,0 2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9.0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 0 7613,'-19'30'1224,"6"-5"-942,0-12-281,9-5 0,-4 1-1043,-1 1 649,7 9 0,-6-6 92,8-1 1,0-5 217,0 5 0,8-7-29,5 1 1,14-2 152,11 2 0,2-3-23,11 3 0,-7-4-127,7-2 1,-3 6 359,3 1 0,-7-1-1,-13-6 1,3 6 122,-9 1 0,1 1-199,-7-2 1,-9-1-64,-3 7 1,1-6-31,-2 7 0,-8 0-85,-10 6 0,-7 2 110,-7 4 0,-3-4-7,-9 4 1,-6 3 143,-1-3 0,-5 7-77,6-7 0,8 0 46,10-6 0,7-6-184,7 0 1,3-7-117,9 7 0,9-7 23,3 7 0,22-9-165,10 2 1,15-4-407,5-2 1,7 0 316,-1 0 1,12-8-396,7-5 0,-3-4 351,2-2 0,-16-2 363,-2-4 0,-11 0 0,-9-5 0,-5 5 0,-5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0:59.2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1817 152 7613,'-49'-27'376,"-3"6"129,7-4 0,-1 4-256,2 2 1,4 2-51,-4 4 1,-5 5-12,-2 8 0,-5 4-127,-8 9 1,5 1-334,-4 18 0,-4 2-199,-3 10 0,-14 4 432,37-20 1,-1 1 0,-3 4 0,-1 2-222,-5 1 1,0 4 0,3 4 0,3 4 241,-1 5 1,2 2-1,2 0 1,2 1-40,1 1 0,1 0 0,3-1 1,2 0 30,6-3 1,3 1-1,2 1 1,5 0-133,8-4 1,5-1 0,1 1 0,5-1 99,17 45 1,25-8-31,-10-45 1,7-2 0,10-4 0,5-5-72,8-1 0,4-3 0,8-2 0,3-4 159,14-4 0,3-2 0,1 3 0,0 0 0,3-3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5.4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567 134 7603,'-10'0'-458,"-7"0"848,15 0-165,-7-9 48,9 7 280,0-6-126,0-1-201,0 7 2,0-6 102,0 8 2809,0 0-3030,0-9 0,-2 7 15,-4-4 0,2 2-31,-9-3 0,7 5-162,-7-4 0,0-2 70,-6 1 1,7-5 51,-1 5 0,-2-1-80,-10 1 0,4 5 36,-4-4 1,4 4-78,2 2 0,-7 0-37,1 0 1,-2 2-102,1 4 0,3 5 102,-8 8 0,7 0-54,-1 0 1,4 0-94,2 0 0,2 0 1,5 0 0,1-2 203,5-5 0,4 5-194,-5-4 277,14 4 1,5-1-33,14-3 1,-3 2 58,8-9 1,1 3-117,6-3 1,0-4 30,0 4 1,8-4-78,5-2 0,4 0 40,1 0 0,-5 0 57,0 0 0,-3 0-40,3 0 1,1-6 155,-7 0 1,-7-7 16,-7 7 1,-8-7 411,3 7-352,-5-9 1,-9 7 443,1-5-380,-9-4 0,5 7-99,-9-9 1,-7 6 324,1 0-117,-9 1-198,5-7 53,-9 0-258,0 8 326,8 3-77,3 8-411,8 0 0,0 8 55,0 5 1,2 4 69,4 2 1,5 2 82,8 4 1,0-2-62,0 9 1,2-1-11,4 7 0,-4 0 0,4 0 0,3 0 8,-3 0 1,7 0-5,-7 0 1,7-6 45,-7-1 0,0-5-21,-6 5 0,6-8-82,1 3 0,-3-5 67,-10-2 1,3 0-120,-3 0 0,-2-7 9,1 1 0,-8-7-284,3 7-64,3-9-276,-8 4-651,7-8 966,-9 0 1,-9 0-92,-3 0 0,-16-8 23,-10-5 537,-8-3 0,-11-3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5.8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20 551 7587,'-9'10'922,"7"-1"-536,-6-1-119,8-6-145,0 6 0,2-10 16,4-4 0,-2 2 429,9-9 1,-7 1-184,7-7 1,-7 0-27,7 0 0,-9-2-178,3-5 1,1 3-37,-2-9 1,7 1 27,-7-7 1,9 0-95,-2 0 0,-3 0-42,3 0 1,-7 2 44,7 5 0,-7 3-92,7 9 1,-7 3 23,7 3 0,-7-2 82,7 9 0,-7 0-143,7 6 1,-7 0-172,7 0 1,-1 8 89,7 5 0,-4 3-113,4 3 0,-4 7 88,10-1 0,-2 9 94,3-3 1,3 7-43,9 7 1,0-8 25,0 1 1,6 0-21,0-6 0,1-3-79,-7 3 0,-1-9-135,1 3 0,-8-8-317,-5-5 133,-4 4 0,-4-13-797,-4 9 870,-5-9 1,-10 2 420,-4-12 0,-13-4 0,-11-9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11:48.1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1063 20 9681,'0'-11'-171,"0"3"561,0 8-1362,0 0 1,-8 8 559,-5 5 1,2 4 210,-1 2 1,-1-2 229,-6-5 0,6 5 184,1-4 1,5 2-67,-5-3 0,6 3-130,-7-9 1,9 3 280,-3-3 613,-3-4-679,-1 7 0,-6-18-64,5-4-110,-5-3 0,8-3-127,-3 0 1,-3 0-104,9 0 0,-3 0 5,3 0 176,4 8 0,-9-3-129,5 7-155,4 1 1,-9 8 155,5 4 1,-4 5 116,-9 8 0,6 6 1,0 0 0,1 7 6,-7-7 1,0 7 130,0-7 1,0 3-97,0-3 0,0-6-41,0 0 1,-2 0 52,-5-7 1,3-3 124,-8-3 1,5-4-132,-5-2 0,8 0-37,-3 0 1,-1-8 10,2-5 1,-7 3-8,7-3 0,-3-6-43,3-6 1,4-1-13,-4 7 0,4 1 46,2-1 0,0 0-25,0 0 0,6 0 134,0 0 0,9 6 92,-2 0 134,-5 9-258,9-4-13,-6 8 0,10 0-143,4 0 1,7 8 93,12 5 0,-2 12 42,9 7 0,0-3 45,6 3 1,-1 6-52,1 6 0,-2 2-59,-4-1 1,10 1-95,-4 5 0,4 1-65,-4-7 1,-2-1-268,-5-6 0,3 0 244,-9 0 0,7 0 79,-7-1 0,-8 1-663,-10 0 770,3-8 0,-16 6 0,4-7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6.2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418 76 7601,'-13'0'0,"0"0"0,9 0 494,-13 0 108,15 0 1,-15 0-347,5 0 0,1 2-188,-1 5 0,-1 3-176,-6 9 0,0 6 70,0 1 0,0 1-212,0-2 1,6-1 99,1 7 0,8-8 124,-3 3 1,5-5-27,2-2 1,9-7 10,3 1 1,7-7-36,6 7 1,7-9 1,12 3 0,5-5 361,8-2 0,6-2 158,0-5 0,3-5 71,-3-14 1,-15 5-180,-4-4 0,-12 4-74,-13 2 1,-8 0 82,-5 0 1,-6-6 69,-6-1 1,-13-1-391,-13 2 1,-12 4-358,-7-5 1,-10 5-55,-2 2 1,-9 2 243,3 5 0,3-3 65,3 9 1,6-1-60,7 7-22,-5 0 0,-2 0 1,-11 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6.7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513 19 7577,'-19'23'0,"0"-4"182,0-12 0,4 1 242,-4-8 1,4 0-511,-10 0 0,4 0 45,2 0 1,0 0 4,0 0 0,0 0 129,0 0 1,6 0 259,1 0 0,8-2-164,-3-4 0,7 2-50,7-9 0,-3 7-12,8-7 0,7 9 107,7-3 1,-1-1-82,-6 2 1,6-1-12,1 7 1,-3 9-22,-11 3 1,3 7-87,-9 7 1,1 3-194,-7 9 0,-4 2-16,-9 4 1,-2-1-95,-16 7 1,-7-8-205,-7 3 0,-9-14-1012,-3-6 1484,0-4 0,-17 7 0,7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7.9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1252 7603,'19'-19'782,"9"-8"0,-7 3-232,4-7 1,-4 8-180,-2-3 0,0 7 67,0 7-128,0 3-170,-9 9 0,-1 2 86,-9 5 0,-2 5 78,-5 14 0,-5 12-212,-13 12 1,-5 7-172,-8 6 1,0 3-254,0 3 0,-4-4 208,4-8 0,0-4 123,19-9 0,4-8 39,15-17 1,13-8 65,12-5 1,30-23-89,27-15 0,-31 7 1,2-4-281,5-8 0,4-2 0,14-7 0,6-1 162,-20 12 1,1-1-1,2 0 1,1-2-1,0 1 1,2 0-528,3-2 0,0 1 0,2 1 1,-2 3-1,0 2 0,2 1 379,4 1 0,2 1 1,-1 0-1,-8 1 0,-1 1 1,0 0 108,-1-1 1,-1 1 0,0-1 0,0 0 0,0-1 0,0 0-163,1-2 0,0-1 1,-2 0-1,-4 1 1,-1 1-1,-3-2 217,17-12 0,-4 0 0,-4 2 0,-2 2-134,-7 4 0,-2 2 1,-4 2-1,-1 1 79,-3 5 0,-1 1 1,35-19 360,-18 12 0,-14 5-524,-24 8 304,-10 9 0,-7-7 0,1 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8.5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1460 133 8648,'0'-19'2482,"0"0"-2115,0 0 1,0 7-161,0-1-691,9 0 1,-1 1 208,5-1 0,4 9 204,-5-2 1,5 3 126,2 3 1,-6 9 213,0 3 0,-3 5-234,3 2 0,4 7-259,-5-1 0,-1 9 151,1-3 0,-7 5 93,1 2 0,2 0-275,-1 0 1,-1-7 53,-6 1 1,-8 0 74,-5 6 1,-4-7-23,-2 1 1,-8-7 229,-5 7 0,-14-1-70,-11 7 1,-8-2-129,-11-4 0,6-3 120,1-3 0,3-8 88,3 1 1,4-2-82,21-10 0,4-1-56,15-6 20,0-8 1,9-9-23,4-9 1,6 1-23,6 6 0,4-4 104,9 4 1,3-4 196,3 10 1,-4 5-199,4 1 0,-4 5 103,-2 2 0,0 2-97,0 5 1,-8 12 12,-5 12 0,-8 7 1,-11 6 0,-8 11 67,-17 8 1,-6 5-132,0-11 1,-9 10-156,2-10 1,1-4 97,-7-9 1,2-4-69,-14-2 1,5-8-234,-5-5 0,1-6 200,-1-7 1,4-3 88,8-9 78,8 0 0,3-6 0,8-1 0,0 3 0,0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8.6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20 7638,'19'10'0,"0"-4"0,-7-3 2494,1-3-1632,-9 0 1,13-3-337,-4-3 1,-3 4 93,3-4-620,-9 4 0,5-7 0,-9-1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9.0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1005 532 7626,'-38'11'0,"1"-5"1126,7-12-777,11-5 1,11-8-178,8 0 1,2-6-142,4-1 0,5 1-38,8 6-871,0 0 543,0 0 1,2 7 631,4-1-190,-4 0 0,13 3 1,-9 4 0,9 3 50,-3 3 1,5 0-178,2 0 1,-6 0 42,-1 0 0,-8 3 65,3 3 0,-5 6 35,-2 14 0,-9 3-300,-3 9 0,-22 9 24,-10 3 0,-9 5 116,-4 2 0,-8-2 119,-5-5 1,-10 3-31,-2-9 1,-15-6 590,2-6 0,-4-11-255,4-2 0,0 0-117,0-7 1,11-3 84,8-3 1,0-4-33,6-2 1,-3-10-303,-3-9 1,6-9-196,1-10 1,7-10-381,-1-9 0,15-10-1055,10-16 1,8-1-579,11-4 2185,9-5 0,3 4 0,0 41 0,2-1 0,17-45 0,5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1:59.1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58 7626,'57'-17'0,"0"4"1274,-9-4-794,-1 15 1,-9-6 329,0 8 0,-9 0-339,-4 0 1,-3 8-229,-3 5 1,-3 4-43,-3 2 0,2 0-833,-9 0 1,-2 6 442,-10 0 1,-5 9 217,-8-2-29,1 3 0,-1 3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00.1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949 1499 8851,'8'30'2279,"-6"-11"-450,15-11-1702,-15-8 1,7-8-20,-9-5 1,0-12 79,0-7 1,-2-4-53,-5-2 0,-3 1-455,-9-1 0,-7 0 203,1 0 0,-6 0 21,5 0 1,-8-6 99,3-1 0,-5-1-175,-2 2 1,-2-5 25,-4-8 0,4-8 121,-4-4 1,12 3 18,7 3 1,6 6 38,6 6 1,5 5 112,8 8 1,2 9-148,4 3 1,13 7 8,13 7 1,12-3-77,6 9 1,14-1-119,5 7 1,11 0-222,2 0 1,1 0 232,-7 0 1,1 7 108,6-1 0,1 0-102,4-6 1,1 7 72,-13-1 1,2 0 61,-15-6 0,-8 2 186,-11 5 0,-12-5-47,-7 4 69,-4-4 1,-12 0-43,-9 5 1,-13-3-74,-19 9 1,-12 6-1,-26 6 0,-16 9-44,33-19 0,-1 1 0,-1 4 1,0 2-269,1 0 0,1 1 1,-3 5-1,0 3 269,2-3 1,0 0-1,-2 4 1,-1 0-9,-3 0 1,-1-1 0,3-2 0,1 1-59,-4 1 1,1 1 0,7-2 0,1-1-63,4 0 1,1-1 0,-31 23-392,15-1 1,6-6 210,7 7 0,3-11 149,9-2 0,9-8-132,3-12-115,14-7 277,3-3 1,26-18 203,9-9 0,9-2-63,10-11 1,3-6 165,9-6 1,0-9 293,0 3 1,14-7-379,5-6 0,-29 26 0,1 0-271,0-3 0,-1-2 0,2-3 0,-1-1 190,-3 2 1,-2 0 0,-1 2-1,-4-1 1,-5 2 0,-2 0 0,3 2 0,-1 0-77,18-37 1,1 9 270,-7 4 0,-5 6-15,4 6 1,-10 7 150,-3 12 0,-10 5 692,-2 8-593,0 8 242,-17 3 1,7 27-563,-9 13 0,-11 14-378,-8 17 0,-4 9 155,-15 16 1,21-38-1,-2 1-180,-5 12 0,-2 1 0,1 0 0,-1 0 34,-2 9 0,-1 0 1,1-4-1,-1-1-521,1 2 1,0-1 0,-4-2 0,0-1 464,1-2 0,-1-2 282,4-9 0,1-1 0,2 2 0,0-2 0,-22 32 0,-3-12 0,-1-13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43.2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115 57 7644,'12'0'21,"1"0"1,2 0 186,1 0 0,3 0 8,0 0 1,0 0 11,0 0 1,0 0 176,0 0-135,0 0-299,0 0 184,-8 0-150,-3 0 1,-8 0 1,-10 0-186,-9 0 0,-9 2-47,-10 4 1,0 5 81,0 8 0,1 6 152,-1 1 1,6 7-56,0-1 1,18 2-9,1-3 0,9 3 63,4-9 0,8 7 100,5-7 0,6 0-58,6-6 0,5-2 116,8-4 1,2-5 18,4-8 1,-2 0-76,9 0 0,-9-2-31,2-4 0,-4 2 46,-2-9 1,-9-2 42,-3-10 0,-12 4-44,-1-4 0,-9-3-2,3 3 0,-5-9-82,-2 3 0,0 1-105,0-2 0,-7 9-90,1-2 1,-7-2 89,7 1 0,-9 3 120,3 10-59,-5-3 0,-2 7-294,0-3 0,-6 3-95,-1 9 0,1 0-217,6 0 0,0 0-205,0 0-160,0 9 975,0 1 0,9 9 0,1-8 0,9-3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4:22:43.5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1328 207 7644,'-9'-19'-151,"1"0"-96,-5 0 0,-10 0 148,4 0 1,-6 0 10,0 0 0,-7 0 862,-12 0-451,4 8 1,-15 1-113,4 4 1,-10 3-165,-2-3 1,-7 10-10,7 3 1,0 14-6,6-2 1,0 12-88,0 1 1,-6 6-29,0 6 0,-3-4 128,3 4 0,11 5-105,-5 1 1,15-1-183,4 2 1,10-1 215,16 7 0,3 8 64,9 5 1,13-3-76,12 3 0,13-9 1,19 2 0,10-6-173,9-6 1,2-11-219,11-9 1,8-10 425,-44-11 0,1-1 0,2 1 0,0-3 0,1-3 0,0-1 0,-1-1 0,1 0 0,0-1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4.png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1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6.png"/><Relationship Id="rId4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.xml"/><Relationship Id="rId21" Type="http://schemas.openxmlformats.org/officeDocument/2006/relationships/image" Target="../media/image165.png"/><Relationship Id="rId42" Type="http://schemas.openxmlformats.org/officeDocument/2006/relationships/customXml" Target="../ink/ink153.xml"/><Relationship Id="rId47" Type="http://schemas.openxmlformats.org/officeDocument/2006/relationships/image" Target="../media/image178.png"/><Relationship Id="rId63" Type="http://schemas.openxmlformats.org/officeDocument/2006/relationships/image" Target="../media/image186.png"/><Relationship Id="rId68" Type="http://schemas.openxmlformats.org/officeDocument/2006/relationships/customXml" Target="../ink/ink166.xml"/><Relationship Id="rId84" Type="http://schemas.openxmlformats.org/officeDocument/2006/relationships/customXml" Target="../ink/ink174.xml"/><Relationship Id="rId89" Type="http://schemas.openxmlformats.org/officeDocument/2006/relationships/image" Target="../media/image199.png"/><Relationship Id="rId16" Type="http://schemas.openxmlformats.org/officeDocument/2006/relationships/customXml" Target="../ink/ink140.xml"/><Relationship Id="rId107" Type="http://schemas.openxmlformats.org/officeDocument/2006/relationships/image" Target="../media/image208.png"/><Relationship Id="rId11" Type="http://schemas.openxmlformats.org/officeDocument/2006/relationships/image" Target="../media/image160.png"/><Relationship Id="rId32" Type="http://schemas.openxmlformats.org/officeDocument/2006/relationships/customXml" Target="../ink/ink148.xml"/><Relationship Id="rId37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customXml" Target="../ink/ink161.xml"/><Relationship Id="rId74" Type="http://schemas.openxmlformats.org/officeDocument/2006/relationships/customXml" Target="../ink/ink169.xml"/><Relationship Id="rId79" Type="http://schemas.openxmlformats.org/officeDocument/2006/relationships/image" Target="../media/image194.png"/><Relationship Id="rId102" Type="http://schemas.openxmlformats.org/officeDocument/2006/relationships/customXml" Target="../ink/ink183.xml"/><Relationship Id="rId5" Type="http://schemas.openxmlformats.org/officeDocument/2006/relationships/image" Target="../media/image157.png"/><Relationship Id="rId90" Type="http://schemas.openxmlformats.org/officeDocument/2006/relationships/customXml" Target="../ink/ink177.xml"/><Relationship Id="rId95" Type="http://schemas.openxmlformats.org/officeDocument/2006/relationships/image" Target="../media/image202.png"/><Relationship Id="rId22" Type="http://schemas.openxmlformats.org/officeDocument/2006/relationships/customXml" Target="../ink/ink143.xml"/><Relationship Id="rId27" Type="http://schemas.openxmlformats.org/officeDocument/2006/relationships/image" Target="../media/image168.png"/><Relationship Id="rId43" Type="http://schemas.openxmlformats.org/officeDocument/2006/relationships/image" Target="../media/image176.png"/><Relationship Id="rId48" Type="http://schemas.openxmlformats.org/officeDocument/2006/relationships/customXml" Target="../ink/ink156.xml"/><Relationship Id="rId64" Type="http://schemas.openxmlformats.org/officeDocument/2006/relationships/customXml" Target="../ink/ink164.xml"/><Relationship Id="rId69" Type="http://schemas.openxmlformats.org/officeDocument/2006/relationships/image" Target="../media/image189.png"/><Relationship Id="rId80" Type="http://schemas.openxmlformats.org/officeDocument/2006/relationships/customXml" Target="../ink/ink172.xml"/><Relationship Id="rId85" Type="http://schemas.openxmlformats.org/officeDocument/2006/relationships/image" Target="../media/image197.png"/><Relationship Id="rId12" Type="http://schemas.openxmlformats.org/officeDocument/2006/relationships/customXml" Target="../ink/ink138.xml"/><Relationship Id="rId17" Type="http://schemas.openxmlformats.org/officeDocument/2006/relationships/image" Target="../media/image163.png"/><Relationship Id="rId33" Type="http://schemas.openxmlformats.org/officeDocument/2006/relationships/image" Target="../media/image171.png"/><Relationship Id="rId38" Type="http://schemas.openxmlformats.org/officeDocument/2006/relationships/customXml" Target="../ink/ink151.xml"/><Relationship Id="rId59" Type="http://schemas.openxmlformats.org/officeDocument/2006/relationships/image" Target="../media/image184.png"/><Relationship Id="rId103" Type="http://schemas.openxmlformats.org/officeDocument/2006/relationships/image" Target="../media/image206.png"/><Relationship Id="rId108" Type="http://schemas.openxmlformats.org/officeDocument/2006/relationships/customXml" Target="../ink/ink186.xml"/><Relationship Id="rId54" Type="http://schemas.openxmlformats.org/officeDocument/2006/relationships/customXml" Target="../ink/ink159.xml"/><Relationship Id="rId70" Type="http://schemas.openxmlformats.org/officeDocument/2006/relationships/customXml" Target="../ink/ink167.xml"/><Relationship Id="rId75" Type="http://schemas.openxmlformats.org/officeDocument/2006/relationships/image" Target="../media/image192.png"/><Relationship Id="rId91" Type="http://schemas.openxmlformats.org/officeDocument/2006/relationships/image" Target="../media/image200.png"/><Relationship Id="rId96" Type="http://schemas.openxmlformats.org/officeDocument/2006/relationships/customXml" Target="../ink/ink18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5.xml"/><Relationship Id="rId15" Type="http://schemas.openxmlformats.org/officeDocument/2006/relationships/image" Target="../media/image162.png"/><Relationship Id="rId23" Type="http://schemas.openxmlformats.org/officeDocument/2006/relationships/image" Target="../media/image166.png"/><Relationship Id="rId28" Type="http://schemas.openxmlformats.org/officeDocument/2006/relationships/customXml" Target="../ink/ink146.xml"/><Relationship Id="rId36" Type="http://schemas.openxmlformats.org/officeDocument/2006/relationships/customXml" Target="../ink/ink150.xml"/><Relationship Id="rId49" Type="http://schemas.openxmlformats.org/officeDocument/2006/relationships/image" Target="../media/image179.png"/><Relationship Id="rId57" Type="http://schemas.openxmlformats.org/officeDocument/2006/relationships/image" Target="../media/image183.png"/><Relationship Id="rId106" Type="http://schemas.openxmlformats.org/officeDocument/2006/relationships/customXml" Target="../ink/ink185.xml"/><Relationship Id="rId10" Type="http://schemas.openxmlformats.org/officeDocument/2006/relationships/customXml" Target="../ink/ink137.xml"/><Relationship Id="rId31" Type="http://schemas.openxmlformats.org/officeDocument/2006/relationships/image" Target="../media/image170.png"/><Relationship Id="rId44" Type="http://schemas.openxmlformats.org/officeDocument/2006/relationships/customXml" Target="../ink/ink154.xml"/><Relationship Id="rId52" Type="http://schemas.openxmlformats.org/officeDocument/2006/relationships/customXml" Target="../ink/ink158.xml"/><Relationship Id="rId60" Type="http://schemas.openxmlformats.org/officeDocument/2006/relationships/customXml" Target="../ink/ink162.xml"/><Relationship Id="rId65" Type="http://schemas.openxmlformats.org/officeDocument/2006/relationships/image" Target="../media/image187.png"/><Relationship Id="rId73" Type="http://schemas.openxmlformats.org/officeDocument/2006/relationships/image" Target="../media/image191.png"/><Relationship Id="rId78" Type="http://schemas.openxmlformats.org/officeDocument/2006/relationships/customXml" Target="../ink/ink171.xml"/><Relationship Id="rId81" Type="http://schemas.openxmlformats.org/officeDocument/2006/relationships/image" Target="../media/image195.png"/><Relationship Id="rId86" Type="http://schemas.openxmlformats.org/officeDocument/2006/relationships/customXml" Target="../ink/ink175.xml"/><Relationship Id="rId94" Type="http://schemas.openxmlformats.org/officeDocument/2006/relationships/customXml" Target="../ink/ink179.xml"/><Relationship Id="rId99" Type="http://schemas.openxmlformats.org/officeDocument/2006/relationships/image" Target="../media/image204.png"/><Relationship Id="rId101" Type="http://schemas.openxmlformats.org/officeDocument/2006/relationships/image" Target="../media/image205.png"/><Relationship Id="rId4" Type="http://schemas.openxmlformats.org/officeDocument/2006/relationships/image" Target="../media/image151.png"/><Relationship Id="rId9" Type="http://schemas.openxmlformats.org/officeDocument/2006/relationships/image" Target="../media/image159.png"/><Relationship Id="rId13" Type="http://schemas.openxmlformats.org/officeDocument/2006/relationships/image" Target="../media/image161.png"/><Relationship Id="rId18" Type="http://schemas.openxmlformats.org/officeDocument/2006/relationships/customXml" Target="../ink/ink141.xml"/><Relationship Id="rId39" Type="http://schemas.openxmlformats.org/officeDocument/2006/relationships/image" Target="../media/image174.png"/><Relationship Id="rId109" Type="http://schemas.openxmlformats.org/officeDocument/2006/relationships/image" Target="../media/image209.png"/><Relationship Id="rId34" Type="http://schemas.openxmlformats.org/officeDocument/2006/relationships/customXml" Target="../ink/ink149.xml"/><Relationship Id="rId50" Type="http://schemas.openxmlformats.org/officeDocument/2006/relationships/customXml" Target="../ink/ink157.xml"/><Relationship Id="rId55" Type="http://schemas.openxmlformats.org/officeDocument/2006/relationships/image" Target="../media/image182.png"/><Relationship Id="rId76" Type="http://schemas.openxmlformats.org/officeDocument/2006/relationships/customXml" Target="../ink/ink170.xml"/><Relationship Id="rId97" Type="http://schemas.openxmlformats.org/officeDocument/2006/relationships/image" Target="../media/image203.png"/><Relationship Id="rId104" Type="http://schemas.openxmlformats.org/officeDocument/2006/relationships/customXml" Target="../ink/ink184.xml"/><Relationship Id="rId7" Type="http://schemas.openxmlformats.org/officeDocument/2006/relationships/image" Target="../media/image158.png"/><Relationship Id="rId71" Type="http://schemas.openxmlformats.org/officeDocument/2006/relationships/image" Target="../media/image190.png"/><Relationship Id="rId92" Type="http://schemas.openxmlformats.org/officeDocument/2006/relationships/customXml" Target="../ink/ink178.xml"/><Relationship Id="rId2" Type="http://schemas.openxmlformats.org/officeDocument/2006/relationships/image" Target="../media/image1.png"/><Relationship Id="rId29" Type="http://schemas.openxmlformats.org/officeDocument/2006/relationships/image" Target="../media/image169.png"/><Relationship Id="rId24" Type="http://schemas.openxmlformats.org/officeDocument/2006/relationships/customXml" Target="../ink/ink144.xml"/><Relationship Id="rId40" Type="http://schemas.openxmlformats.org/officeDocument/2006/relationships/customXml" Target="../ink/ink152.xml"/><Relationship Id="rId45" Type="http://schemas.openxmlformats.org/officeDocument/2006/relationships/image" Target="../media/image177.png"/><Relationship Id="rId66" Type="http://schemas.openxmlformats.org/officeDocument/2006/relationships/customXml" Target="../ink/ink165.xml"/><Relationship Id="rId87" Type="http://schemas.openxmlformats.org/officeDocument/2006/relationships/image" Target="../media/image198.png"/><Relationship Id="rId110" Type="http://schemas.openxmlformats.org/officeDocument/2006/relationships/customXml" Target="../ink/ink187.xml"/><Relationship Id="rId61" Type="http://schemas.openxmlformats.org/officeDocument/2006/relationships/image" Target="../media/image185.png"/><Relationship Id="rId82" Type="http://schemas.openxmlformats.org/officeDocument/2006/relationships/customXml" Target="../ink/ink173.xml"/><Relationship Id="rId19" Type="http://schemas.openxmlformats.org/officeDocument/2006/relationships/image" Target="../media/image164.png"/><Relationship Id="rId14" Type="http://schemas.openxmlformats.org/officeDocument/2006/relationships/customXml" Target="../ink/ink139.xml"/><Relationship Id="rId30" Type="http://schemas.openxmlformats.org/officeDocument/2006/relationships/customXml" Target="../ink/ink147.xml"/><Relationship Id="rId35" Type="http://schemas.openxmlformats.org/officeDocument/2006/relationships/image" Target="../media/image172.png"/><Relationship Id="rId56" Type="http://schemas.openxmlformats.org/officeDocument/2006/relationships/customXml" Target="../ink/ink160.xml"/><Relationship Id="rId77" Type="http://schemas.openxmlformats.org/officeDocument/2006/relationships/image" Target="../media/image193.png"/><Relationship Id="rId100" Type="http://schemas.openxmlformats.org/officeDocument/2006/relationships/customXml" Target="../ink/ink182.xml"/><Relationship Id="rId105" Type="http://schemas.openxmlformats.org/officeDocument/2006/relationships/image" Target="../media/image207.png"/><Relationship Id="rId8" Type="http://schemas.openxmlformats.org/officeDocument/2006/relationships/customXml" Target="../ink/ink136.xml"/><Relationship Id="rId51" Type="http://schemas.openxmlformats.org/officeDocument/2006/relationships/image" Target="../media/image180.png"/><Relationship Id="rId72" Type="http://schemas.openxmlformats.org/officeDocument/2006/relationships/customXml" Target="../ink/ink168.xml"/><Relationship Id="rId93" Type="http://schemas.openxmlformats.org/officeDocument/2006/relationships/image" Target="../media/image201.png"/><Relationship Id="rId98" Type="http://schemas.openxmlformats.org/officeDocument/2006/relationships/customXml" Target="../ink/ink181.xml"/><Relationship Id="rId3" Type="http://schemas.openxmlformats.org/officeDocument/2006/relationships/image" Target="../media/image2.png"/><Relationship Id="rId25" Type="http://schemas.openxmlformats.org/officeDocument/2006/relationships/image" Target="../media/image167.png"/><Relationship Id="rId46" Type="http://schemas.openxmlformats.org/officeDocument/2006/relationships/customXml" Target="../ink/ink155.xml"/><Relationship Id="rId67" Type="http://schemas.openxmlformats.org/officeDocument/2006/relationships/image" Target="../media/image188.png"/><Relationship Id="rId20" Type="http://schemas.openxmlformats.org/officeDocument/2006/relationships/customXml" Target="../ink/ink142.xml"/><Relationship Id="rId41" Type="http://schemas.openxmlformats.org/officeDocument/2006/relationships/image" Target="../media/image175.png"/><Relationship Id="rId62" Type="http://schemas.openxmlformats.org/officeDocument/2006/relationships/customXml" Target="../ink/ink163.xml"/><Relationship Id="rId83" Type="http://schemas.openxmlformats.org/officeDocument/2006/relationships/image" Target="../media/image196.png"/><Relationship Id="rId88" Type="http://schemas.openxmlformats.org/officeDocument/2006/relationships/customXml" Target="../ink/ink176.xml"/><Relationship Id="rId111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1.png"/><Relationship Id="rId4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4.png"/><Relationship Id="rId4" Type="http://schemas.openxmlformats.org/officeDocument/2006/relationships/image" Target="../media/image2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5.png"/><Relationship Id="rId4" Type="http://schemas.openxmlformats.org/officeDocument/2006/relationships/image" Target="../media/image212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8.xml"/><Relationship Id="rId21" Type="http://schemas.openxmlformats.org/officeDocument/2006/relationships/image" Target="../media/image236.png"/><Relationship Id="rId42" Type="http://schemas.openxmlformats.org/officeDocument/2006/relationships/customXml" Target="../ink/ink206.xml"/><Relationship Id="rId47" Type="http://schemas.openxmlformats.org/officeDocument/2006/relationships/image" Target="../media/image249.png"/><Relationship Id="rId63" Type="http://schemas.openxmlformats.org/officeDocument/2006/relationships/image" Target="../media/image257.png"/><Relationship Id="rId68" Type="http://schemas.openxmlformats.org/officeDocument/2006/relationships/customXml" Target="../ink/ink219.xml"/><Relationship Id="rId7" Type="http://schemas.openxmlformats.org/officeDocument/2006/relationships/image" Target="../media/image229.png"/><Relationship Id="rId2" Type="http://schemas.openxmlformats.org/officeDocument/2006/relationships/image" Target="../media/image1.png"/><Relationship Id="rId16" Type="http://schemas.openxmlformats.org/officeDocument/2006/relationships/customXml" Target="../ink/ink193.xml"/><Relationship Id="rId29" Type="http://schemas.openxmlformats.org/officeDocument/2006/relationships/image" Target="../media/image240.png"/><Relationship Id="rId11" Type="http://schemas.openxmlformats.org/officeDocument/2006/relationships/image" Target="../media/image231.png"/><Relationship Id="rId24" Type="http://schemas.openxmlformats.org/officeDocument/2006/relationships/customXml" Target="../ink/ink197.xml"/><Relationship Id="rId32" Type="http://schemas.openxmlformats.org/officeDocument/2006/relationships/customXml" Target="../ink/ink201.xml"/><Relationship Id="rId37" Type="http://schemas.openxmlformats.org/officeDocument/2006/relationships/image" Target="../media/image244.png"/><Relationship Id="rId40" Type="http://schemas.openxmlformats.org/officeDocument/2006/relationships/customXml" Target="../ink/ink205.xml"/><Relationship Id="rId45" Type="http://schemas.openxmlformats.org/officeDocument/2006/relationships/image" Target="../media/image248.png"/><Relationship Id="rId53" Type="http://schemas.openxmlformats.org/officeDocument/2006/relationships/image" Target="../media/image252.png"/><Relationship Id="rId58" Type="http://schemas.openxmlformats.org/officeDocument/2006/relationships/customXml" Target="../ink/ink214.xml"/><Relationship Id="rId66" Type="http://schemas.openxmlformats.org/officeDocument/2006/relationships/customXml" Target="../ink/ink218.xml"/><Relationship Id="rId5" Type="http://schemas.openxmlformats.org/officeDocument/2006/relationships/image" Target="../media/image216.png"/><Relationship Id="rId61" Type="http://schemas.openxmlformats.org/officeDocument/2006/relationships/image" Target="../media/image256.png"/><Relationship Id="rId19" Type="http://schemas.openxmlformats.org/officeDocument/2006/relationships/image" Target="../media/image235.png"/><Relationship Id="rId14" Type="http://schemas.openxmlformats.org/officeDocument/2006/relationships/customXml" Target="../ink/ink192.xml"/><Relationship Id="rId22" Type="http://schemas.openxmlformats.org/officeDocument/2006/relationships/customXml" Target="../ink/ink196.xml"/><Relationship Id="rId27" Type="http://schemas.openxmlformats.org/officeDocument/2006/relationships/image" Target="../media/image239.png"/><Relationship Id="rId30" Type="http://schemas.openxmlformats.org/officeDocument/2006/relationships/customXml" Target="../ink/ink200.xml"/><Relationship Id="rId35" Type="http://schemas.openxmlformats.org/officeDocument/2006/relationships/image" Target="../media/image243.png"/><Relationship Id="rId43" Type="http://schemas.openxmlformats.org/officeDocument/2006/relationships/image" Target="../media/image247.png"/><Relationship Id="rId48" Type="http://schemas.openxmlformats.org/officeDocument/2006/relationships/customXml" Target="../ink/ink209.xml"/><Relationship Id="rId56" Type="http://schemas.openxmlformats.org/officeDocument/2006/relationships/customXml" Target="../ink/ink213.xml"/><Relationship Id="rId64" Type="http://schemas.openxmlformats.org/officeDocument/2006/relationships/customXml" Target="../ink/ink217.xml"/><Relationship Id="rId69" Type="http://schemas.openxmlformats.org/officeDocument/2006/relationships/image" Target="../media/image260.png"/><Relationship Id="rId8" Type="http://schemas.openxmlformats.org/officeDocument/2006/relationships/customXml" Target="../ink/ink189.xml"/><Relationship Id="rId51" Type="http://schemas.openxmlformats.org/officeDocument/2006/relationships/image" Target="../media/image251.png"/><Relationship Id="rId3" Type="http://schemas.openxmlformats.org/officeDocument/2006/relationships/image" Target="../media/image2.png"/><Relationship Id="rId12" Type="http://schemas.openxmlformats.org/officeDocument/2006/relationships/customXml" Target="../ink/ink191.xml"/><Relationship Id="rId17" Type="http://schemas.openxmlformats.org/officeDocument/2006/relationships/image" Target="../media/image234.png"/><Relationship Id="rId25" Type="http://schemas.openxmlformats.org/officeDocument/2006/relationships/image" Target="../media/image238.png"/><Relationship Id="rId33" Type="http://schemas.openxmlformats.org/officeDocument/2006/relationships/image" Target="../media/image242.png"/><Relationship Id="rId38" Type="http://schemas.openxmlformats.org/officeDocument/2006/relationships/customXml" Target="../ink/ink204.xml"/><Relationship Id="rId46" Type="http://schemas.openxmlformats.org/officeDocument/2006/relationships/customXml" Target="../ink/ink208.xml"/><Relationship Id="rId59" Type="http://schemas.openxmlformats.org/officeDocument/2006/relationships/image" Target="../media/image255.png"/><Relationship Id="rId67" Type="http://schemas.openxmlformats.org/officeDocument/2006/relationships/image" Target="../media/image259.png"/><Relationship Id="rId20" Type="http://schemas.openxmlformats.org/officeDocument/2006/relationships/customXml" Target="../ink/ink195.xml"/><Relationship Id="rId41" Type="http://schemas.openxmlformats.org/officeDocument/2006/relationships/image" Target="../media/image246.png"/><Relationship Id="rId54" Type="http://schemas.openxmlformats.org/officeDocument/2006/relationships/customXml" Target="../ink/ink212.xml"/><Relationship Id="rId62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8.xml"/><Relationship Id="rId15" Type="http://schemas.openxmlformats.org/officeDocument/2006/relationships/image" Target="../media/image233.png"/><Relationship Id="rId23" Type="http://schemas.openxmlformats.org/officeDocument/2006/relationships/image" Target="../media/image237.png"/><Relationship Id="rId28" Type="http://schemas.openxmlformats.org/officeDocument/2006/relationships/customXml" Target="../ink/ink199.xml"/><Relationship Id="rId36" Type="http://schemas.openxmlformats.org/officeDocument/2006/relationships/customXml" Target="../ink/ink203.xml"/><Relationship Id="rId49" Type="http://schemas.openxmlformats.org/officeDocument/2006/relationships/image" Target="../media/image250.png"/><Relationship Id="rId57" Type="http://schemas.openxmlformats.org/officeDocument/2006/relationships/image" Target="../media/image254.png"/><Relationship Id="rId10" Type="http://schemas.openxmlformats.org/officeDocument/2006/relationships/customXml" Target="../ink/ink190.xml"/><Relationship Id="rId31" Type="http://schemas.openxmlformats.org/officeDocument/2006/relationships/image" Target="../media/image241.png"/><Relationship Id="rId44" Type="http://schemas.openxmlformats.org/officeDocument/2006/relationships/customXml" Target="../ink/ink207.xml"/><Relationship Id="rId52" Type="http://schemas.openxmlformats.org/officeDocument/2006/relationships/customXml" Target="../ink/ink211.xml"/><Relationship Id="rId60" Type="http://schemas.openxmlformats.org/officeDocument/2006/relationships/customXml" Target="../ink/ink215.xml"/><Relationship Id="rId65" Type="http://schemas.openxmlformats.org/officeDocument/2006/relationships/image" Target="../media/image258.png"/><Relationship Id="rId4" Type="http://schemas.openxmlformats.org/officeDocument/2006/relationships/image" Target="../media/image212.png"/><Relationship Id="rId9" Type="http://schemas.openxmlformats.org/officeDocument/2006/relationships/image" Target="../media/image230.png"/><Relationship Id="rId13" Type="http://schemas.openxmlformats.org/officeDocument/2006/relationships/image" Target="../media/image232.png"/><Relationship Id="rId18" Type="http://schemas.openxmlformats.org/officeDocument/2006/relationships/customXml" Target="../ink/ink194.xml"/><Relationship Id="rId39" Type="http://schemas.openxmlformats.org/officeDocument/2006/relationships/image" Target="../media/image245.png"/><Relationship Id="rId34" Type="http://schemas.openxmlformats.org/officeDocument/2006/relationships/customXml" Target="../ink/ink202.xml"/><Relationship Id="rId50" Type="http://schemas.openxmlformats.org/officeDocument/2006/relationships/customXml" Target="../ink/ink210.xml"/><Relationship Id="rId55" Type="http://schemas.openxmlformats.org/officeDocument/2006/relationships/image" Target="../media/image2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3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21" Type="http://schemas.openxmlformats.org/officeDocument/2006/relationships/customXml" Target="../ink/ink11.xml"/><Relationship Id="rId34" Type="http://schemas.openxmlformats.org/officeDocument/2006/relationships/image" Target="../media/image26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6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customXml" Target="../ink/ink19.xml"/><Relationship Id="rId5" Type="http://schemas.openxmlformats.org/officeDocument/2006/relationships/image" Target="../media/image11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9.png"/><Relationship Id="rId9" Type="http://schemas.openxmlformats.org/officeDocument/2006/relationships/customXml" Target="../ink/ink5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4.xml"/><Relationship Id="rId30" Type="http://schemas.openxmlformats.org/officeDocument/2006/relationships/image" Target="../media/image24.png"/><Relationship Id="rId35" Type="http://schemas.openxmlformats.org/officeDocument/2006/relationships/customXml" Target="../ink/ink18.xml"/><Relationship Id="rId8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9" Type="http://schemas.openxmlformats.org/officeDocument/2006/relationships/customXml" Target="../ink/ink36.xml"/><Relationship Id="rId21" Type="http://schemas.openxmlformats.org/officeDocument/2006/relationships/customXml" Target="../ink/ink27.xml"/><Relationship Id="rId34" Type="http://schemas.openxmlformats.org/officeDocument/2006/relationships/image" Target="../media/image44.png"/><Relationship Id="rId42" Type="http://schemas.openxmlformats.org/officeDocument/2006/relationships/image" Target="../media/image48.png"/><Relationship Id="rId7" Type="http://schemas.openxmlformats.org/officeDocument/2006/relationships/customXml" Target="../ink/ink20.xml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openxmlformats.org/officeDocument/2006/relationships/customXml" Target="../ink/ink31.xml"/><Relationship Id="rId41" Type="http://schemas.openxmlformats.org/officeDocument/2006/relationships/customXml" Target="../ink/ink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customXml" Target="../ink/ink22.xml"/><Relationship Id="rId24" Type="http://schemas.openxmlformats.org/officeDocument/2006/relationships/image" Target="../media/image39.png"/><Relationship Id="rId32" Type="http://schemas.openxmlformats.org/officeDocument/2006/relationships/image" Target="../media/image43.png"/><Relationship Id="rId37" Type="http://schemas.openxmlformats.org/officeDocument/2006/relationships/customXml" Target="../ink/ink35.xml"/><Relationship Id="rId40" Type="http://schemas.openxmlformats.org/officeDocument/2006/relationships/image" Target="../media/image47.png"/><Relationship Id="rId5" Type="http://schemas.openxmlformats.org/officeDocument/2006/relationships/image" Target="../media/image29.png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41.png"/><Relationship Id="rId36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" Type="http://schemas.openxmlformats.org/officeDocument/2006/relationships/image" Target="../media/image9.png"/><Relationship Id="rId9" Type="http://schemas.openxmlformats.org/officeDocument/2006/relationships/customXml" Target="../ink/ink21.xml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customXml" Target="../ink/ink30.xml"/><Relationship Id="rId30" Type="http://schemas.openxmlformats.org/officeDocument/2006/relationships/image" Target="../media/image42.png"/><Relationship Id="rId35" Type="http://schemas.openxmlformats.org/officeDocument/2006/relationships/customXml" Target="../ink/ink34.xml"/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12" Type="http://schemas.openxmlformats.org/officeDocument/2006/relationships/image" Target="../media/image33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9" Type="http://schemas.openxmlformats.org/officeDocument/2006/relationships/image" Target="../media/image66.png"/><Relationship Id="rId21" Type="http://schemas.openxmlformats.org/officeDocument/2006/relationships/image" Target="../media/image57.png"/><Relationship Id="rId34" Type="http://schemas.openxmlformats.org/officeDocument/2006/relationships/customXml" Target="../ink/ink52.xml"/><Relationship Id="rId7" Type="http://schemas.openxmlformats.org/officeDocument/2006/relationships/image" Target="../media/image50.png"/><Relationship Id="rId12" Type="http://schemas.openxmlformats.org/officeDocument/2006/relationships/customXml" Target="../ink/ink41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38" Type="http://schemas.openxmlformats.org/officeDocument/2006/relationships/customXml" Target="../ink/ink54.xml"/><Relationship Id="rId2" Type="http://schemas.openxmlformats.org/officeDocument/2006/relationships/image" Target="../media/image1.png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.xml"/><Relationship Id="rId11" Type="http://schemas.openxmlformats.org/officeDocument/2006/relationships/image" Target="../media/image52.png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65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10" Type="http://schemas.openxmlformats.org/officeDocument/2006/relationships/customXml" Target="../ink/ink40.xml"/><Relationship Id="rId19" Type="http://schemas.openxmlformats.org/officeDocument/2006/relationships/image" Target="../media/image56.png"/><Relationship Id="rId31" Type="http://schemas.openxmlformats.org/officeDocument/2006/relationships/image" Target="../media/image62.png"/><Relationship Id="rId4" Type="http://schemas.openxmlformats.org/officeDocument/2006/relationships/image" Target="../media/image9.png"/><Relationship Id="rId9" Type="http://schemas.openxmlformats.org/officeDocument/2006/relationships/image" Target="../media/image51.png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60.png"/><Relationship Id="rId30" Type="http://schemas.openxmlformats.org/officeDocument/2006/relationships/customXml" Target="../ink/ink50.xml"/><Relationship Id="rId35" Type="http://schemas.openxmlformats.org/officeDocument/2006/relationships/image" Target="../media/image64.png"/><Relationship Id="rId8" Type="http://schemas.openxmlformats.org/officeDocument/2006/relationships/customXml" Target="../ink/ink39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21" Type="http://schemas.openxmlformats.org/officeDocument/2006/relationships/customXml" Target="../ink/ink62.xml"/><Relationship Id="rId42" Type="http://schemas.openxmlformats.org/officeDocument/2006/relationships/image" Target="../media/image86.png"/><Relationship Id="rId47" Type="http://schemas.openxmlformats.org/officeDocument/2006/relationships/customXml" Target="../ink/ink75.xml"/><Relationship Id="rId63" Type="http://schemas.openxmlformats.org/officeDocument/2006/relationships/customXml" Target="../ink/ink83.xml"/><Relationship Id="rId68" Type="http://schemas.openxmlformats.org/officeDocument/2006/relationships/image" Target="../media/image99.png"/><Relationship Id="rId84" Type="http://schemas.openxmlformats.org/officeDocument/2006/relationships/image" Target="../media/image107.png"/><Relationship Id="rId89" Type="http://schemas.openxmlformats.org/officeDocument/2006/relationships/customXml" Target="../ink/ink96.xml"/><Relationship Id="rId16" Type="http://schemas.openxmlformats.org/officeDocument/2006/relationships/image" Target="../media/image73.png"/><Relationship Id="rId11" Type="http://schemas.openxmlformats.org/officeDocument/2006/relationships/customXml" Target="../ink/ink57.xml"/><Relationship Id="rId32" Type="http://schemas.openxmlformats.org/officeDocument/2006/relationships/image" Target="../media/image81.png"/><Relationship Id="rId37" Type="http://schemas.openxmlformats.org/officeDocument/2006/relationships/customXml" Target="../ink/ink70.xml"/><Relationship Id="rId53" Type="http://schemas.openxmlformats.org/officeDocument/2006/relationships/customXml" Target="../ink/ink78.xml"/><Relationship Id="rId58" Type="http://schemas.openxmlformats.org/officeDocument/2006/relationships/image" Target="../media/image94.png"/><Relationship Id="rId74" Type="http://schemas.openxmlformats.org/officeDocument/2006/relationships/image" Target="../media/image102.png"/><Relationship Id="rId79" Type="http://schemas.openxmlformats.org/officeDocument/2006/relationships/customXml" Target="../ink/ink91.xml"/><Relationship Id="rId5" Type="http://schemas.openxmlformats.org/officeDocument/2006/relationships/image" Target="../media/image67.png"/><Relationship Id="rId90" Type="http://schemas.openxmlformats.org/officeDocument/2006/relationships/image" Target="../media/image110.png"/><Relationship Id="rId14" Type="http://schemas.openxmlformats.org/officeDocument/2006/relationships/image" Target="../media/image72.png"/><Relationship Id="rId22" Type="http://schemas.openxmlformats.org/officeDocument/2006/relationships/image" Target="../media/image76.png"/><Relationship Id="rId27" Type="http://schemas.openxmlformats.org/officeDocument/2006/relationships/customXml" Target="../ink/ink65.xml"/><Relationship Id="rId30" Type="http://schemas.openxmlformats.org/officeDocument/2006/relationships/image" Target="../media/image80.png"/><Relationship Id="rId35" Type="http://schemas.openxmlformats.org/officeDocument/2006/relationships/customXml" Target="../ink/ink69.xml"/><Relationship Id="rId43" Type="http://schemas.openxmlformats.org/officeDocument/2006/relationships/customXml" Target="../ink/ink73.xml"/><Relationship Id="rId48" Type="http://schemas.openxmlformats.org/officeDocument/2006/relationships/image" Target="../media/image89.png"/><Relationship Id="rId56" Type="http://schemas.openxmlformats.org/officeDocument/2006/relationships/image" Target="../media/image93.png"/><Relationship Id="rId64" Type="http://schemas.openxmlformats.org/officeDocument/2006/relationships/image" Target="../media/image97.png"/><Relationship Id="rId69" Type="http://schemas.openxmlformats.org/officeDocument/2006/relationships/customXml" Target="../ink/ink86.xml"/><Relationship Id="rId77" Type="http://schemas.openxmlformats.org/officeDocument/2006/relationships/customXml" Target="../ink/ink90.xml"/><Relationship Id="rId8" Type="http://schemas.openxmlformats.org/officeDocument/2006/relationships/image" Target="../media/image69.png"/><Relationship Id="rId51" Type="http://schemas.openxmlformats.org/officeDocument/2006/relationships/customXml" Target="../ink/ink77.xml"/><Relationship Id="rId72" Type="http://schemas.openxmlformats.org/officeDocument/2006/relationships/image" Target="../media/image101.png"/><Relationship Id="rId80" Type="http://schemas.openxmlformats.org/officeDocument/2006/relationships/image" Target="../media/image105.png"/><Relationship Id="rId85" Type="http://schemas.openxmlformats.org/officeDocument/2006/relationships/customXml" Target="../ink/ink94.xml"/><Relationship Id="rId3" Type="http://schemas.openxmlformats.org/officeDocument/2006/relationships/image" Target="../media/image2.png"/><Relationship Id="rId12" Type="http://schemas.openxmlformats.org/officeDocument/2006/relationships/image" Target="../media/image71.png"/><Relationship Id="rId17" Type="http://schemas.openxmlformats.org/officeDocument/2006/relationships/customXml" Target="../ink/ink60.xml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image" Target="../media/image84.png"/><Relationship Id="rId46" Type="http://schemas.openxmlformats.org/officeDocument/2006/relationships/image" Target="../media/image88.png"/><Relationship Id="rId59" Type="http://schemas.openxmlformats.org/officeDocument/2006/relationships/customXml" Target="../ink/ink81.xml"/><Relationship Id="rId67" Type="http://schemas.openxmlformats.org/officeDocument/2006/relationships/customXml" Target="../ink/ink85.xml"/><Relationship Id="rId20" Type="http://schemas.openxmlformats.org/officeDocument/2006/relationships/image" Target="../media/image75.png"/><Relationship Id="rId41" Type="http://schemas.openxmlformats.org/officeDocument/2006/relationships/customXml" Target="../ink/ink72.xml"/><Relationship Id="rId54" Type="http://schemas.openxmlformats.org/officeDocument/2006/relationships/image" Target="../media/image92.png"/><Relationship Id="rId62" Type="http://schemas.openxmlformats.org/officeDocument/2006/relationships/image" Target="../media/image96.png"/><Relationship Id="rId70" Type="http://schemas.openxmlformats.org/officeDocument/2006/relationships/image" Target="../media/image100.png"/><Relationship Id="rId75" Type="http://schemas.openxmlformats.org/officeDocument/2006/relationships/customXml" Target="../ink/ink89.xml"/><Relationship Id="rId83" Type="http://schemas.openxmlformats.org/officeDocument/2006/relationships/customXml" Target="../ink/ink93.xml"/><Relationship Id="rId88" Type="http://schemas.openxmlformats.org/officeDocument/2006/relationships/image" Target="../media/image109.png"/><Relationship Id="rId91" Type="http://schemas.openxmlformats.org/officeDocument/2006/relationships/customXml" Target="../ink/ink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5" Type="http://schemas.openxmlformats.org/officeDocument/2006/relationships/customXml" Target="../ink/ink59.xml"/><Relationship Id="rId23" Type="http://schemas.openxmlformats.org/officeDocument/2006/relationships/customXml" Target="../ink/ink63.xml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49" Type="http://schemas.openxmlformats.org/officeDocument/2006/relationships/customXml" Target="../ink/ink76.xml"/><Relationship Id="rId57" Type="http://schemas.openxmlformats.org/officeDocument/2006/relationships/customXml" Target="../ink/ink80.xml"/><Relationship Id="rId10" Type="http://schemas.openxmlformats.org/officeDocument/2006/relationships/image" Target="../media/image70.png"/><Relationship Id="rId31" Type="http://schemas.openxmlformats.org/officeDocument/2006/relationships/customXml" Target="../ink/ink67.xml"/><Relationship Id="rId44" Type="http://schemas.openxmlformats.org/officeDocument/2006/relationships/image" Target="../media/image87.png"/><Relationship Id="rId52" Type="http://schemas.openxmlformats.org/officeDocument/2006/relationships/image" Target="../media/image91.png"/><Relationship Id="rId60" Type="http://schemas.openxmlformats.org/officeDocument/2006/relationships/image" Target="../media/image95.png"/><Relationship Id="rId65" Type="http://schemas.openxmlformats.org/officeDocument/2006/relationships/customXml" Target="../ink/ink84.xml"/><Relationship Id="rId73" Type="http://schemas.openxmlformats.org/officeDocument/2006/relationships/customXml" Target="../ink/ink88.xml"/><Relationship Id="rId78" Type="http://schemas.openxmlformats.org/officeDocument/2006/relationships/image" Target="../media/image104.png"/><Relationship Id="rId81" Type="http://schemas.openxmlformats.org/officeDocument/2006/relationships/customXml" Target="../ink/ink92.xml"/><Relationship Id="rId86" Type="http://schemas.openxmlformats.org/officeDocument/2006/relationships/image" Target="../media/image108.png"/><Relationship Id="rId4" Type="http://schemas.openxmlformats.org/officeDocument/2006/relationships/image" Target="../media/image9.png"/><Relationship Id="rId9" Type="http://schemas.openxmlformats.org/officeDocument/2006/relationships/customXml" Target="../ink/ink56.xml"/><Relationship Id="rId13" Type="http://schemas.openxmlformats.org/officeDocument/2006/relationships/customXml" Target="../ink/ink58.xml"/><Relationship Id="rId18" Type="http://schemas.openxmlformats.org/officeDocument/2006/relationships/image" Target="../media/image74.png"/><Relationship Id="rId39" Type="http://schemas.openxmlformats.org/officeDocument/2006/relationships/customXml" Target="../ink/ink71.xml"/><Relationship Id="rId34" Type="http://schemas.openxmlformats.org/officeDocument/2006/relationships/image" Target="../media/image82.png"/><Relationship Id="rId50" Type="http://schemas.openxmlformats.org/officeDocument/2006/relationships/image" Target="../media/image90.png"/><Relationship Id="rId55" Type="http://schemas.openxmlformats.org/officeDocument/2006/relationships/customXml" Target="../ink/ink79.xml"/><Relationship Id="rId76" Type="http://schemas.openxmlformats.org/officeDocument/2006/relationships/image" Target="../media/image103.png"/><Relationship Id="rId7" Type="http://schemas.openxmlformats.org/officeDocument/2006/relationships/customXml" Target="../ink/ink55.xml"/><Relationship Id="rId71" Type="http://schemas.openxmlformats.org/officeDocument/2006/relationships/customXml" Target="../ink/ink87.xml"/><Relationship Id="rId92" Type="http://schemas.openxmlformats.org/officeDocument/2006/relationships/image" Target="../media/image111.png"/><Relationship Id="rId2" Type="http://schemas.openxmlformats.org/officeDocument/2006/relationships/image" Target="../media/image1.png"/><Relationship Id="rId29" Type="http://schemas.openxmlformats.org/officeDocument/2006/relationships/customXml" Target="../ink/ink66.xml"/><Relationship Id="rId24" Type="http://schemas.openxmlformats.org/officeDocument/2006/relationships/image" Target="../media/image77.png"/><Relationship Id="rId40" Type="http://schemas.openxmlformats.org/officeDocument/2006/relationships/image" Target="../media/image85.png"/><Relationship Id="rId45" Type="http://schemas.openxmlformats.org/officeDocument/2006/relationships/customXml" Target="../ink/ink74.xml"/><Relationship Id="rId66" Type="http://schemas.openxmlformats.org/officeDocument/2006/relationships/image" Target="../media/image98.png"/><Relationship Id="rId87" Type="http://schemas.openxmlformats.org/officeDocument/2006/relationships/customXml" Target="../ink/ink95.xml"/><Relationship Id="rId61" Type="http://schemas.openxmlformats.org/officeDocument/2006/relationships/customXml" Target="../ink/ink82.xml"/><Relationship Id="rId82" Type="http://schemas.openxmlformats.org/officeDocument/2006/relationships/image" Target="../media/image106.png"/><Relationship Id="rId19" Type="http://schemas.openxmlformats.org/officeDocument/2006/relationships/customXml" Target="../ink/ink6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.xml"/><Relationship Id="rId21" Type="http://schemas.openxmlformats.org/officeDocument/2006/relationships/image" Target="../media/image120.png"/><Relationship Id="rId42" Type="http://schemas.openxmlformats.org/officeDocument/2006/relationships/customXml" Target="../ink/ink116.xml"/><Relationship Id="rId47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customXml" Target="../ink/ink129.xml"/><Relationship Id="rId16" Type="http://schemas.openxmlformats.org/officeDocument/2006/relationships/customXml" Target="../ink/ink103.xml"/><Relationship Id="rId11" Type="http://schemas.openxmlformats.org/officeDocument/2006/relationships/image" Target="../media/image115.png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129.png"/><Relationship Id="rId40" Type="http://schemas.openxmlformats.org/officeDocument/2006/relationships/customXml" Target="../ink/ink115.xml"/><Relationship Id="rId45" Type="http://schemas.openxmlformats.org/officeDocument/2006/relationships/image" Target="../media/image133.png"/><Relationship Id="rId53" Type="http://schemas.openxmlformats.org/officeDocument/2006/relationships/image" Target="../media/image137.png"/><Relationship Id="rId58" Type="http://schemas.openxmlformats.org/officeDocument/2006/relationships/customXml" Target="../ink/ink124.xml"/><Relationship Id="rId66" Type="http://schemas.openxmlformats.org/officeDocument/2006/relationships/customXml" Target="../ink/ink128.xml"/><Relationship Id="rId74" Type="http://schemas.openxmlformats.org/officeDocument/2006/relationships/customXml" Target="../ink/ink132.xml"/><Relationship Id="rId79" Type="http://schemas.openxmlformats.org/officeDocument/2006/relationships/image" Target="../media/image150.png"/><Relationship Id="rId5" Type="http://schemas.openxmlformats.org/officeDocument/2006/relationships/image" Target="../media/image112.png"/><Relationship Id="rId61" Type="http://schemas.openxmlformats.org/officeDocument/2006/relationships/image" Target="../media/image141.png"/><Relationship Id="rId19" Type="http://schemas.openxmlformats.org/officeDocument/2006/relationships/image" Target="../media/image119.png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123.png"/><Relationship Id="rId30" Type="http://schemas.openxmlformats.org/officeDocument/2006/relationships/customXml" Target="../ink/ink110.xml"/><Relationship Id="rId35" Type="http://schemas.openxmlformats.org/officeDocument/2006/relationships/image" Target="../media/image128.png"/><Relationship Id="rId43" Type="http://schemas.openxmlformats.org/officeDocument/2006/relationships/image" Target="../media/image132.png"/><Relationship Id="rId48" Type="http://schemas.openxmlformats.org/officeDocument/2006/relationships/customXml" Target="../ink/ink119.xml"/><Relationship Id="rId56" Type="http://schemas.openxmlformats.org/officeDocument/2006/relationships/customXml" Target="../ink/ink123.xml"/><Relationship Id="rId64" Type="http://schemas.openxmlformats.org/officeDocument/2006/relationships/customXml" Target="../ink/ink127.xml"/><Relationship Id="rId69" Type="http://schemas.openxmlformats.org/officeDocument/2006/relationships/image" Target="../media/image145.png"/><Relationship Id="rId77" Type="http://schemas.openxmlformats.org/officeDocument/2006/relationships/image" Target="../media/image149.png"/><Relationship Id="rId8" Type="http://schemas.openxmlformats.org/officeDocument/2006/relationships/customXml" Target="../ink/ink99.xml"/><Relationship Id="rId51" Type="http://schemas.openxmlformats.org/officeDocument/2006/relationships/image" Target="../media/image136.png"/><Relationship Id="rId72" Type="http://schemas.openxmlformats.org/officeDocument/2006/relationships/customXml" Target="../ink/ink131.xml"/><Relationship Id="rId3" Type="http://schemas.openxmlformats.org/officeDocument/2006/relationships/image" Target="../media/image2.png"/><Relationship Id="rId12" Type="http://schemas.openxmlformats.org/officeDocument/2006/relationships/customXml" Target="../ink/ink101.xml"/><Relationship Id="rId17" Type="http://schemas.openxmlformats.org/officeDocument/2006/relationships/image" Target="../media/image118.png"/><Relationship Id="rId25" Type="http://schemas.openxmlformats.org/officeDocument/2006/relationships/image" Target="../media/image122.png"/><Relationship Id="rId33" Type="http://schemas.openxmlformats.org/officeDocument/2006/relationships/image" Target="../media/image126.png"/><Relationship Id="rId38" Type="http://schemas.openxmlformats.org/officeDocument/2006/relationships/customXml" Target="../ink/ink114.xml"/><Relationship Id="rId46" Type="http://schemas.openxmlformats.org/officeDocument/2006/relationships/customXml" Target="../ink/ink118.xml"/><Relationship Id="rId59" Type="http://schemas.openxmlformats.org/officeDocument/2006/relationships/image" Target="../media/image140.png"/><Relationship Id="rId67" Type="http://schemas.openxmlformats.org/officeDocument/2006/relationships/image" Target="../media/image144.png"/><Relationship Id="rId20" Type="http://schemas.openxmlformats.org/officeDocument/2006/relationships/customXml" Target="../ink/ink105.xml"/><Relationship Id="rId41" Type="http://schemas.openxmlformats.org/officeDocument/2006/relationships/image" Target="../media/image131.png"/><Relationship Id="rId54" Type="http://schemas.openxmlformats.org/officeDocument/2006/relationships/customXml" Target="../ink/ink122.xml"/><Relationship Id="rId62" Type="http://schemas.openxmlformats.org/officeDocument/2006/relationships/customXml" Target="../ink/ink126.xml"/><Relationship Id="rId70" Type="http://schemas.openxmlformats.org/officeDocument/2006/relationships/customXml" Target="../ink/ink130.xml"/><Relationship Id="rId75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.xml"/><Relationship Id="rId15" Type="http://schemas.openxmlformats.org/officeDocument/2006/relationships/image" Target="../media/image117.png"/><Relationship Id="rId23" Type="http://schemas.openxmlformats.org/officeDocument/2006/relationships/image" Target="../media/image121.png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49" Type="http://schemas.openxmlformats.org/officeDocument/2006/relationships/image" Target="../media/image135.png"/><Relationship Id="rId57" Type="http://schemas.openxmlformats.org/officeDocument/2006/relationships/image" Target="../media/image139.png"/><Relationship Id="rId10" Type="http://schemas.openxmlformats.org/officeDocument/2006/relationships/customXml" Target="../ink/ink100.xml"/><Relationship Id="rId31" Type="http://schemas.openxmlformats.org/officeDocument/2006/relationships/image" Target="../media/image125.png"/><Relationship Id="rId44" Type="http://schemas.openxmlformats.org/officeDocument/2006/relationships/customXml" Target="../ink/ink117.xml"/><Relationship Id="rId52" Type="http://schemas.openxmlformats.org/officeDocument/2006/relationships/customXml" Target="../ink/ink121.xml"/><Relationship Id="rId60" Type="http://schemas.openxmlformats.org/officeDocument/2006/relationships/customXml" Target="../ink/ink125.xml"/><Relationship Id="rId65" Type="http://schemas.openxmlformats.org/officeDocument/2006/relationships/image" Target="../media/image143.png"/><Relationship Id="rId73" Type="http://schemas.openxmlformats.org/officeDocument/2006/relationships/image" Target="../media/image147.png"/><Relationship Id="rId78" Type="http://schemas.openxmlformats.org/officeDocument/2006/relationships/customXml" Target="../ink/ink134.xml"/><Relationship Id="rId4" Type="http://schemas.openxmlformats.org/officeDocument/2006/relationships/image" Target="../media/image9.png"/><Relationship Id="rId9" Type="http://schemas.openxmlformats.org/officeDocument/2006/relationships/image" Target="../media/image114.png"/><Relationship Id="rId13" Type="http://schemas.openxmlformats.org/officeDocument/2006/relationships/image" Target="../media/image116.png"/><Relationship Id="rId18" Type="http://schemas.openxmlformats.org/officeDocument/2006/relationships/customXml" Target="../ink/ink104.xml"/><Relationship Id="rId39" Type="http://schemas.openxmlformats.org/officeDocument/2006/relationships/image" Target="../media/image130.png"/><Relationship Id="rId34" Type="http://schemas.openxmlformats.org/officeDocument/2006/relationships/customXml" Target="../ink/ink112.xml"/><Relationship Id="rId50" Type="http://schemas.openxmlformats.org/officeDocument/2006/relationships/customXml" Target="../ink/ink120.xml"/><Relationship Id="rId55" Type="http://schemas.openxmlformats.org/officeDocument/2006/relationships/image" Target="../media/image138.png"/><Relationship Id="rId76" Type="http://schemas.openxmlformats.org/officeDocument/2006/relationships/customXml" Target="../ink/ink133.xml"/><Relationship Id="rId7" Type="http://schemas.openxmlformats.org/officeDocument/2006/relationships/image" Target="../media/image113.png"/><Relationship Id="rId71" Type="http://schemas.openxmlformats.org/officeDocument/2006/relationships/image" Target="../media/image146.png"/><Relationship Id="rId2" Type="http://schemas.openxmlformats.org/officeDocument/2006/relationships/image" Target="../media/image1.png"/><Relationship Id="rId29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5" y="5803056"/>
            <a:ext cx="3479800" cy="62039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5E10CDD5-3564-5543-9931-B93590A15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04" y="434554"/>
            <a:ext cx="6303746" cy="38649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حبر 80">
                <a:extLst>
                  <a:ext uri="{FF2B5EF4-FFF2-40B4-BE49-F238E27FC236}">
                    <a16:creationId xmlns:a16="http://schemas.microsoft.com/office/drawing/2014/main" id="{806E529B-C526-9740-B53C-A15D05BFDF04}"/>
                  </a:ext>
                </a:extLst>
              </p14:cNvPr>
              <p14:cNvContentPartPr/>
              <p14:nvPr/>
            </p14:nvContentPartPr>
            <p14:xfrm>
              <a:off x="6647954" y="6808112"/>
              <a:ext cx="7200" cy="7200"/>
            </p14:xfrm>
          </p:contentPart>
        </mc:Choice>
        <mc:Fallback xmlns="">
          <p:pic>
            <p:nvPicPr>
              <p:cNvPr id="81" name="حبر 80">
                <a:extLst>
                  <a:ext uri="{FF2B5EF4-FFF2-40B4-BE49-F238E27FC236}">
                    <a16:creationId xmlns:a16="http://schemas.microsoft.com/office/drawing/2014/main" id="{806E529B-C526-9740-B53C-A15D05BFDF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2834" y="6792632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6" name="حبر 355">
                <a:extLst>
                  <a:ext uri="{FF2B5EF4-FFF2-40B4-BE49-F238E27FC236}">
                    <a16:creationId xmlns:a16="http://schemas.microsoft.com/office/drawing/2014/main" id="{8A162241-6385-0B4F-AE12-32051DFD58FC}"/>
                  </a:ext>
                </a:extLst>
              </p14:cNvPr>
              <p14:cNvContentPartPr/>
              <p14:nvPr/>
            </p14:nvContentPartPr>
            <p14:xfrm>
              <a:off x="3486434" y="4151672"/>
              <a:ext cx="14040" cy="27720"/>
            </p14:xfrm>
          </p:contentPart>
        </mc:Choice>
        <mc:Fallback xmlns="">
          <p:pic>
            <p:nvPicPr>
              <p:cNvPr id="356" name="حبر 355">
                <a:extLst>
                  <a:ext uri="{FF2B5EF4-FFF2-40B4-BE49-F238E27FC236}">
                    <a16:creationId xmlns:a16="http://schemas.microsoft.com/office/drawing/2014/main" id="{8A162241-6385-0B4F-AE12-32051DFD58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0954" y="4136192"/>
                <a:ext cx="446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9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869280"/>
            <a:ext cx="3241329" cy="487942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80D5E80E-0C55-224D-8248-C6C1FB59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23" y="217890"/>
            <a:ext cx="6232422" cy="860771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3E8F80A6-1348-CA4C-945F-91C6AFE5E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5" y="1322790"/>
            <a:ext cx="6306082" cy="18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869280"/>
            <a:ext cx="3241329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D5458D1-751E-994F-AD52-C5B78B4E6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71" y="432184"/>
            <a:ext cx="6467915" cy="1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869280"/>
            <a:ext cx="3241329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A0D31828-A416-2B41-A32C-F9F64B3D9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42" y="621536"/>
            <a:ext cx="6668938" cy="16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869280"/>
            <a:ext cx="3241329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98AD1F8-5ECD-7149-8255-2C92AA21E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75" y="688806"/>
            <a:ext cx="6607733" cy="29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869280"/>
            <a:ext cx="3241329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555D040-24F0-3F46-AB9C-BE93F14367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76591" y="1154107"/>
            <a:ext cx="7180518" cy="2235110"/>
          </a:xfrm>
          <a:prstGeom prst="rect">
            <a:avLst/>
          </a:prstGeom>
        </p:spPr>
      </p:pic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EF2612E3-3594-734A-94F8-1B62F9702E16}"/>
              </a:ext>
            </a:extLst>
          </p:cNvPr>
          <p:cNvGrpSpPr/>
          <p:nvPr/>
        </p:nvGrpSpPr>
        <p:grpSpPr>
          <a:xfrm>
            <a:off x="7269314" y="1194992"/>
            <a:ext cx="1864440" cy="956160"/>
            <a:chOff x="7269314" y="1194992"/>
            <a:chExt cx="186444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885BEE50-AE0A-8443-A4F9-89CFEA9423B1}"/>
                    </a:ext>
                  </a:extLst>
                </p14:cNvPr>
                <p14:cNvContentPartPr/>
                <p14:nvPr/>
              </p14:nvContentPartPr>
              <p14:xfrm>
                <a:off x="7733714" y="1194992"/>
                <a:ext cx="1400040" cy="9561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885BEE50-AE0A-8443-A4F9-89CFEA9423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18234" y="1179872"/>
                  <a:ext cx="1430640" cy="9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172B6260-AC15-D54D-B999-40BBEB9D7C6A}"/>
                    </a:ext>
                  </a:extLst>
                </p14:cNvPr>
                <p14:cNvContentPartPr/>
                <p14:nvPr/>
              </p14:nvContentPartPr>
              <p14:xfrm>
                <a:off x="7392074" y="1768832"/>
                <a:ext cx="212040" cy="9612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172B6260-AC15-D54D-B999-40BBEB9D7C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76954" y="1753352"/>
                  <a:ext cx="24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F0E96628-B680-9447-BB48-3D04CEB1BBD3}"/>
                    </a:ext>
                  </a:extLst>
                </p14:cNvPr>
                <p14:cNvContentPartPr/>
                <p14:nvPr/>
              </p14:nvContentPartPr>
              <p14:xfrm>
                <a:off x="7269314" y="1891592"/>
                <a:ext cx="307440" cy="102600"/>
              </p14:xfrm>
            </p:contentPart>
          </mc:Choice>
          <mc:Fallback xmlns=""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F0E96628-B680-9447-BB48-3D04CEB1BB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54194" y="1876472"/>
                  <a:ext cx="3380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D526406E-0653-9A44-B22F-120D73FAD9DC}"/>
              </a:ext>
            </a:extLst>
          </p:cNvPr>
          <p:cNvGrpSpPr/>
          <p:nvPr/>
        </p:nvGrpSpPr>
        <p:grpSpPr>
          <a:xfrm>
            <a:off x="2025554" y="3353552"/>
            <a:ext cx="7128720" cy="1904760"/>
            <a:chOff x="2025554" y="3353552"/>
            <a:chExt cx="7128720" cy="19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8D6ED2DF-2C6D-844F-96BE-183BC161A08D}"/>
                    </a:ext>
                  </a:extLst>
                </p14:cNvPr>
                <p14:cNvContentPartPr/>
                <p14:nvPr/>
              </p14:nvContentPartPr>
              <p14:xfrm>
                <a:off x="8730554" y="3646232"/>
                <a:ext cx="321120" cy="239400"/>
              </p14:xfrm>
            </p:contentPart>
          </mc:Choice>
          <mc:Fallback xmlns=""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8D6ED2DF-2C6D-844F-96BE-183BC161A0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15074" y="3631112"/>
                  <a:ext cx="351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6" name="حبر 55">
                  <a:extLst>
                    <a:ext uri="{FF2B5EF4-FFF2-40B4-BE49-F238E27FC236}">
                      <a16:creationId xmlns:a16="http://schemas.microsoft.com/office/drawing/2014/main" id="{08CA5E07-62C2-FA4E-A05C-981B459DB70F}"/>
                    </a:ext>
                  </a:extLst>
                </p14:cNvPr>
                <p14:cNvContentPartPr/>
                <p14:nvPr/>
              </p14:nvContentPartPr>
              <p14:xfrm>
                <a:off x="8327714" y="3680432"/>
                <a:ext cx="212040" cy="232560"/>
              </p14:xfrm>
            </p:contentPart>
          </mc:Choice>
          <mc:Fallback xmlns="">
            <p:pic>
              <p:nvPicPr>
                <p:cNvPr id="56" name="حبر 55">
                  <a:extLst>
                    <a:ext uri="{FF2B5EF4-FFF2-40B4-BE49-F238E27FC236}">
                      <a16:creationId xmlns:a16="http://schemas.microsoft.com/office/drawing/2014/main" id="{08CA5E07-62C2-FA4E-A05C-981B459DB7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12234" y="3665312"/>
                  <a:ext cx="242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B0CD7639-F656-E845-9A8C-C06DFF767F75}"/>
                    </a:ext>
                  </a:extLst>
                </p14:cNvPr>
                <p14:cNvContentPartPr/>
                <p14:nvPr/>
              </p14:nvContentPartPr>
              <p14:xfrm>
                <a:off x="7959074" y="3434552"/>
                <a:ext cx="649080" cy="622080"/>
              </p14:xfrm>
            </p:contentPart>
          </mc:Choice>
          <mc:Fallback xmlns=""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B0CD7639-F656-E845-9A8C-C06DFF767F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43594" y="3419432"/>
                  <a:ext cx="67968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حبر 84">
                  <a:extLst>
                    <a:ext uri="{FF2B5EF4-FFF2-40B4-BE49-F238E27FC236}">
                      <a16:creationId xmlns:a16="http://schemas.microsoft.com/office/drawing/2014/main" id="{67B7926B-5CF5-CA43-84DC-3F35B1333CC0}"/>
                    </a:ext>
                  </a:extLst>
                </p14:cNvPr>
                <p14:cNvContentPartPr/>
                <p14:nvPr/>
              </p14:nvContentPartPr>
              <p14:xfrm>
                <a:off x="5890154" y="3769352"/>
                <a:ext cx="68760" cy="478440"/>
              </p14:xfrm>
            </p:contentPart>
          </mc:Choice>
          <mc:Fallback xmlns="">
            <p:pic>
              <p:nvPicPr>
                <p:cNvPr id="85" name="حبر 84">
                  <a:extLst>
                    <a:ext uri="{FF2B5EF4-FFF2-40B4-BE49-F238E27FC236}">
                      <a16:creationId xmlns:a16="http://schemas.microsoft.com/office/drawing/2014/main" id="{67B7926B-5CF5-CA43-84DC-3F35B1333C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4674" y="3753872"/>
                  <a:ext cx="990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1" name="حبر 90">
                  <a:extLst>
                    <a:ext uri="{FF2B5EF4-FFF2-40B4-BE49-F238E27FC236}">
                      <a16:creationId xmlns:a16="http://schemas.microsoft.com/office/drawing/2014/main" id="{A781E290-A765-4F4F-A0A7-448AF1066EEB}"/>
                    </a:ext>
                  </a:extLst>
                </p14:cNvPr>
                <p14:cNvContentPartPr/>
                <p14:nvPr/>
              </p14:nvContentPartPr>
              <p14:xfrm>
                <a:off x="6122354" y="3789872"/>
                <a:ext cx="259920" cy="451080"/>
              </p14:xfrm>
            </p:contentPart>
          </mc:Choice>
          <mc:Fallback xmlns="">
            <p:pic>
              <p:nvPicPr>
                <p:cNvPr id="91" name="حبر 90">
                  <a:extLst>
                    <a:ext uri="{FF2B5EF4-FFF2-40B4-BE49-F238E27FC236}">
                      <a16:creationId xmlns:a16="http://schemas.microsoft.com/office/drawing/2014/main" id="{A781E290-A765-4F4F-A0A7-448AF1066E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06874" y="3774392"/>
                  <a:ext cx="2901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4" name="حبر 93">
                  <a:extLst>
                    <a:ext uri="{FF2B5EF4-FFF2-40B4-BE49-F238E27FC236}">
                      <a16:creationId xmlns:a16="http://schemas.microsoft.com/office/drawing/2014/main" id="{A882F347-A0A3-ED43-B7AE-485EAFEB476D}"/>
                    </a:ext>
                  </a:extLst>
                </p14:cNvPr>
                <p14:cNvContentPartPr/>
                <p14:nvPr/>
              </p14:nvContentPartPr>
              <p14:xfrm>
                <a:off x="6402074" y="3994712"/>
                <a:ext cx="259920" cy="287280"/>
              </p14:xfrm>
            </p:contentPart>
          </mc:Choice>
          <mc:Fallback xmlns="">
            <p:pic>
              <p:nvPicPr>
                <p:cNvPr id="94" name="حبر 93">
                  <a:extLst>
                    <a:ext uri="{FF2B5EF4-FFF2-40B4-BE49-F238E27FC236}">
                      <a16:creationId xmlns:a16="http://schemas.microsoft.com/office/drawing/2014/main" id="{A882F347-A0A3-ED43-B7AE-485EAFEB47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6954" y="3979232"/>
                  <a:ext cx="290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1" name="حبر 100">
                  <a:extLst>
                    <a:ext uri="{FF2B5EF4-FFF2-40B4-BE49-F238E27FC236}">
                      <a16:creationId xmlns:a16="http://schemas.microsoft.com/office/drawing/2014/main" id="{67A52FBE-E8E7-5645-B264-ACD601131AE8}"/>
                    </a:ext>
                  </a:extLst>
                </p14:cNvPr>
                <p14:cNvContentPartPr/>
                <p14:nvPr/>
              </p14:nvContentPartPr>
              <p14:xfrm>
                <a:off x="6811754" y="3735872"/>
                <a:ext cx="532800" cy="436680"/>
              </p14:xfrm>
            </p:contentPart>
          </mc:Choice>
          <mc:Fallback xmlns="">
            <p:pic>
              <p:nvPicPr>
                <p:cNvPr id="101" name="حبر 100">
                  <a:extLst>
                    <a:ext uri="{FF2B5EF4-FFF2-40B4-BE49-F238E27FC236}">
                      <a16:creationId xmlns:a16="http://schemas.microsoft.com/office/drawing/2014/main" id="{67A52FBE-E8E7-5645-B264-ACD601131A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96634" y="3720752"/>
                  <a:ext cx="5634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2" name="حبر 101">
                  <a:extLst>
                    <a:ext uri="{FF2B5EF4-FFF2-40B4-BE49-F238E27FC236}">
                      <a16:creationId xmlns:a16="http://schemas.microsoft.com/office/drawing/2014/main" id="{B7B7EB05-4F6F-EA42-9E30-6C9083DFE3FF}"/>
                    </a:ext>
                  </a:extLst>
                </p14:cNvPr>
                <p14:cNvContentPartPr/>
                <p14:nvPr/>
              </p14:nvContentPartPr>
              <p14:xfrm>
                <a:off x="7311074" y="3687992"/>
                <a:ext cx="545760" cy="436680"/>
              </p14:xfrm>
            </p:contentPart>
          </mc:Choice>
          <mc:Fallback xmlns="">
            <p:pic>
              <p:nvPicPr>
                <p:cNvPr id="102" name="حبر 101">
                  <a:extLst>
                    <a:ext uri="{FF2B5EF4-FFF2-40B4-BE49-F238E27FC236}">
                      <a16:creationId xmlns:a16="http://schemas.microsoft.com/office/drawing/2014/main" id="{B7B7EB05-4F6F-EA42-9E30-6C9083DFE3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95594" y="3672872"/>
                  <a:ext cx="5763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حبر 105">
                  <a:extLst>
                    <a:ext uri="{FF2B5EF4-FFF2-40B4-BE49-F238E27FC236}">
                      <a16:creationId xmlns:a16="http://schemas.microsoft.com/office/drawing/2014/main" id="{0D649CB9-46BB-4049-8B79-32C4C302FEB6}"/>
                    </a:ext>
                  </a:extLst>
                </p14:cNvPr>
                <p14:cNvContentPartPr/>
                <p14:nvPr/>
              </p14:nvContentPartPr>
              <p14:xfrm>
                <a:off x="5193554" y="3933152"/>
                <a:ext cx="396360" cy="55080"/>
              </p14:xfrm>
            </p:contentPart>
          </mc:Choice>
          <mc:Fallback xmlns="">
            <p:pic>
              <p:nvPicPr>
                <p:cNvPr id="106" name="حبر 105">
                  <a:extLst>
                    <a:ext uri="{FF2B5EF4-FFF2-40B4-BE49-F238E27FC236}">
                      <a16:creationId xmlns:a16="http://schemas.microsoft.com/office/drawing/2014/main" id="{0D649CB9-46BB-4049-8B79-32C4C302FE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8434" y="3918032"/>
                  <a:ext cx="426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7" name="حبر 106">
                  <a:extLst>
                    <a:ext uri="{FF2B5EF4-FFF2-40B4-BE49-F238E27FC236}">
                      <a16:creationId xmlns:a16="http://schemas.microsoft.com/office/drawing/2014/main" id="{0707EA08-BEEA-AA4E-902B-1390CEA4B784}"/>
                    </a:ext>
                  </a:extLst>
                </p14:cNvPr>
                <p14:cNvContentPartPr/>
                <p14:nvPr/>
              </p14:nvContentPartPr>
              <p14:xfrm>
                <a:off x="4962074" y="3789872"/>
                <a:ext cx="252360" cy="232560"/>
              </p14:xfrm>
            </p:contentPart>
          </mc:Choice>
          <mc:Fallback xmlns="">
            <p:pic>
              <p:nvPicPr>
                <p:cNvPr id="107" name="حبر 106">
                  <a:extLst>
                    <a:ext uri="{FF2B5EF4-FFF2-40B4-BE49-F238E27FC236}">
                      <a16:creationId xmlns:a16="http://schemas.microsoft.com/office/drawing/2014/main" id="{0707EA08-BEEA-AA4E-902B-1390CEA4B7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46954" y="3774392"/>
                  <a:ext cx="282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8" name="حبر 107">
                  <a:extLst>
                    <a:ext uri="{FF2B5EF4-FFF2-40B4-BE49-F238E27FC236}">
                      <a16:creationId xmlns:a16="http://schemas.microsoft.com/office/drawing/2014/main" id="{3AF071EA-0DB3-684C-B13A-3D7D1D42A8E8}"/>
                    </a:ext>
                  </a:extLst>
                </p14:cNvPr>
                <p14:cNvContentPartPr/>
                <p14:nvPr/>
              </p14:nvContentPartPr>
              <p14:xfrm>
                <a:off x="4128314" y="3700952"/>
                <a:ext cx="669600" cy="717120"/>
              </p14:xfrm>
            </p:contentPart>
          </mc:Choice>
          <mc:Fallback xmlns="">
            <p:pic>
              <p:nvPicPr>
                <p:cNvPr id="108" name="حبر 107">
                  <a:extLst>
                    <a:ext uri="{FF2B5EF4-FFF2-40B4-BE49-F238E27FC236}">
                      <a16:creationId xmlns:a16="http://schemas.microsoft.com/office/drawing/2014/main" id="{3AF071EA-0DB3-684C-B13A-3D7D1D42A8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3194" y="3685832"/>
                  <a:ext cx="69984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9" name="حبر 108">
                  <a:extLst>
                    <a:ext uri="{FF2B5EF4-FFF2-40B4-BE49-F238E27FC236}">
                      <a16:creationId xmlns:a16="http://schemas.microsoft.com/office/drawing/2014/main" id="{619C605D-6A5B-A14F-A0D8-653E7FE768A6}"/>
                    </a:ext>
                  </a:extLst>
                </p14:cNvPr>
                <p14:cNvContentPartPr/>
                <p14:nvPr/>
              </p14:nvContentPartPr>
              <p14:xfrm>
                <a:off x="4647434" y="4213232"/>
                <a:ext cx="41400" cy="14040"/>
              </p14:xfrm>
            </p:contentPart>
          </mc:Choice>
          <mc:Fallback xmlns="">
            <p:pic>
              <p:nvPicPr>
                <p:cNvPr id="109" name="حبر 108">
                  <a:extLst>
                    <a:ext uri="{FF2B5EF4-FFF2-40B4-BE49-F238E27FC236}">
                      <a16:creationId xmlns:a16="http://schemas.microsoft.com/office/drawing/2014/main" id="{619C605D-6A5B-A14F-A0D8-653E7FE768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31954" y="4197752"/>
                  <a:ext cx="7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0" name="حبر 109">
                  <a:extLst>
                    <a:ext uri="{FF2B5EF4-FFF2-40B4-BE49-F238E27FC236}">
                      <a16:creationId xmlns:a16="http://schemas.microsoft.com/office/drawing/2014/main" id="{2EC42999-5035-9141-8C4A-B5BFA1A3E304}"/>
                    </a:ext>
                  </a:extLst>
                </p14:cNvPr>
                <p14:cNvContentPartPr/>
                <p14:nvPr/>
              </p14:nvContentPartPr>
              <p14:xfrm>
                <a:off x="4387874" y="3659912"/>
                <a:ext cx="27720" cy="7200"/>
              </p14:xfrm>
            </p:contentPart>
          </mc:Choice>
          <mc:Fallback xmlns="">
            <p:pic>
              <p:nvPicPr>
                <p:cNvPr id="110" name="حبر 109">
                  <a:extLst>
                    <a:ext uri="{FF2B5EF4-FFF2-40B4-BE49-F238E27FC236}">
                      <a16:creationId xmlns:a16="http://schemas.microsoft.com/office/drawing/2014/main" id="{2EC42999-5035-9141-8C4A-B5BFA1A3E3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72754" y="3644792"/>
                  <a:ext cx="58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1" name="حبر 110">
                  <a:extLst>
                    <a:ext uri="{FF2B5EF4-FFF2-40B4-BE49-F238E27FC236}">
                      <a16:creationId xmlns:a16="http://schemas.microsoft.com/office/drawing/2014/main" id="{DC2F92BC-CEB5-3446-9EF2-E1B57EA1038C}"/>
                    </a:ext>
                  </a:extLst>
                </p14:cNvPr>
                <p14:cNvContentPartPr/>
                <p14:nvPr/>
              </p14:nvContentPartPr>
              <p14:xfrm>
                <a:off x="4094114" y="3871592"/>
                <a:ext cx="202320" cy="171000"/>
              </p14:xfrm>
            </p:contentPart>
          </mc:Choice>
          <mc:Fallback xmlns="">
            <p:pic>
              <p:nvPicPr>
                <p:cNvPr id="111" name="حبر 110">
                  <a:extLst>
                    <a:ext uri="{FF2B5EF4-FFF2-40B4-BE49-F238E27FC236}">
                      <a16:creationId xmlns:a16="http://schemas.microsoft.com/office/drawing/2014/main" id="{DC2F92BC-CEB5-3446-9EF2-E1B57EA103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78994" y="3856472"/>
                  <a:ext cx="232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2" name="حبر 111">
                  <a:extLst>
                    <a:ext uri="{FF2B5EF4-FFF2-40B4-BE49-F238E27FC236}">
                      <a16:creationId xmlns:a16="http://schemas.microsoft.com/office/drawing/2014/main" id="{EE6EEDE0-C771-7F40-80ED-21D13196B3FB}"/>
                    </a:ext>
                  </a:extLst>
                </p14:cNvPr>
                <p14:cNvContentPartPr/>
                <p14:nvPr/>
              </p14:nvContentPartPr>
              <p14:xfrm>
                <a:off x="3520634" y="3721472"/>
                <a:ext cx="532080" cy="498960"/>
              </p14:xfrm>
            </p:contentPart>
          </mc:Choice>
          <mc:Fallback xmlns="">
            <p:pic>
              <p:nvPicPr>
                <p:cNvPr id="112" name="حبر 111">
                  <a:extLst>
                    <a:ext uri="{FF2B5EF4-FFF2-40B4-BE49-F238E27FC236}">
                      <a16:creationId xmlns:a16="http://schemas.microsoft.com/office/drawing/2014/main" id="{EE6EEDE0-C771-7F40-80ED-21D13196B3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5514" y="3706352"/>
                  <a:ext cx="5626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3" name="حبر 112">
                  <a:extLst>
                    <a:ext uri="{FF2B5EF4-FFF2-40B4-BE49-F238E27FC236}">
                      <a16:creationId xmlns:a16="http://schemas.microsoft.com/office/drawing/2014/main" id="{95AF54B2-5352-7F4B-B5E9-FAFC101D75D5}"/>
                    </a:ext>
                  </a:extLst>
                </p14:cNvPr>
                <p14:cNvContentPartPr/>
                <p14:nvPr/>
              </p14:nvContentPartPr>
              <p14:xfrm>
                <a:off x="2995034" y="3353552"/>
                <a:ext cx="812880" cy="900720"/>
              </p14:xfrm>
            </p:contentPart>
          </mc:Choice>
          <mc:Fallback xmlns="">
            <p:pic>
              <p:nvPicPr>
                <p:cNvPr id="113" name="حبر 112">
                  <a:extLst>
                    <a:ext uri="{FF2B5EF4-FFF2-40B4-BE49-F238E27FC236}">
                      <a16:creationId xmlns:a16="http://schemas.microsoft.com/office/drawing/2014/main" id="{95AF54B2-5352-7F4B-B5E9-FAFC101D75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79554" y="3338432"/>
                  <a:ext cx="84348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4" name="حبر 113">
                  <a:extLst>
                    <a:ext uri="{FF2B5EF4-FFF2-40B4-BE49-F238E27FC236}">
                      <a16:creationId xmlns:a16="http://schemas.microsoft.com/office/drawing/2014/main" id="{4403F381-6A7D-F744-A873-6A2AF390FF81}"/>
                    </a:ext>
                  </a:extLst>
                </p14:cNvPr>
                <p14:cNvContentPartPr/>
                <p14:nvPr/>
              </p14:nvContentPartPr>
              <p14:xfrm>
                <a:off x="3391034" y="3427712"/>
                <a:ext cx="82440" cy="61920"/>
              </p14:xfrm>
            </p:contentPart>
          </mc:Choice>
          <mc:Fallback xmlns="">
            <p:pic>
              <p:nvPicPr>
                <p:cNvPr id="114" name="حبر 113">
                  <a:extLst>
                    <a:ext uri="{FF2B5EF4-FFF2-40B4-BE49-F238E27FC236}">
                      <a16:creationId xmlns:a16="http://schemas.microsoft.com/office/drawing/2014/main" id="{4403F381-6A7D-F744-A873-6A2AF390FF8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75914" y="3412592"/>
                  <a:ext cx="112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5" name="حبر 114">
                  <a:extLst>
                    <a:ext uri="{FF2B5EF4-FFF2-40B4-BE49-F238E27FC236}">
                      <a16:creationId xmlns:a16="http://schemas.microsoft.com/office/drawing/2014/main" id="{153BC5B5-FD42-534A-95F4-0B42BA46531D}"/>
                    </a:ext>
                  </a:extLst>
                </p14:cNvPr>
                <p14:cNvContentPartPr/>
                <p14:nvPr/>
              </p14:nvContentPartPr>
              <p14:xfrm>
                <a:off x="3015554" y="3687272"/>
                <a:ext cx="245520" cy="246240"/>
              </p14:xfrm>
            </p:contentPart>
          </mc:Choice>
          <mc:Fallback xmlns="">
            <p:pic>
              <p:nvPicPr>
                <p:cNvPr id="115" name="حبر 114">
                  <a:extLst>
                    <a:ext uri="{FF2B5EF4-FFF2-40B4-BE49-F238E27FC236}">
                      <a16:creationId xmlns:a16="http://schemas.microsoft.com/office/drawing/2014/main" id="{153BC5B5-FD42-534A-95F4-0B42BA46531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00074" y="3672152"/>
                  <a:ext cx="275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6" name="حبر 115">
                  <a:extLst>
                    <a:ext uri="{FF2B5EF4-FFF2-40B4-BE49-F238E27FC236}">
                      <a16:creationId xmlns:a16="http://schemas.microsoft.com/office/drawing/2014/main" id="{172534E0-C9F2-8245-904A-B0882D5E4F3D}"/>
                    </a:ext>
                  </a:extLst>
                </p14:cNvPr>
                <p14:cNvContentPartPr/>
                <p14:nvPr/>
              </p14:nvContentPartPr>
              <p14:xfrm>
                <a:off x="2244074" y="3796712"/>
                <a:ext cx="696960" cy="34560"/>
              </p14:xfrm>
            </p:contentPart>
          </mc:Choice>
          <mc:Fallback xmlns="">
            <p:pic>
              <p:nvPicPr>
                <p:cNvPr id="116" name="حبر 115">
                  <a:extLst>
                    <a:ext uri="{FF2B5EF4-FFF2-40B4-BE49-F238E27FC236}">
                      <a16:creationId xmlns:a16="http://schemas.microsoft.com/office/drawing/2014/main" id="{172534E0-C9F2-8245-904A-B0882D5E4F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28594" y="3781232"/>
                  <a:ext cx="727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7" name="حبر 116">
                  <a:extLst>
                    <a:ext uri="{FF2B5EF4-FFF2-40B4-BE49-F238E27FC236}">
                      <a16:creationId xmlns:a16="http://schemas.microsoft.com/office/drawing/2014/main" id="{C4C6C5A7-E75F-4644-A86A-B93A12299811}"/>
                    </a:ext>
                  </a:extLst>
                </p14:cNvPr>
                <p14:cNvContentPartPr/>
                <p14:nvPr/>
              </p14:nvContentPartPr>
              <p14:xfrm>
                <a:off x="2025554" y="3585032"/>
                <a:ext cx="327960" cy="389520"/>
              </p14:xfrm>
            </p:contentPart>
          </mc:Choice>
          <mc:Fallback xmlns="">
            <p:pic>
              <p:nvPicPr>
                <p:cNvPr id="117" name="حبر 116">
                  <a:extLst>
                    <a:ext uri="{FF2B5EF4-FFF2-40B4-BE49-F238E27FC236}">
                      <a16:creationId xmlns:a16="http://schemas.microsoft.com/office/drawing/2014/main" id="{C4C6C5A7-E75F-4644-A86A-B93A122998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10074" y="3569552"/>
                  <a:ext cx="3585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2" name="حبر 121">
                  <a:extLst>
                    <a:ext uri="{FF2B5EF4-FFF2-40B4-BE49-F238E27FC236}">
                      <a16:creationId xmlns:a16="http://schemas.microsoft.com/office/drawing/2014/main" id="{6A274AD5-44AB-3C40-942F-C37F7323119D}"/>
                    </a:ext>
                  </a:extLst>
                </p14:cNvPr>
                <p14:cNvContentPartPr/>
                <p14:nvPr/>
              </p14:nvContentPartPr>
              <p14:xfrm>
                <a:off x="6320354" y="4692392"/>
                <a:ext cx="82440" cy="374400"/>
              </p14:xfrm>
            </p:contentPart>
          </mc:Choice>
          <mc:Fallback xmlns="">
            <p:pic>
              <p:nvPicPr>
                <p:cNvPr id="122" name="حبر 121">
                  <a:extLst>
                    <a:ext uri="{FF2B5EF4-FFF2-40B4-BE49-F238E27FC236}">
                      <a16:creationId xmlns:a16="http://schemas.microsoft.com/office/drawing/2014/main" id="{6A274AD5-44AB-3C40-942F-C37F732311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04874" y="4677272"/>
                  <a:ext cx="112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3" name="حبر 122">
                  <a:extLst>
                    <a:ext uri="{FF2B5EF4-FFF2-40B4-BE49-F238E27FC236}">
                      <a16:creationId xmlns:a16="http://schemas.microsoft.com/office/drawing/2014/main" id="{ADD9E0D2-9383-2B4A-A6E9-DF29FDCD15B5}"/>
                    </a:ext>
                  </a:extLst>
                </p14:cNvPr>
                <p14:cNvContentPartPr/>
                <p14:nvPr/>
              </p14:nvContentPartPr>
              <p14:xfrm>
                <a:off x="6600074" y="4697792"/>
                <a:ext cx="410040" cy="375840"/>
              </p14:xfrm>
            </p:contentPart>
          </mc:Choice>
          <mc:Fallback xmlns="">
            <p:pic>
              <p:nvPicPr>
                <p:cNvPr id="123" name="حبر 122">
                  <a:extLst>
                    <a:ext uri="{FF2B5EF4-FFF2-40B4-BE49-F238E27FC236}">
                      <a16:creationId xmlns:a16="http://schemas.microsoft.com/office/drawing/2014/main" id="{ADD9E0D2-9383-2B4A-A6E9-DF29FDCD15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84954" y="4682672"/>
                  <a:ext cx="4406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4" name="حبر 123">
                  <a:extLst>
                    <a:ext uri="{FF2B5EF4-FFF2-40B4-BE49-F238E27FC236}">
                      <a16:creationId xmlns:a16="http://schemas.microsoft.com/office/drawing/2014/main" id="{F39BEB56-170E-EE43-931F-34B72C2785C9}"/>
                    </a:ext>
                  </a:extLst>
                </p14:cNvPr>
                <p14:cNvContentPartPr/>
                <p14:nvPr/>
              </p14:nvContentPartPr>
              <p14:xfrm>
                <a:off x="7098674" y="4984712"/>
                <a:ext cx="259920" cy="273600"/>
              </p14:xfrm>
            </p:contentPart>
          </mc:Choice>
          <mc:Fallback xmlns="">
            <p:pic>
              <p:nvPicPr>
                <p:cNvPr id="124" name="حبر 123">
                  <a:extLst>
                    <a:ext uri="{FF2B5EF4-FFF2-40B4-BE49-F238E27FC236}">
                      <a16:creationId xmlns:a16="http://schemas.microsoft.com/office/drawing/2014/main" id="{F39BEB56-170E-EE43-931F-34B72C2785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3194" y="4969232"/>
                  <a:ext cx="290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5" name="حبر 124">
                  <a:extLst>
                    <a:ext uri="{FF2B5EF4-FFF2-40B4-BE49-F238E27FC236}">
                      <a16:creationId xmlns:a16="http://schemas.microsoft.com/office/drawing/2014/main" id="{A65BD4F9-ADC8-3F41-85CF-D4E7AFCAD3DA}"/>
                    </a:ext>
                  </a:extLst>
                </p14:cNvPr>
                <p14:cNvContentPartPr/>
                <p14:nvPr/>
              </p14:nvContentPartPr>
              <p14:xfrm>
                <a:off x="7583234" y="4684112"/>
                <a:ext cx="437400" cy="273600"/>
              </p14:xfrm>
            </p:contentPart>
          </mc:Choice>
          <mc:Fallback xmlns="">
            <p:pic>
              <p:nvPicPr>
                <p:cNvPr id="125" name="حبر 124">
                  <a:extLst>
                    <a:ext uri="{FF2B5EF4-FFF2-40B4-BE49-F238E27FC236}">
                      <a16:creationId xmlns:a16="http://schemas.microsoft.com/office/drawing/2014/main" id="{A65BD4F9-ADC8-3F41-85CF-D4E7AFCAD3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68114" y="4668992"/>
                  <a:ext cx="468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6" name="حبر 125">
                  <a:extLst>
                    <a:ext uri="{FF2B5EF4-FFF2-40B4-BE49-F238E27FC236}">
                      <a16:creationId xmlns:a16="http://schemas.microsoft.com/office/drawing/2014/main" id="{2298422C-C17A-9844-BE89-CC185C6F9FBC}"/>
                    </a:ext>
                  </a:extLst>
                </p14:cNvPr>
                <p14:cNvContentPartPr/>
                <p14:nvPr/>
              </p14:nvContentPartPr>
              <p14:xfrm>
                <a:off x="8081834" y="4602392"/>
                <a:ext cx="444240" cy="321120"/>
              </p14:xfrm>
            </p:contentPart>
          </mc:Choice>
          <mc:Fallback xmlns="">
            <p:pic>
              <p:nvPicPr>
                <p:cNvPr id="126" name="حبر 125">
                  <a:extLst>
                    <a:ext uri="{FF2B5EF4-FFF2-40B4-BE49-F238E27FC236}">
                      <a16:creationId xmlns:a16="http://schemas.microsoft.com/office/drawing/2014/main" id="{2298422C-C17A-9844-BE89-CC185C6F9F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66714" y="4586912"/>
                  <a:ext cx="474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7" name="حبر 126">
                  <a:extLst>
                    <a:ext uri="{FF2B5EF4-FFF2-40B4-BE49-F238E27FC236}">
                      <a16:creationId xmlns:a16="http://schemas.microsoft.com/office/drawing/2014/main" id="{A6D488DE-DCAB-5845-8BD5-FAD0F80CD77D}"/>
                    </a:ext>
                  </a:extLst>
                </p14:cNvPr>
                <p14:cNvContentPartPr/>
                <p14:nvPr/>
              </p14:nvContentPartPr>
              <p14:xfrm>
                <a:off x="8716874" y="4623632"/>
                <a:ext cx="437400" cy="245520"/>
              </p14:xfrm>
            </p:contentPart>
          </mc:Choice>
          <mc:Fallback xmlns="">
            <p:pic>
              <p:nvPicPr>
                <p:cNvPr id="127" name="حبر 126">
                  <a:extLst>
                    <a:ext uri="{FF2B5EF4-FFF2-40B4-BE49-F238E27FC236}">
                      <a16:creationId xmlns:a16="http://schemas.microsoft.com/office/drawing/2014/main" id="{A6D488DE-DCAB-5845-8BD5-FAD0F80CD7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01394" y="4608152"/>
                  <a:ext cx="468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8" name="حبر 127">
                  <a:extLst>
                    <a:ext uri="{FF2B5EF4-FFF2-40B4-BE49-F238E27FC236}">
                      <a16:creationId xmlns:a16="http://schemas.microsoft.com/office/drawing/2014/main" id="{DB5213FA-8D81-B34E-A329-20C807D735F0}"/>
                    </a:ext>
                  </a:extLst>
                </p14:cNvPr>
                <p14:cNvContentPartPr/>
                <p14:nvPr/>
              </p14:nvContentPartPr>
              <p14:xfrm>
                <a:off x="5664794" y="4950512"/>
                <a:ext cx="451080" cy="34560"/>
              </p14:xfrm>
            </p:contentPart>
          </mc:Choice>
          <mc:Fallback xmlns="">
            <p:pic>
              <p:nvPicPr>
                <p:cNvPr id="128" name="حبر 127">
                  <a:extLst>
                    <a:ext uri="{FF2B5EF4-FFF2-40B4-BE49-F238E27FC236}">
                      <a16:creationId xmlns:a16="http://schemas.microsoft.com/office/drawing/2014/main" id="{DB5213FA-8D81-B34E-A329-20C807D735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49314" y="4935392"/>
                  <a:ext cx="481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9" name="حبر 128">
                  <a:extLst>
                    <a:ext uri="{FF2B5EF4-FFF2-40B4-BE49-F238E27FC236}">
                      <a16:creationId xmlns:a16="http://schemas.microsoft.com/office/drawing/2014/main" id="{C3F96846-C6B1-9147-AEF8-4105C48987AC}"/>
                    </a:ext>
                  </a:extLst>
                </p14:cNvPr>
                <p14:cNvContentPartPr/>
                <p14:nvPr/>
              </p14:nvContentPartPr>
              <p14:xfrm>
                <a:off x="5508554" y="4779872"/>
                <a:ext cx="266040" cy="273600"/>
              </p14:xfrm>
            </p:contentPart>
          </mc:Choice>
          <mc:Fallback xmlns="">
            <p:pic>
              <p:nvPicPr>
                <p:cNvPr id="129" name="حبر 128">
                  <a:extLst>
                    <a:ext uri="{FF2B5EF4-FFF2-40B4-BE49-F238E27FC236}">
                      <a16:creationId xmlns:a16="http://schemas.microsoft.com/office/drawing/2014/main" id="{C3F96846-C6B1-9147-AEF8-4105C48987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93074" y="4764392"/>
                  <a:ext cx="296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0" name="حبر 129">
                  <a:extLst>
                    <a:ext uri="{FF2B5EF4-FFF2-40B4-BE49-F238E27FC236}">
                      <a16:creationId xmlns:a16="http://schemas.microsoft.com/office/drawing/2014/main" id="{49F042BC-AD4A-3C42-9D57-227491D16928}"/>
                    </a:ext>
                  </a:extLst>
                </p14:cNvPr>
                <p14:cNvContentPartPr/>
                <p14:nvPr/>
              </p14:nvContentPartPr>
              <p14:xfrm>
                <a:off x="4913474" y="4588712"/>
                <a:ext cx="430560" cy="567000"/>
              </p14:xfrm>
            </p:contentPart>
          </mc:Choice>
          <mc:Fallback xmlns="">
            <p:pic>
              <p:nvPicPr>
                <p:cNvPr id="130" name="حبر 129">
                  <a:extLst>
                    <a:ext uri="{FF2B5EF4-FFF2-40B4-BE49-F238E27FC236}">
                      <a16:creationId xmlns:a16="http://schemas.microsoft.com/office/drawing/2014/main" id="{49F042BC-AD4A-3C42-9D57-227491D169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98354" y="4573232"/>
                  <a:ext cx="46116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1" name="حبر 130">
                  <a:extLst>
                    <a:ext uri="{FF2B5EF4-FFF2-40B4-BE49-F238E27FC236}">
                      <a16:creationId xmlns:a16="http://schemas.microsoft.com/office/drawing/2014/main" id="{FDC9A4EA-2FE9-3F4E-97A8-B207D8E9FE3A}"/>
                    </a:ext>
                  </a:extLst>
                </p14:cNvPr>
                <p14:cNvContentPartPr/>
                <p14:nvPr/>
              </p14:nvContentPartPr>
              <p14:xfrm>
                <a:off x="5289314" y="5134832"/>
                <a:ext cx="75600" cy="34560"/>
              </p14:xfrm>
            </p:contentPart>
          </mc:Choice>
          <mc:Fallback xmlns="">
            <p:pic>
              <p:nvPicPr>
                <p:cNvPr id="131" name="حبر 130">
                  <a:extLst>
                    <a:ext uri="{FF2B5EF4-FFF2-40B4-BE49-F238E27FC236}">
                      <a16:creationId xmlns:a16="http://schemas.microsoft.com/office/drawing/2014/main" id="{FDC9A4EA-2FE9-3F4E-97A8-B207D8E9FE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73834" y="5119712"/>
                  <a:ext cx="105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2" name="حبر 131">
                  <a:extLst>
                    <a:ext uri="{FF2B5EF4-FFF2-40B4-BE49-F238E27FC236}">
                      <a16:creationId xmlns:a16="http://schemas.microsoft.com/office/drawing/2014/main" id="{B95E43E6-E56F-4448-B549-6D4826FE948B}"/>
                    </a:ext>
                  </a:extLst>
                </p14:cNvPr>
                <p14:cNvContentPartPr/>
                <p14:nvPr/>
              </p14:nvContentPartPr>
              <p14:xfrm>
                <a:off x="4947674" y="4677272"/>
                <a:ext cx="41400" cy="34560"/>
              </p14:xfrm>
            </p:contentPart>
          </mc:Choice>
          <mc:Fallback xmlns="">
            <p:pic>
              <p:nvPicPr>
                <p:cNvPr id="132" name="حبر 131">
                  <a:extLst>
                    <a:ext uri="{FF2B5EF4-FFF2-40B4-BE49-F238E27FC236}">
                      <a16:creationId xmlns:a16="http://schemas.microsoft.com/office/drawing/2014/main" id="{B95E43E6-E56F-4448-B549-6D4826FE94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32554" y="4662152"/>
                  <a:ext cx="72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3" name="حبر 132">
                  <a:extLst>
                    <a:ext uri="{FF2B5EF4-FFF2-40B4-BE49-F238E27FC236}">
                      <a16:creationId xmlns:a16="http://schemas.microsoft.com/office/drawing/2014/main" id="{AB17B077-4C24-D849-85A2-6CFDB1ADDF60}"/>
                    </a:ext>
                  </a:extLst>
                </p14:cNvPr>
                <p14:cNvContentPartPr/>
                <p14:nvPr/>
              </p14:nvContentPartPr>
              <p14:xfrm>
                <a:off x="4620074" y="4814072"/>
                <a:ext cx="96120" cy="225720"/>
              </p14:xfrm>
            </p:contentPart>
          </mc:Choice>
          <mc:Fallback xmlns="">
            <p:pic>
              <p:nvPicPr>
                <p:cNvPr id="133" name="حبر 132">
                  <a:extLst>
                    <a:ext uri="{FF2B5EF4-FFF2-40B4-BE49-F238E27FC236}">
                      <a16:creationId xmlns:a16="http://schemas.microsoft.com/office/drawing/2014/main" id="{AB17B077-4C24-D849-85A2-6CFDB1ADDF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04954" y="4798592"/>
                  <a:ext cx="12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4" name="حبر 133">
                  <a:extLst>
                    <a:ext uri="{FF2B5EF4-FFF2-40B4-BE49-F238E27FC236}">
                      <a16:creationId xmlns:a16="http://schemas.microsoft.com/office/drawing/2014/main" id="{EF05E42C-2561-6C41-B522-240297ACE81B}"/>
                    </a:ext>
                  </a:extLst>
                </p14:cNvPr>
                <p14:cNvContentPartPr/>
                <p14:nvPr/>
              </p14:nvContentPartPr>
              <p14:xfrm>
                <a:off x="4067114" y="4734872"/>
                <a:ext cx="396360" cy="304560"/>
              </p14:xfrm>
            </p:contentPart>
          </mc:Choice>
          <mc:Fallback xmlns="">
            <p:pic>
              <p:nvPicPr>
                <p:cNvPr id="134" name="حبر 133">
                  <a:extLst>
                    <a:ext uri="{FF2B5EF4-FFF2-40B4-BE49-F238E27FC236}">
                      <a16:creationId xmlns:a16="http://schemas.microsoft.com/office/drawing/2014/main" id="{EF05E42C-2561-6C41-B522-240297ACE8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51634" y="4719752"/>
                  <a:ext cx="426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5" name="حبر 134">
                  <a:extLst>
                    <a:ext uri="{FF2B5EF4-FFF2-40B4-BE49-F238E27FC236}">
                      <a16:creationId xmlns:a16="http://schemas.microsoft.com/office/drawing/2014/main" id="{6BD106C1-D24A-104C-99FD-F26E706EBFAF}"/>
                    </a:ext>
                  </a:extLst>
                </p14:cNvPr>
                <p14:cNvContentPartPr/>
                <p14:nvPr/>
              </p14:nvContentPartPr>
              <p14:xfrm>
                <a:off x="3200594" y="4630472"/>
                <a:ext cx="832680" cy="402480"/>
              </p14:xfrm>
            </p:contentPart>
          </mc:Choice>
          <mc:Fallback xmlns="">
            <p:pic>
              <p:nvPicPr>
                <p:cNvPr id="135" name="حبر 134">
                  <a:extLst>
                    <a:ext uri="{FF2B5EF4-FFF2-40B4-BE49-F238E27FC236}">
                      <a16:creationId xmlns:a16="http://schemas.microsoft.com/office/drawing/2014/main" id="{6BD106C1-D24A-104C-99FD-F26E706EBF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85474" y="4614992"/>
                  <a:ext cx="8632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6" name="حبر 135">
                  <a:extLst>
                    <a:ext uri="{FF2B5EF4-FFF2-40B4-BE49-F238E27FC236}">
                      <a16:creationId xmlns:a16="http://schemas.microsoft.com/office/drawing/2014/main" id="{0EBA8275-1A97-CB49-BF90-AB15DC6D32D6}"/>
                    </a:ext>
                  </a:extLst>
                </p14:cNvPr>
                <p14:cNvContentPartPr/>
                <p14:nvPr/>
              </p14:nvContentPartPr>
              <p14:xfrm>
                <a:off x="3733034" y="4301792"/>
                <a:ext cx="61200" cy="212040"/>
              </p14:xfrm>
            </p:contentPart>
          </mc:Choice>
          <mc:Fallback xmlns="">
            <p:pic>
              <p:nvPicPr>
                <p:cNvPr id="136" name="حبر 135">
                  <a:extLst>
                    <a:ext uri="{FF2B5EF4-FFF2-40B4-BE49-F238E27FC236}">
                      <a16:creationId xmlns:a16="http://schemas.microsoft.com/office/drawing/2014/main" id="{0EBA8275-1A97-CB49-BF90-AB15DC6D32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17914" y="4286672"/>
                  <a:ext cx="9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7" name="حبر 136">
                  <a:extLst>
                    <a:ext uri="{FF2B5EF4-FFF2-40B4-BE49-F238E27FC236}">
                      <a16:creationId xmlns:a16="http://schemas.microsoft.com/office/drawing/2014/main" id="{E3F5FC7A-E2FC-A44D-992A-96A98F38CAB6}"/>
                    </a:ext>
                  </a:extLst>
                </p14:cNvPr>
                <p14:cNvContentPartPr/>
                <p14:nvPr/>
              </p14:nvContentPartPr>
              <p14:xfrm>
                <a:off x="2421554" y="4923152"/>
                <a:ext cx="567000" cy="143640"/>
              </p14:xfrm>
            </p:contentPart>
          </mc:Choice>
          <mc:Fallback xmlns="">
            <p:pic>
              <p:nvPicPr>
                <p:cNvPr id="137" name="حبر 136">
                  <a:extLst>
                    <a:ext uri="{FF2B5EF4-FFF2-40B4-BE49-F238E27FC236}">
                      <a16:creationId xmlns:a16="http://schemas.microsoft.com/office/drawing/2014/main" id="{E3F5FC7A-E2FC-A44D-992A-96A98F38CA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6074" y="4908032"/>
                  <a:ext cx="59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8" name="حبر 137">
                  <a:extLst>
                    <a:ext uri="{FF2B5EF4-FFF2-40B4-BE49-F238E27FC236}">
                      <a16:creationId xmlns:a16="http://schemas.microsoft.com/office/drawing/2014/main" id="{205C0484-226F-CC42-B3B6-DC4092D919DE}"/>
                    </a:ext>
                  </a:extLst>
                </p14:cNvPr>
                <p14:cNvContentPartPr/>
                <p14:nvPr/>
              </p14:nvContentPartPr>
              <p14:xfrm>
                <a:off x="2060474" y="4814072"/>
                <a:ext cx="347760" cy="287280"/>
              </p14:xfrm>
            </p:contentPart>
          </mc:Choice>
          <mc:Fallback xmlns="">
            <p:pic>
              <p:nvPicPr>
                <p:cNvPr id="138" name="حبر 137">
                  <a:extLst>
                    <a:ext uri="{FF2B5EF4-FFF2-40B4-BE49-F238E27FC236}">
                      <a16:creationId xmlns:a16="http://schemas.microsoft.com/office/drawing/2014/main" id="{205C0484-226F-CC42-B3B6-DC4092D919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44994" y="4798592"/>
                  <a:ext cx="37836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مجموعة 143">
            <a:extLst>
              <a:ext uri="{FF2B5EF4-FFF2-40B4-BE49-F238E27FC236}">
                <a16:creationId xmlns:a16="http://schemas.microsoft.com/office/drawing/2014/main" id="{CF129AE5-CFFD-534D-A9DA-9F161528194C}"/>
              </a:ext>
            </a:extLst>
          </p:cNvPr>
          <p:cNvGrpSpPr/>
          <p:nvPr/>
        </p:nvGrpSpPr>
        <p:grpSpPr>
          <a:xfrm>
            <a:off x="1069394" y="4630472"/>
            <a:ext cx="587160" cy="395640"/>
            <a:chOff x="1069394" y="4630472"/>
            <a:chExt cx="5871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0" name="حبر 139">
                  <a:extLst>
                    <a:ext uri="{FF2B5EF4-FFF2-40B4-BE49-F238E27FC236}">
                      <a16:creationId xmlns:a16="http://schemas.microsoft.com/office/drawing/2014/main" id="{5DDF8AC3-F36F-E34C-A29B-C19DF2D12D20}"/>
                    </a:ext>
                  </a:extLst>
                </p14:cNvPr>
                <p14:cNvContentPartPr/>
                <p14:nvPr/>
              </p14:nvContentPartPr>
              <p14:xfrm>
                <a:off x="1397354" y="4690952"/>
                <a:ext cx="259200" cy="171000"/>
              </p14:xfrm>
            </p:contentPart>
          </mc:Choice>
          <mc:Fallback xmlns="">
            <p:pic>
              <p:nvPicPr>
                <p:cNvPr id="140" name="حبر 139">
                  <a:extLst>
                    <a:ext uri="{FF2B5EF4-FFF2-40B4-BE49-F238E27FC236}">
                      <a16:creationId xmlns:a16="http://schemas.microsoft.com/office/drawing/2014/main" id="{5DDF8AC3-F36F-E34C-A29B-C19DF2D12D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81874" y="4675832"/>
                  <a:ext cx="289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1" name="حبر 140">
                  <a:extLst>
                    <a:ext uri="{FF2B5EF4-FFF2-40B4-BE49-F238E27FC236}">
                      <a16:creationId xmlns:a16="http://schemas.microsoft.com/office/drawing/2014/main" id="{DFA8E2F6-31E1-6F40-B9CF-F4BB27A777D4}"/>
                    </a:ext>
                  </a:extLst>
                </p14:cNvPr>
                <p14:cNvContentPartPr/>
                <p14:nvPr/>
              </p14:nvContentPartPr>
              <p14:xfrm>
                <a:off x="1069394" y="4630472"/>
                <a:ext cx="123120" cy="395640"/>
              </p14:xfrm>
            </p:contentPart>
          </mc:Choice>
          <mc:Fallback xmlns="">
            <p:pic>
              <p:nvPicPr>
                <p:cNvPr id="141" name="حبر 140">
                  <a:extLst>
                    <a:ext uri="{FF2B5EF4-FFF2-40B4-BE49-F238E27FC236}">
                      <a16:creationId xmlns:a16="http://schemas.microsoft.com/office/drawing/2014/main" id="{DFA8E2F6-31E1-6F40-B9CF-F4BB27A777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4274" y="4614992"/>
                  <a:ext cx="15372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F2E41114-F937-8A4D-BED6-F03738599BFC}"/>
              </a:ext>
            </a:extLst>
          </p:cNvPr>
          <p:cNvGrpSpPr/>
          <p:nvPr/>
        </p:nvGrpSpPr>
        <p:grpSpPr>
          <a:xfrm>
            <a:off x="871394" y="3407552"/>
            <a:ext cx="758520" cy="375840"/>
            <a:chOff x="871394" y="3407552"/>
            <a:chExt cx="758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8" name="حبر 117">
                  <a:extLst>
                    <a:ext uri="{FF2B5EF4-FFF2-40B4-BE49-F238E27FC236}">
                      <a16:creationId xmlns:a16="http://schemas.microsoft.com/office/drawing/2014/main" id="{6E7504CC-7198-7749-84CD-FCAC9FC44D30}"/>
                    </a:ext>
                  </a:extLst>
                </p14:cNvPr>
                <p14:cNvContentPartPr/>
                <p14:nvPr/>
              </p14:nvContentPartPr>
              <p14:xfrm>
                <a:off x="1411034" y="3509792"/>
                <a:ext cx="218880" cy="184680"/>
              </p14:xfrm>
            </p:contentPart>
          </mc:Choice>
          <mc:Fallback xmlns="">
            <p:pic>
              <p:nvPicPr>
                <p:cNvPr id="118" name="حبر 117">
                  <a:extLst>
                    <a:ext uri="{FF2B5EF4-FFF2-40B4-BE49-F238E27FC236}">
                      <a16:creationId xmlns:a16="http://schemas.microsoft.com/office/drawing/2014/main" id="{6E7504CC-7198-7749-84CD-FCAC9FC44D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95554" y="3494672"/>
                  <a:ext cx="249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9" name="حبر 118">
                  <a:extLst>
                    <a:ext uri="{FF2B5EF4-FFF2-40B4-BE49-F238E27FC236}">
                      <a16:creationId xmlns:a16="http://schemas.microsoft.com/office/drawing/2014/main" id="{461E279F-C04F-3942-88A1-ECCED0FEBBD8}"/>
                    </a:ext>
                  </a:extLst>
                </p14:cNvPr>
                <p14:cNvContentPartPr/>
                <p14:nvPr/>
              </p14:nvContentPartPr>
              <p14:xfrm>
                <a:off x="939794" y="3496112"/>
                <a:ext cx="225720" cy="232560"/>
              </p14:xfrm>
            </p:contentPart>
          </mc:Choice>
          <mc:Fallback xmlns="">
            <p:pic>
              <p:nvPicPr>
                <p:cNvPr id="119" name="حبر 118">
                  <a:extLst>
                    <a:ext uri="{FF2B5EF4-FFF2-40B4-BE49-F238E27FC236}">
                      <a16:creationId xmlns:a16="http://schemas.microsoft.com/office/drawing/2014/main" id="{461E279F-C04F-3942-88A1-ECCED0FEBB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4674" y="3480992"/>
                  <a:ext cx="256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2" name="حبر 141">
                  <a:extLst>
                    <a:ext uri="{FF2B5EF4-FFF2-40B4-BE49-F238E27FC236}">
                      <a16:creationId xmlns:a16="http://schemas.microsoft.com/office/drawing/2014/main" id="{A41D547D-2B6D-9B4F-9CAE-1EECDE70077C}"/>
                    </a:ext>
                  </a:extLst>
                </p14:cNvPr>
                <p14:cNvContentPartPr/>
                <p14:nvPr/>
              </p14:nvContentPartPr>
              <p14:xfrm>
                <a:off x="871394" y="3407552"/>
                <a:ext cx="389520" cy="375840"/>
              </p14:xfrm>
            </p:contentPart>
          </mc:Choice>
          <mc:Fallback xmlns="">
            <p:pic>
              <p:nvPicPr>
                <p:cNvPr id="142" name="حبر 141">
                  <a:extLst>
                    <a:ext uri="{FF2B5EF4-FFF2-40B4-BE49-F238E27FC236}">
                      <a16:creationId xmlns:a16="http://schemas.microsoft.com/office/drawing/2014/main" id="{A41D547D-2B6D-9B4F-9CAE-1EECDE7007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6274" y="3392072"/>
                  <a:ext cx="42012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E7BA19DE-1433-BC42-AAC4-9D260745BB6B}"/>
              </a:ext>
            </a:extLst>
          </p:cNvPr>
          <p:cNvGrpSpPr/>
          <p:nvPr/>
        </p:nvGrpSpPr>
        <p:grpSpPr>
          <a:xfrm>
            <a:off x="6928034" y="5667272"/>
            <a:ext cx="491760" cy="396360"/>
            <a:chOff x="6928034" y="5667272"/>
            <a:chExt cx="4917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5" name="حبر 144">
                  <a:extLst>
                    <a:ext uri="{FF2B5EF4-FFF2-40B4-BE49-F238E27FC236}">
                      <a16:creationId xmlns:a16="http://schemas.microsoft.com/office/drawing/2014/main" id="{D4D50CA2-7C30-B540-A305-ED9E6C673AD7}"/>
                    </a:ext>
                  </a:extLst>
                </p14:cNvPr>
                <p14:cNvContentPartPr/>
                <p14:nvPr/>
              </p14:nvContentPartPr>
              <p14:xfrm>
                <a:off x="6928034" y="5687792"/>
                <a:ext cx="327960" cy="266760"/>
              </p14:xfrm>
            </p:contentPart>
          </mc:Choice>
          <mc:Fallback xmlns="">
            <p:pic>
              <p:nvPicPr>
                <p:cNvPr id="145" name="حبر 144">
                  <a:extLst>
                    <a:ext uri="{FF2B5EF4-FFF2-40B4-BE49-F238E27FC236}">
                      <a16:creationId xmlns:a16="http://schemas.microsoft.com/office/drawing/2014/main" id="{D4D50CA2-7C30-B540-A305-ED9E6C673A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12554" y="5672672"/>
                  <a:ext cx="358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6" name="حبر 145">
                  <a:extLst>
                    <a:ext uri="{FF2B5EF4-FFF2-40B4-BE49-F238E27FC236}">
                      <a16:creationId xmlns:a16="http://schemas.microsoft.com/office/drawing/2014/main" id="{4E405D96-3521-AA4E-9854-8FD978DF9168}"/>
                    </a:ext>
                  </a:extLst>
                </p14:cNvPr>
                <p14:cNvContentPartPr/>
                <p14:nvPr/>
              </p14:nvContentPartPr>
              <p14:xfrm>
                <a:off x="7282994" y="5878952"/>
                <a:ext cx="136800" cy="184680"/>
              </p14:xfrm>
            </p:contentPart>
          </mc:Choice>
          <mc:Fallback xmlns="">
            <p:pic>
              <p:nvPicPr>
                <p:cNvPr id="146" name="حبر 145">
                  <a:extLst>
                    <a:ext uri="{FF2B5EF4-FFF2-40B4-BE49-F238E27FC236}">
                      <a16:creationId xmlns:a16="http://schemas.microsoft.com/office/drawing/2014/main" id="{4E405D96-3521-AA4E-9854-8FD978DF91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7514" y="5863832"/>
                  <a:ext cx="167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8" name="حبر 147">
                  <a:extLst>
                    <a:ext uri="{FF2B5EF4-FFF2-40B4-BE49-F238E27FC236}">
                      <a16:creationId xmlns:a16="http://schemas.microsoft.com/office/drawing/2014/main" id="{97FAC382-CFB2-534F-B42B-1AFAFCE0BF6B}"/>
                    </a:ext>
                  </a:extLst>
                </p14:cNvPr>
                <p14:cNvContentPartPr/>
                <p14:nvPr/>
              </p14:nvContentPartPr>
              <p14:xfrm>
                <a:off x="6955034" y="5667272"/>
                <a:ext cx="294120" cy="280440"/>
              </p14:xfrm>
            </p:contentPart>
          </mc:Choice>
          <mc:Fallback xmlns="">
            <p:pic>
              <p:nvPicPr>
                <p:cNvPr id="148" name="حبر 147">
                  <a:extLst>
                    <a:ext uri="{FF2B5EF4-FFF2-40B4-BE49-F238E27FC236}">
                      <a16:creationId xmlns:a16="http://schemas.microsoft.com/office/drawing/2014/main" id="{97FAC382-CFB2-534F-B42B-1AFAFCE0BF6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39914" y="5652152"/>
                  <a:ext cx="3243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9" name="حبر 148">
                <a:extLst>
                  <a:ext uri="{FF2B5EF4-FFF2-40B4-BE49-F238E27FC236}">
                    <a16:creationId xmlns:a16="http://schemas.microsoft.com/office/drawing/2014/main" id="{5A77F6B5-ECA0-734D-8786-B69E241D802D}"/>
                  </a:ext>
                </a:extLst>
              </p14:cNvPr>
              <p14:cNvContentPartPr/>
              <p14:nvPr/>
            </p14:nvContentPartPr>
            <p14:xfrm>
              <a:off x="6395234" y="5602112"/>
              <a:ext cx="164160" cy="372960"/>
            </p14:xfrm>
          </p:contentPart>
        </mc:Choice>
        <mc:Fallback xmlns="">
          <p:pic>
            <p:nvPicPr>
              <p:cNvPr id="149" name="حبر 148">
                <a:extLst>
                  <a:ext uri="{FF2B5EF4-FFF2-40B4-BE49-F238E27FC236}">
                    <a16:creationId xmlns:a16="http://schemas.microsoft.com/office/drawing/2014/main" id="{5A77F6B5-ECA0-734D-8786-B69E241D802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0114" y="5586992"/>
                <a:ext cx="19476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مجموعة 154">
            <a:extLst>
              <a:ext uri="{FF2B5EF4-FFF2-40B4-BE49-F238E27FC236}">
                <a16:creationId xmlns:a16="http://schemas.microsoft.com/office/drawing/2014/main" id="{11554398-327A-E949-9960-CA2CD731968B}"/>
              </a:ext>
            </a:extLst>
          </p:cNvPr>
          <p:cNvGrpSpPr/>
          <p:nvPr/>
        </p:nvGrpSpPr>
        <p:grpSpPr>
          <a:xfrm>
            <a:off x="7672154" y="5482952"/>
            <a:ext cx="642240" cy="416880"/>
            <a:chOff x="7672154" y="5482952"/>
            <a:chExt cx="6422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1" name="حبر 150">
                  <a:extLst>
                    <a:ext uri="{FF2B5EF4-FFF2-40B4-BE49-F238E27FC236}">
                      <a16:creationId xmlns:a16="http://schemas.microsoft.com/office/drawing/2014/main" id="{1CC1E460-D157-A04C-A944-D31F8E25060E}"/>
                    </a:ext>
                  </a:extLst>
                </p14:cNvPr>
                <p14:cNvContentPartPr/>
                <p14:nvPr/>
              </p14:nvContentPartPr>
              <p14:xfrm>
                <a:off x="7672154" y="5735672"/>
                <a:ext cx="89280" cy="96120"/>
              </p14:xfrm>
            </p:contentPart>
          </mc:Choice>
          <mc:Fallback xmlns="">
            <p:pic>
              <p:nvPicPr>
                <p:cNvPr id="151" name="حبر 150">
                  <a:extLst>
                    <a:ext uri="{FF2B5EF4-FFF2-40B4-BE49-F238E27FC236}">
                      <a16:creationId xmlns:a16="http://schemas.microsoft.com/office/drawing/2014/main" id="{1CC1E460-D157-A04C-A944-D31F8E2506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7034" y="5720552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2" name="حبر 151">
                  <a:extLst>
                    <a:ext uri="{FF2B5EF4-FFF2-40B4-BE49-F238E27FC236}">
                      <a16:creationId xmlns:a16="http://schemas.microsoft.com/office/drawing/2014/main" id="{DB2145B0-908B-4D41-B849-DBD770CE2354}"/>
                    </a:ext>
                  </a:extLst>
                </p14:cNvPr>
                <p14:cNvContentPartPr/>
                <p14:nvPr/>
              </p14:nvContentPartPr>
              <p14:xfrm>
                <a:off x="7979234" y="5530832"/>
                <a:ext cx="225720" cy="369000"/>
              </p14:xfrm>
            </p:contentPart>
          </mc:Choice>
          <mc:Fallback xmlns="">
            <p:pic>
              <p:nvPicPr>
                <p:cNvPr id="152" name="حبر 151">
                  <a:extLst>
                    <a:ext uri="{FF2B5EF4-FFF2-40B4-BE49-F238E27FC236}">
                      <a16:creationId xmlns:a16="http://schemas.microsoft.com/office/drawing/2014/main" id="{DB2145B0-908B-4D41-B849-DBD770CE23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64114" y="5515712"/>
                  <a:ext cx="256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4" name="حبر 153">
                  <a:extLst>
                    <a:ext uri="{FF2B5EF4-FFF2-40B4-BE49-F238E27FC236}">
                      <a16:creationId xmlns:a16="http://schemas.microsoft.com/office/drawing/2014/main" id="{5FE2ABE3-EFCC-9D40-AAD7-DE3788661E31}"/>
                    </a:ext>
                  </a:extLst>
                </p14:cNvPr>
                <p14:cNvContentPartPr/>
                <p14:nvPr/>
              </p14:nvContentPartPr>
              <p14:xfrm>
                <a:off x="8033954" y="5482952"/>
                <a:ext cx="280440" cy="82440"/>
              </p14:xfrm>
            </p:contentPart>
          </mc:Choice>
          <mc:Fallback xmlns="">
            <p:pic>
              <p:nvPicPr>
                <p:cNvPr id="154" name="حبر 153">
                  <a:extLst>
                    <a:ext uri="{FF2B5EF4-FFF2-40B4-BE49-F238E27FC236}">
                      <a16:creationId xmlns:a16="http://schemas.microsoft.com/office/drawing/2014/main" id="{5FE2ABE3-EFCC-9D40-AAD7-DE3788661E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18834" y="5467832"/>
                  <a:ext cx="31068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6" name="حبر 155">
                <a:extLst>
                  <a:ext uri="{FF2B5EF4-FFF2-40B4-BE49-F238E27FC236}">
                    <a16:creationId xmlns:a16="http://schemas.microsoft.com/office/drawing/2014/main" id="{10422F27-1EC2-0A4E-950D-6223094CDC5A}"/>
                  </a:ext>
                </a:extLst>
              </p14:cNvPr>
              <p14:cNvContentPartPr/>
              <p14:nvPr/>
            </p14:nvContentPartPr>
            <p14:xfrm>
              <a:off x="6299834" y="6131672"/>
              <a:ext cx="744480" cy="61920"/>
            </p14:xfrm>
          </p:contentPart>
        </mc:Choice>
        <mc:Fallback xmlns="">
          <p:pic>
            <p:nvPicPr>
              <p:cNvPr id="156" name="حبر 155">
                <a:extLst>
                  <a:ext uri="{FF2B5EF4-FFF2-40B4-BE49-F238E27FC236}">
                    <a16:creationId xmlns:a16="http://schemas.microsoft.com/office/drawing/2014/main" id="{10422F27-1EC2-0A4E-950D-6223094CDC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84354" y="6116552"/>
                <a:ext cx="77508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81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869280"/>
            <a:ext cx="3241329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19361235-5E9C-DA45-8436-1656470CB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10" y="621536"/>
            <a:ext cx="6306082" cy="26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907347"/>
            <a:ext cx="3241329" cy="411808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059C5193-981C-D94D-867C-69F9D3B72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66" y="1025182"/>
            <a:ext cx="6656023" cy="40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907347"/>
            <a:ext cx="3241329" cy="411808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0C0A8E72-BABB-534C-BBC0-822D1A423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70" y="562970"/>
            <a:ext cx="6306082" cy="29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907347"/>
            <a:ext cx="3241329" cy="411808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A49FE08-0104-5745-BFF4-3BB1D7819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92" y="676963"/>
            <a:ext cx="6883155" cy="24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1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4940" y="5907347"/>
            <a:ext cx="3241329" cy="411808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95981D9-C292-3240-8F39-9F768D640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15" y="2386988"/>
            <a:ext cx="2767554" cy="2249277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08A65F7-EBBC-0448-A868-FB641FEF49FF}"/>
              </a:ext>
            </a:extLst>
          </p:cNvPr>
          <p:cNvSpPr/>
          <p:nvPr/>
        </p:nvSpPr>
        <p:spPr>
          <a:xfrm>
            <a:off x="5183130" y="2708313"/>
            <a:ext cx="3706870" cy="1453616"/>
          </a:xfrm>
          <a:prstGeom prst="round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/>
              <a:t>الواجب في المنصة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3FD970B7-62CB-5E43-9B32-417D329856A8}"/>
                  </a:ext>
                </a:extLst>
              </p14:cNvPr>
              <p14:cNvContentPartPr/>
              <p14:nvPr/>
            </p14:nvContentPartPr>
            <p14:xfrm>
              <a:off x="5043434" y="6083792"/>
              <a:ext cx="143640" cy="7200"/>
            </p14:xfrm>
          </p:contentPart>
        </mc:Choice>
        <mc:Fallback xmlns=""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3FD970B7-62CB-5E43-9B32-417D329856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7954" y="6068672"/>
                <a:ext cx="17424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6DF0E60-A457-0149-A808-9AAF7F65D080}"/>
              </a:ext>
            </a:extLst>
          </p:cNvPr>
          <p:cNvGrpSpPr/>
          <p:nvPr/>
        </p:nvGrpSpPr>
        <p:grpSpPr>
          <a:xfrm>
            <a:off x="4080794" y="382472"/>
            <a:ext cx="3769200" cy="1693800"/>
            <a:chOff x="4080794" y="382472"/>
            <a:chExt cx="3769200" cy="16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465E52C7-2D07-D44A-AACA-C7EC0804C3E9}"/>
                    </a:ext>
                  </a:extLst>
                </p14:cNvPr>
                <p14:cNvContentPartPr/>
                <p14:nvPr/>
              </p14:nvContentPartPr>
              <p14:xfrm>
                <a:off x="7569554" y="922112"/>
                <a:ext cx="280440" cy="205200"/>
              </p14:xfrm>
            </p:contentPart>
          </mc:Choice>
          <mc:Fallback xmlns=""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465E52C7-2D07-D44A-AACA-C7EC0804C3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434" y="906632"/>
                  <a:ext cx="310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D334E24F-FE3E-3D42-AE68-5E7B4FE11893}"/>
                    </a:ext>
                  </a:extLst>
                </p14:cNvPr>
                <p14:cNvContentPartPr/>
                <p14:nvPr/>
              </p14:nvContentPartPr>
              <p14:xfrm>
                <a:off x="6798074" y="1031192"/>
                <a:ext cx="478440" cy="34560"/>
              </p14:xfrm>
            </p:contentPart>
          </mc:Choice>
          <mc:Fallback xmlns=""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D334E24F-FE3E-3D42-AE68-5E7B4FE118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82954" y="1016072"/>
                  <a:ext cx="508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97BC1FBD-A709-B943-96B0-CCB6EC4420C0}"/>
                    </a:ext>
                  </a:extLst>
                </p14:cNvPr>
                <p14:cNvContentPartPr/>
                <p14:nvPr/>
              </p14:nvContentPartPr>
              <p14:xfrm>
                <a:off x="6163034" y="846872"/>
                <a:ext cx="492120" cy="300960"/>
              </p14:xfrm>
            </p:contentPart>
          </mc:Choice>
          <mc:Fallback xmlns=""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97BC1FBD-A709-B943-96B0-CCB6EC4420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47914" y="831752"/>
                  <a:ext cx="522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2A0B6EC7-D75A-9D42-AE5E-F8C2C3E88723}"/>
                    </a:ext>
                  </a:extLst>
                </p14:cNvPr>
                <p14:cNvContentPartPr/>
                <p14:nvPr/>
              </p14:nvContentPartPr>
              <p14:xfrm>
                <a:off x="5664794" y="922832"/>
                <a:ext cx="191520" cy="129240"/>
              </p14:xfrm>
            </p:contentPart>
          </mc:Choice>
          <mc:Fallback xmlns=""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2A0B6EC7-D75A-9D42-AE5E-F8C2C3E887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49314" y="907352"/>
                  <a:ext cx="222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477498E3-2CB2-EE47-AB00-34CDAC3C9C5E}"/>
                    </a:ext>
                  </a:extLst>
                </p14:cNvPr>
                <p14:cNvContentPartPr/>
                <p14:nvPr/>
              </p14:nvContentPartPr>
              <p14:xfrm>
                <a:off x="5582714" y="1113272"/>
                <a:ext cx="218160" cy="89280"/>
              </p14:xfrm>
            </p:contentPart>
          </mc:Choice>
          <mc:Fallback xmlns=""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477498E3-2CB2-EE47-AB00-34CDAC3C9C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67594" y="1097792"/>
                  <a:ext cx="248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6" name="حبر 55">
                  <a:extLst>
                    <a:ext uri="{FF2B5EF4-FFF2-40B4-BE49-F238E27FC236}">
                      <a16:creationId xmlns:a16="http://schemas.microsoft.com/office/drawing/2014/main" id="{4064F87C-5185-9642-ACE3-956101E35E7C}"/>
                    </a:ext>
                  </a:extLst>
                </p14:cNvPr>
                <p14:cNvContentPartPr/>
                <p14:nvPr/>
              </p14:nvContentPartPr>
              <p14:xfrm>
                <a:off x="4640594" y="778472"/>
                <a:ext cx="553320" cy="642240"/>
              </p14:xfrm>
            </p:contentPart>
          </mc:Choice>
          <mc:Fallback xmlns="">
            <p:pic>
              <p:nvPicPr>
                <p:cNvPr id="56" name="حبر 55">
                  <a:extLst>
                    <a:ext uri="{FF2B5EF4-FFF2-40B4-BE49-F238E27FC236}">
                      <a16:creationId xmlns:a16="http://schemas.microsoft.com/office/drawing/2014/main" id="{4064F87C-5185-9642-ACE3-956101E35E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5114" y="763352"/>
                  <a:ext cx="58392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حبر 56">
                  <a:extLst>
                    <a:ext uri="{FF2B5EF4-FFF2-40B4-BE49-F238E27FC236}">
                      <a16:creationId xmlns:a16="http://schemas.microsoft.com/office/drawing/2014/main" id="{D9BF7B40-9F44-F147-B323-F954098AB372}"/>
                    </a:ext>
                  </a:extLst>
                </p14:cNvPr>
                <p14:cNvContentPartPr/>
                <p14:nvPr/>
              </p14:nvContentPartPr>
              <p14:xfrm>
                <a:off x="4080794" y="382472"/>
                <a:ext cx="1575360" cy="1693800"/>
              </p14:xfrm>
            </p:contentPart>
          </mc:Choice>
          <mc:Fallback xmlns="">
            <p:pic>
              <p:nvPicPr>
                <p:cNvPr id="57" name="حبر 56">
                  <a:extLst>
                    <a:ext uri="{FF2B5EF4-FFF2-40B4-BE49-F238E27FC236}">
                      <a16:creationId xmlns:a16="http://schemas.microsoft.com/office/drawing/2014/main" id="{D9BF7B40-9F44-F147-B323-F954098AB3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65314" y="367352"/>
                  <a:ext cx="1605960" cy="17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157B4750-5BBD-0F45-A3CB-81B7A5407C04}"/>
                    </a:ext>
                  </a:extLst>
                </p14:cNvPr>
                <p14:cNvContentPartPr/>
                <p14:nvPr/>
              </p14:nvContentPartPr>
              <p14:xfrm>
                <a:off x="4292114" y="1392992"/>
                <a:ext cx="470880" cy="403200"/>
              </p14:xfrm>
            </p:contentPart>
          </mc:Choice>
          <mc:Fallback xmlns=""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157B4750-5BBD-0F45-A3CB-81B7A5407C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76994" y="1377872"/>
                  <a:ext cx="501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حبر 60">
                  <a:extLst>
                    <a:ext uri="{FF2B5EF4-FFF2-40B4-BE49-F238E27FC236}">
                      <a16:creationId xmlns:a16="http://schemas.microsoft.com/office/drawing/2014/main" id="{48E6C542-EE46-954F-A89F-15DC4CD44474}"/>
                    </a:ext>
                  </a:extLst>
                </p14:cNvPr>
                <p14:cNvContentPartPr/>
                <p14:nvPr/>
              </p14:nvContentPartPr>
              <p14:xfrm>
                <a:off x="7364714" y="1263392"/>
                <a:ext cx="218880" cy="129960"/>
              </p14:xfrm>
            </p:contentPart>
          </mc:Choice>
          <mc:Fallback xmlns="">
            <p:pic>
              <p:nvPicPr>
                <p:cNvPr id="61" name="حبر 60">
                  <a:extLst>
                    <a:ext uri="{FF2B5EF4-FFF2-40B4-BE49-F238E27FC236}">
                      <a16:creationId xmlns:a16="http://schemas.microsoft.com/office/drawing/2014/main" id="{48E6C542-EE46-954F-A89F-15DC4CD444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49594" y="1248272"/>
                  <a:ext cx="249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حبر 61">
                  <a:extLst>
                    <a:ext uri="{FF2B5EF4-FFF2-40B4-BE49-F238E27FC236}">
                      <a16:creationId xmlns:a16="http://schemas.microsoft.com/office/drawing/2014/main" id="{D52E1A9B-54F1-E04B-A359-FF81988B5CA8}"/>
                    </a:ext>
                  </a:extLst>
                </p14:cNvPr>
                <p14:cNvContentPartPr/>
                <p14:nvPr/>
              </p14:nvContentPartPr>
              <p14:xfrm>
                <a:off x="5869634" y="1242872"/>
                <a:ext cx="423720" cy="198360"/>
              </p14:xfrm>
            </p:contentPart>
          </mc:Choice>
          <mc:Fallback xmlns="">
            <p:pic>
              <p:nvPicPr>
                <p:cNvPr id="62" name="حبر 61">
                  <a:extLst>
                    <a:ext uri="{FF2B5EF4-FFF2-40B4-BE49-F238E27FC236}">
                      <a16:creationId xmlns:a16="http://schemas.microsoft.com/office/drawing/2014/main" id="{D52E1A9B-54F1-E04B-A359-FF81988B5C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4154" y="1227752"/>
                  <a:ext cx="4543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2523A370-6AD4-454E-8621-8B173FB67D22}"/>
              </a:ext>
            </a:extLst>
          </p:cNvPr>
          <p:cNvGrpSpPr/>
          <p:nvPr/>
        </p:nvGrpSpPr>
        <p:grpSpPr>
          <a:xfrm>
            <a:off x="8901194" y="1857392"/>
            <a:ext cx="41400" cy="68760"/>
            <a:chOff x="8901194" y="1857392"/>
            <a:chExt cx="4140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5" name="حبر 64">
                  <a:extLst>
                    <a:ext uri="{FF2B5EF4-FFF2-40B4-BE49-F238E27FC236}">
                      <a16:creationId xmlns:a16="http://schemas.microsoft.com/office/drawing/2014/main" id="{10D208FF-4072-3D4E-A27F-8749E9B1361D}"/>
                    </a:ext>
                  </a:extLst>
                </p14:cNvPr>
                <p14:cNvContentPartPr/>
                <p14:nvPr/>
              </p14:nvContentPartPr>
              <p14:xfrm>
                <a:off x="8901194" y="1857392"/>
                <a:ext cx="41400" cy="68760"/>
              </p14:xfrm>
            </p:contentPart>
          </mc:Choice>
          <mc:Fallback xmlns="">
            <p:pic>
              <p:nvPicPr>
                <p:cNvPr id="65" name="حبر 64">
                  <a:extLst>
                    <a:ext uri="{FF2B5EF4-FFF2-40B4-BE49-F238E27FC236}">
                      <a16:creationId xmlns:a16="http://schemas.microsoft.com/office/drawing/2014/main" id="{10D208FF-4072-3D4E-A27F-8749E9B136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86074" y="1842272"/>
                  <a:ext cx="720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7978319A-5AF1-CA41-ABDF-61E804912EAE}"/>
              </a:ext>
            </a:extLst>
          </p:cNvPr>
          <p:cNvGrpSpPr/>
          <p:nvPr/>
        </p:nvGrpSpPr>
        <p:grpSpPr>
          <a:xfrm>
            <a:off x="7542554" y="1734632"/>
            <a:ext cx="997200" cy="539640"/>
            <a:chOff x="7542554" y="1734632"/>
            <a:chExt cx="99720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حبر 63">
                  <a:extLst>
                    <a:ext uri="{FF2B5EF4-FFF2-40B4-BE49-F238E27FC236}">
                      <a16:creationId xmlns:a16="http://schemas.microsoft.com/office/drawing/2014/main" id="{42591FD5-6194-AD42-AF73-D7965E371A0E}"/>
                    </a:ext>
                  </a:extLst>
                </p14:cNvPr>
                <p14:cNvContentPartPr/>
                <p14:nvPr/>
              </p14:nvContentPartPr>
              <p14:xfrm>
                <a:off x="8047634" y="1734632"/>
                <a:ext cx="492120" cy="328320"/>
              </p14:xfrm>
            </p:contentPart>
          </mc:Choice>
          <mc:Fallback xmlns="">
            <p:pic>
              <p:nvPicPr>
                <p:cNvPr id="64" name="حبر 63">
                  <a:extLst>
                    <a:ext uri="{FF2B5EF4-FFF2-40B4-BE49-F238E27FC236}">
                      <a16:creationId xmlns:a16="http://schemas.microsoft.com/office/drawing/2014/main" id="{42591FD5-6194-AD42-AF73-D7965E371A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2514" y="1719152"/>
                  <a:ext cx="522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حبر 65">
                  <a:extLst>
                    <a:ext uri="{FF2B5EF4-FFF2-40B4-BE49-F238E27FC236}">
                      <a16:creationId xmlns:a16="http://schemas.microsoft.com/office/drawing/2014/main" id="{B77B893F-E300-4B49-928B-D19D2D439BD8}"/>
                    </a:ext>
                  </a:extLst>
                </p14:cNvPr>
                <p14:cNvContentPartPr/>
                <p14:nvPr/>
              </p14:nvContentPartPr>
              <p14:xfrm>
                <a:off x="7542554" y="2021912"/>
                <a:ext cx="457920" cy="252360"/>
              </p14:xfrm>
            </p:contentPart>
          </mc:Choice>
          <mc:Fallback xmlns="">
            <p:pic>
              <p:nvPicPr>
                <p:cNvPr id="66" name="حبر 65">
                  <a:extLst>
                    <a:ext uri="{FF2B5EF4-FFF2-40B4-BE49-F238E27FC236}">
                      <a16:creationId xmlns:a16="http://schemas.microsoft.com/office/drawing/2014/main" id="{B77B893F-E300-4B49-928B-D19D2D439B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27074" y="2006792"/>
                  <a:ext cx="48816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حبر 68">
                <a:extLst>
                  <a:ext uri="{FF2B5EF4-FFF2-40B4-BE49-F238E27FC236}">
                    <a16:creationId xmlns:a16="http://schemas.microsoft.com/office/drawing/2014/main" id="{45C0D155-9F9A-D24A-872D-C09F3B03CC0F}"/>
                  </a:ext>
                </a:extLst>
              </p14:cNvPr>
              <p14:cNvContentPartPr/>
              <p14:nvPr/>
            </p14:nvContentPartPr>
            <p14:xfrm>
              <a:off x="5541674" y="1946312"/>
              <a:ext cx="573840" cy="327960"/>
            </p14:xfrm>
          </p:contentPart>
        </mc:Choice>
        <mc:Fallback xmlns="">
          <p:pic>
            <p:nvPicPr>
              <p:cNvPr id="69" name="حبر 68">
                <a:extLst>
                  <a:ext uri="{FF2B5EF4-FFF2-40B4-BE49-F238E27FC236}">
                    <a16:creationId xmlns:a16="http://schemas.microsoft.com/office/drawing/2014/main" id="{45C0D155-9F9A-D24A-872D-C09F3B03CC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26554" y="1930832"/>
                <a:ext cx="60444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5EFF1323-2D7A-3C46-AEAC-603808D3080A}"/>
              </a:ext>
            </a:extLst>
          </p:cNvPr>
          <p:cNvGrpSpPr/>
          <p:nvPr/>
        </p:nvGrpSpPr>
        <p:grpSpPr>
          <a:xfrm>
            <a:off x="2694434" y="4814072"/>
            <a:ext cx="6070320" cy="1958760"/>
            <a:chOff x="2694434" y="4814072"/>
            <a:chExt cx="6070320" cy="19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0" name="حبر 69">
                  <a:extLst>
                    <a:ext uri="{FF2B5EF4-FFF2-40B4-BE49-F238E27FC236}">
                      <a16:creationId xmlns:a16="http://schemas.microsoft.com/office/drawing/2014/main" id="{634D91F8-2C24-2046-BC90-419E9DDBE427}"/>
                    </a:ext>
                  </a:extLst>
                </p14:cNvPr>
                <p14:cNvContentPartPr/>
                <p14:nvPr/>
              </p14:nvContentPartPr>
              <p14:xfrm>
                <a:off x="6217754" y="4814072"/>
                <a:ext cx="532800" cy="396360"/>
              </p14:xfrm>
            </p:contentPart>
          </mc:Choice>
          <mc:Fallback xmlns="">
            <p:pic>
              <p:nvPicPr>
                <p:cNvPr id="70" name="حبر 69">
                  <a:extLst>
                    <a:ext uri="{FF2B5EF4-FFF2-40B4-BE49-F238E27FC236}">
                      <a16:creationId xmlns:a16="http://schemas.microsoft.com/office/drawing/2014/main" id="{634D91F8-2C24-2046-BC90-419E9DDBE4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2634" y="4798592"/>
                  <a:ext cx="563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1" name="حبر 70">
                  <a:extLst>
                    <a:ext uri="{FF2B5EF4-FFF2-40B4-BE49-F238E27FC236}">
                      <a16:creationId xmlns:a16="http://schemas.microsoft.com/office/drawing/2014/main" id="{62404EF7-CF5C-9745-8043-56211D208425}"/>
                    </a:ext>
                  </a:extLst>
                </p14:cNvPr>
                <p14:cNvContentPartPr/>
                <p14:nvPr/>
              </p14:nvContentPartPr>
              <p14:xfrm>
                <a:off x="6811754" y="5073272"/>
                <a:ext cx="212040" cy="253080"/>
              </p14:xfrm>
            </p:contentPart>
          </mc:Choice>
          <mc:Fallback xmlns="">
            <p:pic>
              <p:nvPicPr>
                <p:cNvPr id="71" name="حبر 70">
                  <a:extLst>
                    <a:ext uri="{FF2B5EF4-FFF2-40B4-BE49-F238E27FC236}">
                      <a16:creationId xmlns:a16="http://schemas.microsoft.com/office/drawing/2014/main" id="{62404EF7-CF5C-9745-8043-56211D2084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96634" y="5058152"/>
                  <a:ext cx="242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حبر 71">
                  <a:extLst>
                    <a:ext uri="{FF2B5EF4-FFF2-40B4-BE49-F238E27FC236}">
                      <a16:creationId xmlns:a16="http://schemas.microsoft.com/office/drawing/2014/main" id="{C3793B67-D4EF-4940-8D02-D2F32E03A954}"/>
                    </a:ext>
                  </a:extLst>
                </p14:cNvPr>
                <p14:cNvContentPartPr/>
                <p14:nvPr/>
              </p14:nvContentPartPr>
              <p14:xfrm>
                <a:off x="7311074" y="4950512"/>
                <a:ext cx="271800" cy="191520"/>
              </p14:xfrm>
            </p:contentPart>
          </mc:Choice>
          <mc:Fallback xmlns="">
            <p:pic>
              <p:nvPicPr>
                <p:cNvPr id="72" name="حبر 71">
                  <a:extLst>
                    <a:ext uri="{FF2B5EF4-FFF2-40B4-BE49-F238E27FC236}">
                      <a16:creationId xmlns:a16="http://schemas.microsoft.com/office/drawing/2014/main" id="{C3793B67-D4EF-4940-8D02-D2F32E03A9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95594" y="4935392"/>
                  <a:ext cx="302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حبر 72">
                  <a:extLst>
                    <a:ext uri="{FF2B5EF4-FFF2-40B4-BE49-F238E27FC236}">
                      <a16:creationId xmlns:a16="http://schemas.microsoft.com/office/drawing/2014/main" id="{D13CDE9C-1FE4-E642-88D3-8A2217714CBB}"/>
                    </a:ext>
                  </a:extLst>
                </p14:cNvPr>
                <p14:cNvContentPartPr/>
                <p14:nvPr/>
              </p14:nvContentPartPr>
              <p14:xfrm>
                <a:off x="5480474" y="5176592"/>
                <a:ext cx="749880" cy="95040"/>
              </p14:xfrm>
            </p:contentPart>
          </mc:Choice>
          <mc:Fallback xmlns="">
            <p:pic>
              <p:nvPicPr>
                <p:cNvPr id="73" name="حبر 72">
                  <a:extLst>
                    <a:ext uri="{FF2B5EF4-FFF2-40B4-BE49-F238E27FC236}">
                      <a16:creationId xmlns:a16="http://schemas.microsoft.com/office/drawing/2014/main" id="{D13CDE9C-1FE4-E642-88D3-8A2217714C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64994" y="5161472"/>
                  <a:ext cx="780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حبر 73">
                  <a:extLst>
                    <a:ext uri="{FF2B5EF4-FFF2-40B4-BE49-F238E27FC236}">
                      <a16:creationId xmlns:a16="http://schemas.microsoft.com/office/drawing/2014/main" id="{796F8E61-3413-D945-BD24-52D6FD782451}"/>
                    </a:ext>
                  </a:extLst>
                </p14:cNvPr>
                <p14:cNvContentPartPr/>
                <p14:nvPr/>
              </p14:nvContentPartPr>
              <p14:xfrm>
                <a:off x="2694434" y="5114312"/>
                <a:ext cx="457920" cy="314280"/>
              </p14:xfrm>
            </p:contentPart>
          </mc:Choice>
          <mc:Fallback xmlns="">
            <p:pic>
              <p:nvPicPr>
                <p:cNvPr id="74" name="حبر 73">
                  <a:extLst>
                    <a:ext uri="{FF2B5EF4-FFF2-40B4-BE49-F238E27FC236}">
                      <a16:creationId xmlns:a16="http://schemas.microsoft.com/office/drawing/2014/main" id="{796F8E61-3413-D945-BD24-52D6FD7824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79314" y="5099192"/>
                  <a:ext cx="488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حبر 74">
                  <a:extLst>
                    <a:ext uri="{FF2B5EF4-FFF2-40B4-BE49-F238E27FC236}">
                      <a16:creationId xmlns:a16="http://schemas.microsoft.com/office/drawing/2014/main" id="{D213B4A0-73AC-3043-BF52-799ABC3797A7}"/>
                    </a:ext>
                  </a:extLst>
                </p14:cNvPr>
                <p14:cNvContentPartPr/>
                <p14:nvPr/>
              </p14:nvContentPartPr>
              <p14:xfrm>
                <a:off x="3186194" y="5319152"/>
                <a:ext cx="285480" cy="273600"/>
              </p14:xfrm>
            </p:contentPart>
          </mc:Choice>
          <mc:Fallback xmlns="">
            <p:pic>
              <p:nvPicPr>
                <p:cNvPr id="75" name="حبر 74">
                  <a:extLst>
                    <a:ext uri="{FF2B5EF4-FFF2-40B4-BE49-F238E27FC236}">
                      <a16:creationId xmlns:a16="http://schemas.microsoft.com/office/drawing/2014/main" id="{D213B4A0-73AC-3043-BF52-799ABC3797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1074" y="5304032"/>
                  <a:ext cx="316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حبر 75">
                  <a:extLst>
                    <a:ext uri="{FF2B5EF4-FFF2-40B4-BE49-F238E27FC236}">
                      <a16:creationId xmlns:a16="http://schemas.microsoft.com/office/drawing/2014/main" id="{F6268442-EAE5-AF4D-9B75-9E82F536DC1F}"/>
                    </a:ext>
                  </a:extLst>
                </p14:cNvPr>
                <p14:cNvContentPartPr/>
                <p14:nvPr/>
              </p14:nvContentPartPr>
              <p14:xfrm>
                <a:off x="3644474" y="5114312"/>
                <a:ext cx="340920" cy="355320"/>
              </p14:xfrm>
            </p:contentPart>
          </mc:Choice>
          <mc:Fallback xmlns="">
            <p:pic>
              <p:nvPicPr>
                <p:cNvPr id="76" name="حبر 75">
                  <a:extLst>
                    <a:ext uri="{FF2B5EF4-FFF2-40B4-BE49-F238E27FC236}">
                      <a16:creationId xmlns:a16="http://schemas.microsoft.com/office/drawing/2014/main" id="{F6268442-EAE5-AF4D-9B75-9E82F536DC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28994" y="5099192"/>
                  <a:ext cx="371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حبر 76">
                  <a:extLst>
                    <a:ext uri="{FF2B5EF4-FFF2-40B4-BE49-F238E27FC236}">
                      <a16:creationId xmlns:a16="http://schemas.microsoft.com/office/drawing/2014/main" id="{9E38895D-62CB-F94B-9D6B-FB25AF928B13}"/>
                    </a:ext>
                  </a:extLst>
                </p14:cNvPr>
                <p14:cNvContentPartPr/>
                <p14:nvPr/>
              </p14:nvContentPartPr>
              <p14:xfrm>
                <a:off x="4224074" y="5169032"/>
                <a:ext cx="294120" cy="225720"/>
              </p14:xfrm>
            </p:contentPart>
          </mc:Choice>
          <mc:Fallback xmlns="">
            <p:pic>
              <p:nvPicPr>
                <p:cNvPr id="77" name="حبر 76">
                  <a:extLst>
                    <a:ext uri="{FF2B5EF4-FFF2-40B4-BE49-F238E27FC236}">
                      <a16:creationId xmlns:a16="http://schemas.microsoft.com/office/drawing/2014/main" id="{9E38895D-62CB-F94B-9D6B-FB25AF928B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08594" y="5153912"/>
                  <a:ext cx="324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حبر 79">
                  <a:extLst>
                    <a:ext uri="{FF2B5EF4-FFF2-40B4-BE49-F238E27FC236}">
                      <a16:creationId xmlns:a16="http://schemas.microsoft.com/office/drawing/2014/main" id="{B35A723D-096C-D946-AAD2-DBC54E857B33}"/>
                    </a:ext>
                  </a:extLst>
                </p14:cNvPr>
                <p14:cNvContentPartPr/>
                <p14:nvPr/>
              </p14:nvContentPartPr>
              <p14:xfrm>
                <a:off x="8457314" y="5667272"/>
                <a:ext cx="307440" cy="191520"/>
              </p14:xfrm>
            </p:contentPart>
          </mc:Choice>
          <mc:Fallback xmlns="">
            <p:pic>
              <p:nvPicPr>
                <p:cNvPr id="80" name="حبر 79">
                  <a:extLst>
                    <a:ext uri="{FF2B5EF4-FFF2-40B4-BE49-F238E27FC236}">
                      <a16:creationId xmlns:a16="http://schemas.microsoft.com/office/drawing/2014/main" id="{B35A723D-096C-D946-AAD2-DBC54E857B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42194" y="5652152"/>
                  <a:ext cx="338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" name="حبر 80">
                  <a:extLst>
                    <a:ext uri="{FF2B5EF4-FFF2-40B4-BE49-F238E27FC236}">
                      <a16:creationId xmlns:a16="http://schemas.microsoft.com/office/drawing/2014/main" id="{84BC7AAD-BF0C-9E4A-A090-D3AB4CC87ED1}"/>
                    </a:ext>
                  </a:extLst>
                </p14:cNvPr>
                <p14:cNvContentPartPr/>
                <p14:nvPr/>
              </p14:nvContentPartPr>
              <p14:xfrm>
                <a:off x="7986074" y="5687792"/>
                <a:ext cx="375840" cy="321120"/>
              </p14:xfrm>
            </p:contentPart>
          </mc:Choice>
          <mc:Fallback xmlns="">
            <p:pic>
              <p:nvPicPr>
                <p:cNvPr id="81" name="حبر 80">
                  <a:extLst>
                    <a:ext uri="{FF2B5EF4-FFF2-40B4-BE49-F238E27FC236}">
                      <a16:creationId xmlns:a16="http://schemas.microsoft.com/office/drawing/2014/main" id="{84BC7AAD-BF0C-9E4A-A090-D3AB4CC87E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0954" y="5672672"/>
                  <a:ext cx="406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" name="حبر 81">
                  <a:extLst>
                    <a:ext uri="{FF2B5EF4-FFF2-40B4-BE49-F238E27FC236}">
                      <a16:creationId xmlns:a16="http://schemas.microsoft.com/office/drawing/2014/main" id="{E1F20A62-DD6E-2746-BD8D-25F8C55D6A7F}"/>
                    </a:ext>
                  </a:extLst>
                </p14:cNvPr>
                <p14:cNvContentPartPr/>
                <p14:nvPr/>
              </p14:nvContentPartPr>
              <p14:xfrm>
                <a:off x="7522034" y="5981552"/>
                <a:ext cx="314280" cy="20880"/>
              </p14:xfrm>
            </p:contentPart>
          </mc:Choice>
          <mc:Fallback xmlns="">
            <p:pic>
              <p:nvPicPr>
                <p:cNvPr id="82" name="حبر 81">
                  <a:extLst>
                    <a:ext uri="{FF2B5EF4-FFF2-40B4-BE49-F238E27FC236}">
                      <a16:creationId xmlns:a16="http://schemas.microsoft.com/office/drawing/2014/main" id="{E1F20A62-DD6E-2746-BD8D-25F8C55D6A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06554" y="5966432"/>
                  <a:ext cx="344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3" name="حبر 82">
                  <a:extLst>
                    <a:ext uri="{FF2B5EF4-FFF2-40B4-BE49-F238E27FC236}">
                      <a16:creationId xmlns:a16="http://schemas.microsoft.com/office/drawing/2014/main" id="{FE0EA12B-BFAA-B643-BDA3-67EFE13E635F}"/>
                    </a:ext>
                  </a:extLst>
                </p14:cNvPr>
                <p14:cNvContentPartPr/>
                <p14:nvPr/>
              </p14:nvContentPartPr>
              <p14:xfrm>
                <a:off x="6873314" y="5878952"/>
                <a:ext cx="320400" cy="150480"/>
              </p14:xfrm>
            </p:contentPart>
          </mc:Choice>
          <mc:Fallback xmlns="">
            <p:pic>
              <p:nvPicPr>
                <p:cNvPr id="83" name="حبر 82">
                  <a:extLst>
                    <a:ext uri="{FF2B5EF4-FFF2-40B4-BE49-F238E27FC236}">
                      <a16:creationId xmlns:a16="http://schemas.microsoft.com/office/drawing/2014/main" id="{FE0EA12B-BFAA-B643-BDA3-67EFE13E63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57834" y="5863832"/>
                  <a:ext cx="351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4" name="حبر 83">
                  <a:extLst>
                    <a:ext uri="{FF2B5EF4-FFF2-40B4-BE49-F238E27FC236}">
                      <a16:creationId xmlns:a16="http://schemas.microsoft.com/office/drawing/2014/main" id="{06AAED47-6529-2C4C-95A0-BF8E1B593166}"/>
                    </a:ext>
                  </a:extLst>
                </p14:cNvPr>
                <p14:cNvContentPartPr/>
                <p14:nvPr/>
              </p14:nvContentPartPr>
              <p14:xfrm>
                <a:off x="6361034" y="5974712"/>
                <a:ext cx="89280" cy="34560"/>
              </p14:xfrm>
            </p:contentPart>
          </mc:Choice>
          <mc:Fallback xmlns="">
            <p:pic>
              <p:nvPicPr>
                <p:cNvPr id="84" name="حبر 83">
                  <a:extLst>
                    <a:ext uri="{FF2B5EF4-FFF2-40B4-BE49-F238E27FC236}">
                      <a16:creationId xmlns:a16="http://schemas.microsoft.com/office/drawing/2014/main" id="{06AAED47-6529-2C4C-95A0-BF8E1B5931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45914" y="5959592"/>
                  <a:ext cx="119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5" name="حبر 84">
                  <a:extLst>
                    <a:ext uri="{FF2B5EF4-FFF2-40B4-BE49-F238E27FC236}">
                      <a16:creationId xmlns:a16="http://schemas.microsoft.com/office/drawing/2014/main" id="{CF95000B-8089-F643-B5A3-30FC557179C6}"/>
                    </a:ext>
                  </a:extLst>
                </p14:cNvPr>
                <p14:cNvContentPartPr/>
                <p14:nvPr/>
              </p14:nvContentPartPr>
              <p14:xfrm>
                <a:off x="6135674" y="6036272"/>
                <a:ext cx="280440" cy="123120"/>
              </p14:xfrm>
            </p:contentPart>
          </mc:Choice>
          <mc:Fallback xmlns="">
            <p:pic>
              <p:nvPicPr>
                <p:cNvPr id="85" name="حبر 84">
                  <a:extLst>
                    <a:ext uri="{FF2B5EF4-FFF2-40B4-BE49-F238E27FC236}">
                      <a16:creationId xmlns:a16="http://schemas.microsoft.com/office/drawing/2014/main" id="{CF95000B-8089-F643-B5A3-30FC557179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20554" y="6020792"/>
                  <a:ext cx="310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6" name="حبر 85">
                  <a:extLst>
                    <a:ext uri="{FF2B5EF4-FFF2-40B4-BE49-F238E27FC236}">
                      <a16:creationId xmlns:a16="http://schemas.microsoft.com/office/drawing/2014/main" id="{08AAE03E-2E78-DB4D-A65E-26684583658A}"/>
                    </a:ext>
                  </a:extLst>
                </p14:cNvPr>
                <p14:cNvContentPartPr/>
                <p14:nvPr/>
              </p14:nvContentPartPr>
              <p14:xfrm>
                <a:off x="5500994" y="6076952"/>
                <a:ext cx="20880" cy="89280"/>
              </p14:xfrm>
            </p:contentPart>
          </mc:Choice>
          <mc:Fallback xmlns="">
            <p:pic>
              <p:nvPicPr>
                <p:cNvPr id="86" name="حبر 85">
                  <a:extLst>
                    <a:ext uri="{FF2B5EF4-FFF2-40B4-BE49-F238E27FC236}">
                      <a16:creationId xmlns:a16="http://schemas.microsoft.com/office/drawing/2014/main" id="{08AAE03E-2E78-DB4D-A65E-2668458365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85514" y="6061832"/>
                  <a:ext cx="51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حبر 86">
                  <a:extLst>
                    <a:ext uri="{FF2B5EF4-FFF2-40B4-BE49-F238E27FC236}">
                      <a16:creationId xmlns:a16="http://schemas.microsoft.com/office/drawing/2014/main" id="{A6A5CDD6-5C1A-A24A-9D60-E725244021A2}"/>
                    </a:ext>
                  </a:extLst>
                </p14:cNvPr>
                <p14:cNvContentPartPr/>
                <p14:nvPr/>
              </p14:nvContentPartPr>
              <p14:xfrm>
                <a:off x="4774154" y="5867072"/>
                <a:ext cx="372240" cy="429120"/>
              </p14:xfrm>
            </p:contentPart>
          </mc:Choice>
          <mc:Fallback xmlns="">
            <p:pic>
              <p:nvPicPr>
                <p:cNvPr id="87" name="حبر 86">
                  <a:extLst>
                    <a:ext uri="{FF2B5EF4-FFF2-40B4-BE49-F238E27FC236}">
                      <a16:creationId xmlns:a16="http://schemas.microsoft.com/office/drawing/2014/main" id="{A6A5CDD6-5C1A-A24A-9D60-E725244021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58674" y="5851592"/>
                  <a:ext cx="4024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حبر 87">
                  <a:extLst>
                    <a:ext uri="{FF2B5EF4-FFF2-40B4-BE49-F238E27FC236}">
                      <a16:creationId xmlns:a16="http://schemas.microsoft.com/office/drawing/2014/main" id="{45BAD377-4216-E54F-AC31-0B4A6DA23545}"/>
                    </a:ext>
                  </a:extLst>
                </p14:cNvPr>
                <p14:cNvContentPartPr/>
                <p14:nvPr/>
              </p14:nvContentPartPr>
              <p14:xfrm>
                <a:off x="4300034" y="5550992"/>
                <a:ext cx="1869840" cy="1221840"/>
              </p14:xfrm>
            </p:contentPart>
          </mc:Choice>
          <mc:Fallback xmlns="">
            <p:pic>
              <p:nvPicPr>
                <p:cNvPr id="88" name="حبر 87">
                  <a:extLst>
                    <a:ext uri="{FF2B5EF4-FFF2-40B4-BE49-F238E27FC236}">
                      <a16:creationId xmlns:a16="http://schemas.microsoft.com/office/drawing/2014/main" id="{45BAD377-4216-E54F-AC31-0B4A6DA235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84554" y="5535872"/>
                  <a:ext cx="1900080" cy="12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042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5" y="5803056"/>
            <a:ext cx="3479800" cy="62039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B341BB2-DE0C-9441-86F3-0A3FFA7D3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67" y="1410939"/>
            <a:ext cx="6704822" cy="36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5" y="5803056"/>
            <a:ext cx="3479800" cy="62039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3391F12-AF2C-BB41-AC3F-2DF17F6B6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9" y="587413"/>
            <a:ext cx="5719361" cy="1470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5" name="حبر 84">
                <a:extLst>
                  <a:ext uri="{FF2B5EF4-FFF2-40B4-BE49-F238E27FC236}">
                    <a16:creationId xmlns:a16="http://schemas.microsoft.com/office/drawing/2014/main" id="{D9EADF6B-1393-9943-A1BE-406423E35259}"/>
                  </a:ext>
                </a:extLst>
              </p14:cNvPr>
              <p14:cNvContentPartPr/>
              <p14:nvPr/>
            </p14:nvContentPartPr>
            <p14:xfrm>
              <a:off x="10867514" y="2888432"/>
              <a:ext cx="14040" cy="14040"/>
            </p14:xfrm>
          </p:contentPart>
        </mc:Choice>
        <mc:Fallback xmlns="">
          <p:pic>
            <p:nvPicPr>
              <p:cNvPr id="85" name="حبر 84">
                <a:extLst>
                  <a:ext uri="{FF2B5EF4-FFF2-40B4-BE49-F238E27FC236}">
                    <a16:creationId xmlns:a16="http://schemas.microsoft.com/office/drawing/2014/main" id="{D9EADF6B-1393-9943-A1BE-406423E35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852394" y="2873312"/>
                <a:ext cx="4464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7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705" y="5869280"/>
            <a:ext cx="3479800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40B1E75-25D2-B343-8309-5A223A0F0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80" y="375334"/>
            <a:ext cx="5380822" cy="11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705" y="5869280"/>
            <a:ext cx="3479800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AE7BEA6-2586-2945-BA16-968136E59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92" y="621536"/>
            <a:ext cx="5888577" cy="1591076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6F87EC30-5208-7947-8C65-AE4CB0CCE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82" y="1322790"/>
            <a:ext cx="1235364" cy="945463"/>
          </a:xfrm>
          <a:prstGeom prst="rect">
            <a:avLst/>
          </a:prstGeom>
        </p:spPr>
      </p:pic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FF117DD-A853-2B41-81A3-62DF7B0758A4}"/>
              </a:ext>
            </a:extLst>
          </p:cNvPr>
          <p:cNvGrpSpPr/>
          <p:nvPr/>
        </p:nvGrpSpPr>
        <p:grpSpPr>
          <a:xfrm>
            <a:off x="8385314" y="2677472"/>
            <a:ext cx="564120" cy="614160"/>
            <a:chOff x="8385314" y="2677472"/>
            <a:chExt cx="56412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حبر 32">
                  <a:extLst>
                    <a:ext uri="{FF2B5EF4-FFF2-40B4-BE49-F238E27FC236}">
                      <a16:creationId xmlns:a16="http://schemas.microsoft.com/office/drawing/2014/main" id="{DF8CC8FF-F2F4-5441-B404-58695039F163}"/>
                    </a:ext>
                  </a:extLst>
                </p14:cNvPr>
                <p14:cNvContentPartPr/>
                <p14:nvPr/>
              </p14:nvContentPartPr>
              <p14:xfrm>
                <a:off x="8696354" y="2772512"/>
                <a:ext cx="253080" cy="444240"/>
              </p14:xfrm>
            </p:contentPart>
          </mc:Choice>
          <mc:Fallback xmlns="">
            <p:pic>
              <p:nvPicPr>
                <p:cNvPr id="33" name="حبر 32">
                  <a:extLst>
                    <a:ext uri="{FF2B5EF4-FFF2-40B4-BE49-F238E27FC236}">
                      <a16:creationId xmlns:a16="http://schemas.microsoft.com/office/drawing/2014/main" id="{DF8CC8FF-F2F4-5441-B404-58695039F1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81234" y="2757032"/>
                  <a:ext cx="283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حبر 33">
                  <a:extLst>
                    <a:ext uri="{FF2B5EF4-FFF2-40B4-BE49-F238E27FC236}">
                      <a16:creationId xmlns:a16="http://schemas.microsoft.com/office/drawing/2014/main" id="{92759212-346E-6049-B54A-64C2AD42E4BA}"/>
                    </a:ext>
                  </a:extLst>
                </p14:cNvPr>
                <p14:cNvContentPartPr/>
                <p14:nvPr/>
              </p14:nvContentPartPr>
              <p14:xfrm>
                <a:off x="8385314" y="2677472"/>
                <a:ext cx="277200" cy="614160"/>
              </p14:xfrm>
            </p:contentPart>
          </mc:Choice>
          <mc:Fallback xmlns="">
            <p:pic>
              <p:nvPicPr>
                <p:cNvPr id="34" name="حبر 33">
                  <a:extLst>
                    <a:ext uri="{FF2B5EF4-FFF2-40B4-BE49-F238E27FC236}">
                      <a16:creationId xmlns:a16="http://schemas.microsoft.com/office/drawing/2014/main" id="{92759212-346E-6049-B54A-64C2AD42E4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70194" y="2662352"/>
                  <a:ext cx="307800" cy="64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A275BBF5-4A01-A349-B05A-F58FE351454F}"/>
              </a:ext>
            </a:extLst>
          </p:cNvPr>
          <p:cNvGrpSpPr/>
          <p:nvPr/>
        </p:nvGrpSpPr>
        <p:grpSpPr>
          <a:xfrm>
            <a:off x="6241874" y="2826872"/>
            <a:ext cx="1888200" cy="485280"/>
            <a:chOff x="6241874" y="2826872"/>
            <a:chExt cx="188820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213FD1A3-4696-1246-988D-D27D40F78A9D}"/>
                    </a:ext>
                  </a:extLst>
                </p14:cNvPr>
                <p14:cNvContentPartPr/>
                <p14:nvPr/>
              </p14:nvContentPartPr>
              <p14:xfrm>
                <a:off x="7829114" y="2874752"/>
                <a:ext cx="300960" cy="34164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213FD1A3-4696-1246-988D-D27D40F78A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13994" y="2859632"/>
                  <a:ext cx="331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1D38CA28-0723-B14C-82F6-B5407B3CD4D3}"/>
                    </a:ext>
                  </a:extLst>
                </p14:cNvPr>
                <p14:cNvContentPartPr/>
                <p14:nvPr/>
              </p14:nvContentPartPr>
              <p14:xfrm>
                <a:off x="7447514" y="2874752"/>
                <a:ext cx="211320" cy="35532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1D38CA28-0723-B14C-82F6-B5407B3CD4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32394" y="2859632"/>
                  <a:ext cx="241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41BE90F3-6747-DC40-B627-5AB39E5712B7}"/>
                    </a:ext>
                  </a:extLst>
                </p14:cNvPr>
                <p14:cNvContentPartPr/>
                <p14:nvPr/>
              </p14:nvContentPartPr>
              <p14:xfrm>
                <a:off x="6880154" y="3120632"/>
                <a:ext cx="369000" cy="191520"/>
              </p14:xfrm>
            </p:contentPart>
          </mc:Choice>
          <mc:Fallback xmlns=""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41BE90F3-6747-DC40-B627-5AB39E5712B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4674" y="3105512"/>
                  <a:ext cx="399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87B85AE8-605F-9C47-9B84-D94DEF6707AB}"/>
                    </a:ext>
                  </a:extLst>
                </p14:cNvPr>
                <p14:cNvContentPartPr/>
                <p14:nvPr/>
              </p14:nvContentPartPr>
              <p14:xfrm>
                <a:off x="6565874" y="2826872"/>
                <a:ext cx="382680" cy="348480"/>
              </p14:xfrm>
            </p:contentPart>
          </mc:Choice>
          <mc:Fallback xmlns=""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87B85AE8-605F-9C47-9B84-D94DEF6707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0754" y="2811752"/>
                  <a:ext cx="413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8B527382-12BB-D343-8E3D-EC00BBA859EA}"/>
                    </a:ext>
                  </a:extLst>
                </p14:cNvPr>
                <p14:cNvContentPartPr/>
                <p14:nvPr/>
              </p14:nvContentPartPr>
              <p14:xfrm>
                <a:off x="6241874" y="2847392"/>
                <a:ext cx="228600" cy="334800"/>
              </p14:xfrm>
            </p:contentPart>
          </mc:Choice>
          <mc:Fallback xmlns=""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8B527382-12BB-D343-8E3D-EC00BBA859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26754" y="2832272"/>
                  <a:ext cx="25920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8760AD71-DA22-2148-9C43-A0B8836BFA64}"/>
                  </a:ext>
                </a:extLst>
              </p14:cNvPr>
              <p14:cNvContentPartPr/>
              <p14:nvPr/>
            </p14:nvContentPartPr>
            <p14:xfrm>
              <a:off x="8908034" y="4397552"/>
              <a:ext cx="75600" cy="48240"/>
            </p14:xfrm>
          </p:contentPart>
        </mc:Choice>
        <mc:Fallback xmlns=""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8760AD71-DA22-2148-9C43-A0B8836BFA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92914" y="4382072"/>
                <a:ext cx="1058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51FD16F-6B4F-874D-B419-0800A1E9A23B}"/>
              </a:ext>
            </a:extLst>
          </p:cNvPr>
          <p:cNvGrpSpPr/>
          <p:nvPr/>
        </p:nvGrpSpPr>
        <p:grpSpPr>
          <a:xfrm>
            <a:off x="8279834" y="3741992"/>
            <a:ext cx="710280" cy="471240"/>
            <a:chOff x="8279834" y="3741992"/>
            <a:chExt cx="71028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حبر 40">
                  <a:extLst>
                    <a:ext uri="{FF2B5EF4-FFF2-40B4-BE49-F238E27FC236}">
                      <a16:creationId xmlns:a16="http://schemas.microsoft.com/office/drawing/2014/main" id="{435B70D8-76A2-9B4E-B037-45BDA7D23653}"/>
                    </a:ext>
                  </a:extLst>
                </p14:cNvPr>
                <p14:cNvContentPartPr/>
                <p14:nvPr/>
              </p14:nvContentPartPr>
              <p14:xfrm>
                <a:off x="8627954" y="4028552"/>
                <a:ext cx="362160" cy="184680"/>
              </p14:xfrm>
            </p:contentPart>
          </mc:Choice>
          <mc:Fallback xmlns="">
            <p:pic>
              <p:nvPicPr>
                <p:cNvPr id="41" name="حبر 40">
                  <a:extLst>
                    <a:ext uri="{FF2B5EF4-FFF2-40B4-BE49-F238E27FC236}">
                      <a16:creationId xmlns:a16="http://schemas.microsoft.com/office/drawing/2014/main" id="{435B70D8-76A2-9B4E-B037-45BDA7D236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12834" y="4013432"/>
                  <a:ext cx="392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حبر 42">
                  <a:extLst>
                    <a:ext uri="{FF2B5EF4-FFF2-40B4-BE49-F238E27FC236}">
                      <a16:creationId xmlns:a16="http://schemas.microsoft.com/office/drawing/2014/main" id="{8C1AD211-E72F-4549-A626-FEE17B19D42F}"/>
                    </a:ext>
                  </a:extLst>
                </p14:cNvPr>
                <p14:cNvContentPartPr/>
                <p14:nvPr/>
              </p14:nvContentPartPr>
              <p14:xfrm>
                <a:off x="8279834" y="3741992"/>
                <a:ext cx="198360" cy="423720"/>
              </p14:xfrm>
            </p:contentPart>
          </mc:Choice>
          <mc:Fallback xmlns="">
            <p:pic>
              <p:nvPicPr>
                <p:cNvPr id="43" name="حبر 42">
                  <a:extLst>
                    <a:ext uri="{FF2B5EF4-FFF2-40B4-BE49-F238E27FC236}">
                      <a16:creationId xmlns:a16="http://schemas.microsoft.com/office/drawing/2014/main" id="{8C1AD211-E72F-4549-A626-FEE17B19D4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4714" y="3726872"/>
                  <a:ext cx="22896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حبر 45">
                <a:extLst>
                  <a:ext uri="{FF2B5EF4-FFF2-40B4-BE49-F238E27FC236}">
                    <a16:creationId xmlns:a16="http://schemas.microsoft.com/office/drawing/2014/main" id="{5EB12790-D985-6F4B-ABCF-7A5E62AF08E7}"/>
                  </a:ext>
                </a:extLst>
              </p14:cNvPr>
              <p14:cNvContentPartPr/>
              <p14:nvPr/>
            </p14:nvContentPartPr>
            <p14:xfrm>
              <a:off x="7385234" y="3906512"/>
              <a:ext cx="225720" cy="361440"/>
            </p14:xfrm>
          </p:contentPart>
        </mc:Choice>
        <mc:Fallback xmlns="">
          <p:pic>
            <p:nvPicPr>
              <p:cNvPr id="46" name="حبر 45">
                <a:extLst>
                  <a:ext uri="{FF2B5EF4-FFF2-40B4-BE49-F238E27FC236}">
                    <a16:creationId xmlns:a16="http://schemas.microsoft.com/office/drawing/2014/main" id="{5EB12790-D985-6F4B-ABCF-7A5E62AF08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70114" y="3891392"/>
                <a:ext cx="25632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A1A1CE4E-2358-C341-B134-A3AC8A165FAC}"/>
              </a:ext>
            </a:extLst>
          </p:cNvPr>
          <p:cNvGrpSpPr/>
          <p:nvPr/>
        </p:nvGrpSpPr>
        <p:grpSpPr>
          <a:xfrm>
            <a:off x="6183554" y="4001552"/>
            <a:ext cx="853920" cy="300960"/>
            <a:chOff x="6183554" y="4001552"/>
            <a:chExt cx="8539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77AE9C70-3E6F-BD43-A91A-81D040A27AC5}"/>
                    </a:ext>
                  </a:extLst>
                </p14:cNvPr>
                <p14:cNvContentPartPr/>
                <p14:nvPr/>
              </p14:nvContentPartPr>
              <p14:xfrm>
                <a:off x="6688994" y="4043312"/>
                <a:ext cx="348480" cy="259200"/>
              </p14:xfrm>
            </p:contentPart>
          </mc:Choice>
          <mc:Fallback xmlns=""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77AE9C70-3E6F-BD43-A91A-81D040A27A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73514" y="4027832"/>
                  <a:ext cx="379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09F30E98-8C42-4B4D-B77E-F152AB5E6F0A}"/>
                    </a:ext>
                  </a:extLst>
                </p14:cNvPr>
                <p14:cNvContentPartPr/>
                <p14:nvPr/>
              </p14:nvContentPartPr>
              <p14:xfrm>
                <a:off x="6183554" y="4001552"/>
                <a:ext cx="280440" cy="253080"/>
              </p14:xfrm>
            </p:contentPart>
          </mc:Choice>
          <mc:Fallback xmlns=""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09F30E98-8C42-4B4D-B77E-F152AB5E6F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68434" y="3986072"/>
                  <a:ext cx="31068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حبر 48">
                <a:extLst>
                  <a:ext uri="{FF2B5EF4-FFF2-40B4-BE49-F238E27FC236}">
                    <a16:creationId xmlns:a16="http://schemas.microsoft.com/office/drawing/2014/main" id="{D4A3D53A-E0CD-0D4E-81FD-481AF2DEC681}"/>
                  </a:ext>
                </a:extLst>
              </p14:cNvPr>
              <p14:cNvContentPartPr/>
              <p14:nvPr/>
            </p14:nvContentPartPr>
            <p14:xfrm>
              <a:off x="5534834" y="3987872"/>
              <a:ext cx="294120" cy="280440"/>
            </p14:xfrm>
          </p:contentPart>
        </mc:Choice>
        <mc:Fallback xmlns="">
          <p:pic>
            <p:nvPicPr>
              <p:cNvPr id="49" name="حبر 48">
                <a:extLst>
                  <a:ext uri="{FF2B5EF4-FFF2-40B4-BE49-F238E27FC236}">
                    <a16:creationId xmlns:a16="http://schemas.microsoft.com/office/drawing/2014/main" id="{D4A3D53A-E0CD-0D4E-81FD-481AF2DEC68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19714" y="3972392"/>
                <a:ext cx="32436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85E81533-CC68-D24A-9917-45FA83A65B6C}"/>
              </a:ext>
            </a:extLst>
          </p:cNvPr>
          <p:cNvGrpSpPr/>
          <p:nvPr/>
        </p:nvGrpSpPr>
        <p:grpSpPr>
          <a:xfrm>
            <a:off x="4469954" y="4247072"/>
            <a:ext cx="669240" cy="327960"/>
            <a:chOff x="4469954" y="4247072"/>
            <a:chExt cx="6692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0BFBE201-339A-7E40-B5E6-9F7F292DB107}"/>
                    </a:ext>
                  </a:extLst>
                </p14:cNvPr>
                <p14:cNvContentPartPr/>
                <p14:nvPr/>
              </p14:nvContentPartPr>
              <p14:xfrm>
                <a:off x="4770194" y="4247072"/>
                <a:ext cx="369000" cy="327960"/>
              </p14:xfrm>
            </p:contentPart>
          </mc:Choice>
          <mc:Fallback xmlns=""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0BFBE201-339A-7E40-B5E6-9F7F292DB1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55074" y="4231952"/>
                  <a:ext cx="399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BC49C963-1B2D-2F45-B84A-535A3FECEF8A}"/>
                    </a:ext>
                  </a:extLst>
                </p14:cNvPr>
                <p14:cNvContentPartPr/>
                <p14:nvPr/>
              </p14:nvContentPartPr>
              <p14:xfrm>
                <a:off x="4469954" y="4308632"/>
                <a:ext cx="34560" cy="14040"/>
              </p14:xfrm>
            </p:contentPart>
          </mc:Choice>
          <mc:Fallback xmlns=""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BC49C963-1B2D-2F45-B84A-535A3FECEF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54474" y="4293512"/>
                  <a:ext cx="6516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800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705" y="5869280"/>
            <a:ext cx="3479800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1C4341B-DA82-DB43-84BB-552A8DA71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5" y="1534761"/>
            <a:ext cx="6306082" cy="1698598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27E9A8F-4F3F-4547-A45C-A9D215927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29" y="1418954"/>
            <a:ext cx="1950898" cy="1698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8D1F9CBF-73D1-644F-918D-B6A159094F90}"/>
                  </a:ext>
                </a:extLst>
              </p14:cNvPr>
              <p14:cNvContentPartPr/>
              <p14:nvPr/>
            </p14:nvContentPartPr>
            <p14:xfrm>
              <a:off x="6798074" y="4274432"/>
              <a:ext cx="20880" cy="720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8D1F9CBF-73D1-644F-918D-B6A159094F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2594" y="4258952"/>
                <a:ext cx="5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D1D1530A-C1A6-524A-8352-88E20CDDF8FF}"/>
                  </a:ext>
                </a:extLst>
              </p14:cNvPr>
              <p14:cNvContentPartPr/>
              <p14:nvPr/>
            </p14:nvContentPartPr>
            <p14:xfrm>
              <a:off x="5720234" y="2840552"/>
              <a:ext cx="1596600" cy="63504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D1D1530A-C1A6-524A-8352-88E20CDDF8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04754" y="2825432"/>
                <a:ext cx="1627200" cy="66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746D379-8F2A-3A4F-9CED-05483D9DDB71}"/>
              </a:ext>
            </a:extLst>
          </p:cNvPr>
          <p:cNvGrpSpPr/>
          <p:nvPr/>
        </p:nvGrpSpPr>
        <p:grpSpPr>
          <a:xfrm>
            <a:off x="4893314" y="4069592"/>
            <a:ext cx="3312360" cy="853920"/>
            <a:chOff x="4893314" y="4069592"/>
            <a:chExt cx="3312360" cy="8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CADB64BC-91C7-314F-955A-A35FDD936F9B}"/>
                    </a:ext>
                  </a:extLst>
                </p14:cNvPr>
                <p14:cNvContentPartPr/>
                <p14:nvPr/>
              </p14:nvContentPartPr>
              <p14:xfrm>
                <a:off x="5685314" y="4069592"/>
                <a:ext cx="723960" cy="66960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CADB64BC-91C7-314F-955A-A35FDD936F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69834" y="4054472"/>
                  <a:ext cx="7545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0D2554B3-F055-FF45-B405-F321471680A4}"/>
                    </a:ext>
                  </a:extLst>
                </p14:cNvPr>
                <p14:cNvContentPartPr/>
                <p14:nvPr/>
              </p14:nvContentPartPr>
              <p14:xfrm>
                <a:off x="6661634" y="4209992"/>
                <a:ext cx="608040" cy="412920"/>
              </p14:xfrm>
            </p:contentPart>
          </mc:Choice>
          <mc:Fallback xmlns=""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0D2554B3-F055-FF45-B405-F321471680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46514" y="4194872"/>
                  <a:ext cx="6386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5EE78E46-A435-D048-9C3A-9FE0DC226780}"/>
                    </a:ext>
                  </a:extLst>
                </p14:cNvPr>
                <p14:cNvContentPartPr/>
                <p14:nvPr/>
              </p14:nvContentPartPr>
              <p14:xfrm>
                <a:off x="7590074" y="4104512"/>
                <a:ext cx="615600" cy="61416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5EE78E46-A435-D048-9C3A-9FE0DC2267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74954" y="4089392"/>
                  <a:ext cx="6462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FADFEC9E-D614-1F45-AE99-69C4EB03EBA2}"/>
                    </a:ext>
                  </a:extLst>
                </p14:cNvPr>
                <p14:cNvContentPartPr/>
                <p14:nvPr/>
              </p14:nvContentPartPr>
              <p14:xfrm>
                <a:off x="5541674" y="4704632"/>
                <a:ext cx="225720" cy="218880"/>
              </p14:xfrm>
            </p:contentPart>
          </mc:Choice>
          <mc:Fallback xmlns=""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FADFEC9E-D614-1F45-AE99-69C4EB03EB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26554" y="4689512"/>
                  <a:ext cx="256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D1911D78-EA4A-364D-9623-E83DAC1DBEF9}"/>
                    </a:ext>
                  </a:extLst>
                </p14:cNvPr>
                <p14:cNvContentPartPr/>
                <p14:nvPr/>
              </p14:nvContentPartPr>
              <p14:xfrm>
                <a:off x="4893314" y="4738832"/>
                <a:ext cx="34560" cy="34560"/>
              </p14:xfrm>
            </p:contentPart>
          </mc:Choice>
          <mc:Fallback xmlns=""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D1911D78-EA4A-364D-9623-E83DAC1DBE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77834" y="4723712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660D9A09-74DB-6F48-A606-424C917027DC}"/>
                  </a:ext>
                </a:extLst>
              </p14:cNvPr>
              <p14:cNvContentPartPr/>
              <p14:nvPr/>
            </p14:nvContentPartPr>
            <p14:xfrm>
              <a:off x="6773954" y="4800392"/>
              <a:ext cx="645840" cy="68760"/>
            </p14:xfrm>
          </p:contentPart>
        </mc:Choice>
        <mc:Fallback xmlns=""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660D9A09-74DB-6F48-A606-424C917027D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58474" y="4784912"/>
                <a:ext cx="6764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432EABF3-DC62-F34C-B492-ECDFCDE89F64}"/>
              </a:ext>
            </a:extLst>
          </p:cNvPr>
          <p:cNvGrpSpPr/>
          <p:nvPr/>
        </p:nvGrpSpPr>
        <p:grpSpPr>
          <a:xfrm>
            <a:off x="5732834" y="5169032"/>
            <a:ext cx="1939680" cy="601200"/>
            <a:chOff x="5732834" y="5169032"/>
            <a:chExt cx="193968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EFF56F43-0431-8F43-BB40-54BA5E4FBF1A}"/>
                    </a:ext>
                  </a:extLst>
                </p14:cNvPr>
                <p14:cNvContentPartPr/>
                <p14:nvPr/>
              </p14:nvContentPartPr>
              <p14:xfrm>
                <a:off x="7084994" y="5169032"/>
                <a:ext cx="587520" cy="457920"/>
              </p14:xfrm>
            </p:contentPart>
          </mc:Choice>
          <mc:Fallback xmlns=""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EFF56F43-0431-8F43-BB40-54BA5E4FBF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69514" y="5153912"/>
                  <a:ext cx="6181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حبر 42">
                  <a:extLst>
                    <a:ext uri="{FF2B5EF4-FFF2-40B4-BE49-F238E27FC236}">
                      <a16:creationId xmlns:a16="http://schemas.microsoft.com/office/drawing/2014/main" id="{F50C2972-AFB1-0446-8E8D-0C0B850CF29C}"/>
                    </a:ext>
                  </a:extLst>
                </p14:cNvPr>
                <p14:cNvContentPartPr/>
                <p14:nvPr/>
              </p14:nvContentPartPr>
              <p14:xfrm>
                <a:off x="6388394" y="5210072"/>
                <a:ext cx="444240" cy="437400"/>
              </p14:xfrm>
            </p:contentPart>
          </mc:Choice>
          <mc:Fallback xmlns="">
            <p:pic>
              <p:nvPicPr>
                <p:cNvPr id="43" name="حبر 42">
                  <a:extLst>
                    <a:ext uri="{FF2B5EF4-FFF2-40B4-BE49-F238E27FC236}">
                      <a16:creationId xmlns:a16="http://schemas.microsoft.com/office/drawing/2014/main" id="{F50C2972-AFB1-0446-8E8D-0C0B850CF2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73274" y="5194592"/>
                  <a:ext cx="4748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حبر 43">
                  <a:extLst>
                    <a:ext uri="{FF2B5EF4-FFF2-40B4-BE49-F238E27FC236}">
                      <a16:creationId xmlns:a16="http://schemas.microsoft.com/office/drawing/2014/main" id="{80DCB29E-7517-6043-9B1C-F612E14C8C81}"/>
                    </a:ext>
                  </a:extLst>
                </p14:cNvPr>
                <p14:cNvContentPartPr/>
                <p14:nvPr/>
              </p14:nvContentPartPr>
              <p14:xfrm>
                <a:off x="5992394" y="5578712"/>
                <a:ext cx="205200" cy="191520"/>
              </p14:xfrm>
            </p:contentPart>
          </mc:Choice>
          <mc:Fallback xmlns="">
            <p:pic>
              <p:nvPicPr>
                <p:cNvPr id="44" name="حبر 43">
                  <a:extLst>
                    <a:ext uri="{FF2B5EF4-FFF2-40B4-BE49-F238E27FC236}">
                      <a16:creationId xmlns:a16="http://schemas.microsoft.com/office/drawing/2014/main" id="{80DCB29E-7517-6043-9B1C-F612E14C8C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77274" y="5563592"/>
                  <a:ext cx="235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حبر 44">
                  <a:extLst>
                    <a:ext uri="{FF2B5EF4-FFF2-40B4-BE49-F238E27FC236}">
                      <a16:creationId xmlns:a16="http://schemas.microsoft.com/office/drawing/2014/main" id="{AA463986-7E2B-5C46-8D10-C25739B7B8D4}"/>
                    </a:ext>
                  </a:extLst>
                </p14:cNvPr>
                <p14:cNvContentPartPr/>
                <p14:nvPr/>
              </p14:nvContentPartPr>
              <p14:xfrm>
                <a:off x="5732834" y="5633432"/>
                <a:ext cx="20880" cy="14040"/>
              </p14:xfrm>
            </p:contentPart>
          </mc:Choice>
          <mc:Fallback xmlns="">
            <p:pic>
              <p:nvPicPr>
                <p:cNvPr id="45" name="حبر 44">
                  <a:extLst>
                    <a:ext uri="{FF2B5EF4-FFF2-40B4-BE49-F238E27FC236}">
                      <a16:creationId xmlns:a16="http://schemas.microsoft.com/office/drawing/2014/main" id="{AA463986-7E2B-5C46-8D10-C25739B7B8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17714" y="5617952"/>
                  <a:ext cx="514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DE8CC942-3A6B-314E-B083-C055BE27C4D3}"/>
              </a:ext>
            </a:extLst>
          </p:cNvPr>
          <p:cNvGrpSpPr/>
          <p:nvPr/>
        </p:nvGrpSpPr>
        <p:grpSpPr>
          <a:xfrm>
            <a:off x="3425954" y="4953392"/>
            <a:ext cx="1856880" cy="796320"/>
            <a:chOff x="3425954" y="4953392"/>
            <a:chExt cx="185688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E6087F10-8DA7-1E47-B176-B1A917AD3397}"/>
                    </a:ext>
                  </a:extLst>
                </p14:cNvPr>
                <p14:cNvContentPartPr/>
                <p14:nvPr/>
              </p14:nvContentPartPr>
              <p14:xfrm>
                <a:off x="4783874" y="5394392"/>
                <a:ext cx="498960" cy="259920"/>
              </p14:xfrm>
            </p:contentPart>
          </mc:Choice>
          <mc:Fallback xmlns=""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E6087F10-8DA7-1E47-B176-B1A917AD33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68754" y="5378912"/>
                  <a:ext cx="529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6392A669-7404-2D42-B0EC-94745DDFB327}"/>
                    </a:ext>
                  </a:extLst>
                </p14:cNvPr>
                <p14:cNvContentPartPr/>
                <p14:nvPr/>
              </p14:nvContentPartPr>
              <p14:xfrm>
                <a:off x="4531154" y="5182712"/>
                <a:ext cx="334800" cy="294120"/>
              </p14:xfrm>
            </p:contentPart>
          </mc:Choice>
          <mc:Fallback xmlns=""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6392A669-7404-2D42-B0EC-94745DDFB3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16034" y="5167232"/>
                  <a:ext cx="365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FB5152F9-B1D8-1C48-997D-E4E528F0B677}"/>
                    </a:ext>
                  </a:extLst>
                </p14:cNvPr>
                <p14:cNvContentPartPr/>
                <p14:nvPr/>
              </p14:nvContentPartPr>
              <p14:xfrm>
                <a:off x="4292114" y="5708312"/>
                <a:ext cx="61920" cy="41400"/>
              </p14:xfrm>
            </p:contentPart>
          </mc:Choice>
          <mc:Fallback xmlns=""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FB5152F9-B1D8-1C48-997D-E4E528F0B6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76994" y="5693192"/>
                  <a:ext cx="92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حبر 49">
                  <a:extLst>
                    <a:ext uri="{FF2B5EF4-FFF2-40B4-BE49-F238E27FC236}">
                      <a16:creationId xmlns:a16="http://schemas.microsoft.com/office/drawing/2014/main" id="{AFCB64C7-014D-974A-98CE-24936665B0B4}"/>
                    </a:ext>
                  </a:extLst>
                </p14:cNvPr>
                <p14:cNvContentPartPr/>
                <p14:nvPr/>
              </p14:nvContentPartPr>
              <p14:xfrm>
                <a:off x="4531154" y="5558192"/>
                <a:ext cx="102960" cy="41400"/>
              </p14:xfrm>
            </p:contentPart>
          </mc:Choice>
          <mc:Fallback xmlns="">
            <p:pic>
              <p:nvPicPr>
                <p:cNvPr id="50" name="حبر 49">
                  <a:extLst>
                    <a:ext uri="{FF2B5EF4-FFF2-40B4-BE49-F238E27FC236}">
                      <a16:creationId xmlns:a16="http://schemas.microsoft.com/office/drawing/2014/main" id="{AFCB64C7-014D-974A-98CE-24936665B0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16034" y="5543072"/>
                  <a:ext cx="133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459A22AF-8993-EE43-85A5-2DF971F0D895}"/>
                    </a:ext>
                  </a:extLst>
                </p14:cNvPr>
                <p14:cNvContentPartPr/>
                <p14:nvPr/>
              </p14:nvContentPartPr>
              <p14:xfrm>
                <a:off x="3425954" y="4953392"/>
                <a:ext cx="756720" cy="734760"/>
              </p14:xfrm>
            </p:contentPart>
          </mc:Choice>
          <mc:Fallback xmlns=""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459A22AF-8993-EE43-85A5-2DF971F0D8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10474" y="4938272"/>
                  <a:ext cx="787320" cy="76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345308E9-82A4-1D4B-8432-79053AF3BF15}"/>
                  </a:ext>
                </a:extLst>
              </p14:cNvPr>
              <p14:cNvContentPartPr/>
              <p14:nvPr/>
            </p14:nvContentPartPr>
            <p14:xfrm>
              <a:off x="3787034" y="6029432"/>
              <a:ext cx="5367240" cy="259920"/>
            </p14:xfrm>
          </p:contentPart>
        </mc:Choice>
        <mc:Fallback xmlns=""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345308E9-82A4-1D4B-8432-79053AF3BF1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71914" y="6013952"/>
                <a:ext cx="5397480" cy="2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24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705" y="5869280"/>
            <a:ext cx="3479800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E7008ECF-CEB2-1943-A017-5559FF03A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98" y="621536"/>
            <a:ext cx="6439420" cy="1361806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437544AA-AF12-7442-A146-97DC68A35930}"/>
              </a:ext>
            </a:extLst>
          </p:cNvPr>
          <p:cNvGrpSpPr/>
          <p:nvPr/>
        </p:nvGrpSpPr>
        <p:grpSpPr>
          <a:xfrm>
            <a:off x="5692154" y="2314952"/>
            <a:ext cx="3332520" cy="1304280"/>
            <a:chOff x="5692154" y="2314952"/>
            <a:chExt cx="3332520" cy="13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A5BA33D5-1F21-9F47-AFF0-AF6E23FD9401}"/>
                    </a:ext>
                  </a:extLst>
                </p14:cNvPr>
                <p14:cNvContentPartPr/>
                <p14:nvPr/>
              </p14:nvContentPartPr>
              <p14:xfrm>
                <a:off x="5692154" y="2314952"/>
                <a:ext cx="437400" cy="100116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A5BA33D5-1F21-9F47-AFF0-AF6E23FD94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76674" y="2299832"/>
                  <a:ext cx="46800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A590FE04-3CD7-1742-860A-0510A1FC7DC8}"/>
                    </a:ext>
                  </a:extLst>
                </p14:cNvPr>
                <p14:cNvContentPartPr/>
                <p14:nvPr/>
              </p14:nvContentPartPr>
              <p14:xfrm>
                <a:off x="6620954" y="3172112"/>
                <a:ext cx="416520" cy="44712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A590FE04-3CD7-1742-860A-0510A1FC7D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05834" y="3156992"/>
                  <a:ext cx="4471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442217DE-98CD-3F4F-A6D8-EE98D41BCAD2}"/>
                    </a:ext>
                  </a:extLst>
                </p14:cNvPr>
                <p14:cNvContentPartPr/>
                <p14:nvPr/>
              </p14:nvContentPartPr>
              <p14:xfrm>
                <a:off x="7569554" y="2628872"/>
                <a:ext cx="758160" cy="771840"/>
              </p14:xfrm>
            </p:contentPart>
          </mc:Choice>
          <mc:Fallback xmlns=""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442217DE-98CD-3F4F-A6D8-EE98D41BCA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434" y="2613752"/>
                  <a:ext cx="78876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E1AE3967-EEF0-BF49-A331-62036DF875A4}"/>
                    </a:ext>
                  </a:extLst>
                </p14:cNvPr>
                <p14:cNvContentPartPr/>
                <p14:nvPr/>
              </p14:nvContentPartPr>
              <p14:xfrm>
                <a:off x="8559914" y="2997872"/>
                <a:ext cx="464760" cy="33480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E1AE3967-EEF0-BF49-A331-62036DF875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44434" y="2982392"/>
                  <a:ext cx="49500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E3437512-3023-B040-AF70-51425AF6E173}"/>
                  </a:ext>
                </a:extLst>
              </p14:cNvPr>
              <p14:cNvContentPartPr/>
              <p14:nvPr/>
            </p14:nvContentPartPr>
            <p14:xfrm>
              <a:off x="5862794" y="1406672"/>
              <a:ext cx="608040" cy="580680"/>
            </p14:xfrm>
          </p:contentPart>
        </mc:Choice>
        <mc:Fallback xmlns=""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E3437512-3023-B040-AF70-51425AF6E1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7314" y="1391552"/>
                <a:ext cx="6386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id="{66EE9830-A269-6444-8B3A-79204D75353B}"/>
                  </a:ext>
                </a:extLst>
              </p14:cNvPr>
              <p14:cNvContentPartPr/>
              <p14:nvPr/>
            </p14:nvContentPartPr>
            <p14:xfrm>
              <a:off x="5787554" y="1788992"/>
              <a:ext cx="703800" cy="143640"/>
            </p14:xfrm>
          </p:contentPart>
        </mc:Choice>
        <mc:Fallback xmlns=""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66EE9830-A269-6444-8B3A-79204D7535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72434" y="1773872"/>
                <a:ext cx="7340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BDCCB543-AA5B-CD4C-9658-335CFF422F3D}"/>
                  </a:ext>
                </a:extLst>
              </p14:cNvPr>
              <p14:cNvContentPartPr/>
              <p14:nvPr/>
            </p14:nvContentPartPr>
            <p14:xfrm>
              <a:off x="5626634" y="3319352"/>
              <a:ext cx="983520" cy="375120"/>
            </p14:xfrm>
          </p:contentPart>
        </mc:Choice>
        <mc:Fallback xmlns=""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BDCCB543-AA5B-CD4C-9658-335CFF422F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1514" y="3304232"/>
                <a:ext cx="101412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55E44539-CA5E-0143-BFE4-E52AD1A9162A}"/>
              </a:ext>
            </a:extLst>
          </p:cNvPr>
          <p:cNvGrpSpPr/>
          <p:nvPr/>
        </p:nvGrpSpPr>
        <p:grpSpPr>
          <a:xfrm>
            <a:off x="4865954" y="1290752"/>
            <a:ext cx="1747440" cy="1283760"/>
            <a:chOff x="4865954" y="1290752"/>
            <a:chExt cx="1747440" cy="12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حبر 45">
                  <a:extLst>
                    <a:ext uri="{FF2B5EF4-FFF2-40B4-BE49-F238E27FC236}">
                      <a16:creationId xmlns:a16="http://schemas.microsoft.com/office/drawing/2014/main" id="{BF0590BA-4197-7A4B-875F-EAA08A9262B7}"/>
                    </a:ext>
                  </a:extLst>
                </p14:cNvPr>
                <p14:cNvContentPartPr/>
                <p14:nvPr/>
              </p14:nvContentPartPr>
              <p14:xfrm>
                <a:off x="5692874" y="1290752"/>
                <a:ext cx="920520" cy="690120"/>
              </p14:xfrm>
            </p:contentPart>
          </mc:Choice>
          <mc:Fallback xmlns="">
            <p:pic>
              <p:nvPicPr>
                <p:cNvPr id="46" name="حبر 45">
                  <a:extLst>
                    <a:ext uri="{FF2B5EF4-FFF2-40B4-BE49-F238E27FC236}">
                      <a16:creationId xmlns:a16="http://schemas.microsoft.com/office/drawing/2014/main" id="{BF0590BA-4197-7A4B-875F-EAA08A9262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77394" y="1275632"/>
                  <a:ext cx="95112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حبر 46">
                  <a:extLst>
                    <a:ext uri="{FF2B5EF4-FFF2-40B4-BE49-F238E27FC236}">
                      <a16:creationId xmlns:a16="http://schemas.microsoft.com/office/drawing/2014/main" id="{030697B8-5F54-BB43-BB2D-BCF5BFF758DD}"/>
                    </a:ext>
                  </a:extLst>
                </p14:cNvPr>
                <p14:cNvContentPartPr/>
                <p14:nvPr/>
              </p14:nvContentPartPr>
              <p14:xfrm>
                <a:off x="5118314" y="1590992"/>
                <a:ext cx="478440" cy="806040"/>
              </p14:xfrm>
            </p:contentPart>
          </mc:Choice>
          <mc:Fallback xmlns="">
            <p:pic>
              <p:nvPicPr>
                <p:cNvPr id="47" name="حبر 46">
                  <a:extLst>
                    <a:ext uri="{FF2B5EF4-FFF2-40B4-BE49-F238E27FC236}">
                      <a16:creationId xmlns:a16="http://schemas.microsoft.com/office/drawing/2014/main" id="{030697B8-5F54-BB43-BB2D-BCF5BFF758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03194" y="1575872"/>
                  <a:ext cx="508680" cy="83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D872DEC2-BF7B-6647-95A6-55F906B58791}"/>
                    </a:ext>
                  </a:extLst>
                </p14:cNvPr>
                <p14:cNvContentPartPr/>
                <p14:nvPr/>
              </p14:nvContentPartPr>
              <p14:xfrm>
                <a:off x="4865954" y="2021192"/>
                <a:ext cx="482040" cy="553320"/>
              </p14:xfrm>
            </p:contentPart>
          </mc:Choice>
          <mc:Fallback xmlns=""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D872DEC2-BF7B-6647-95A6-55F906B587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50474" y="2006072"/>
                  <a:ext cx="512640" cy="58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حبر 49">
                <a:extLst>
                  <a:ext uri="{FF2B5EF4-FFF2-40B4-BE49-F238E27FC236}">
                    <a16:creationId xmlns:a16="http://schemas.microsoft.com/office/drawing/2014/main" id="{62E18146-E5D7-E64D-8FDA-41EB387F824D}"/>
                  </a:ext>
                </a:extLst>
              </p14:cNvPr>
              <p14:cNvContentPartPr/>
              <p14:nvPr/>
            </p14:nvContentPartPr>
            <p14:xfrm>
              <a:off x="7227914" y="2301272"/>
              <a:ext cx="1229760" cy="1352160"/>
            </p14:xfrm>
          </p:contentPart>
        </mc:Choice>
        <mc:Fallback xmlns="">
          <p:pic>
            <p:nvPicPr>
              <p:cNvPr id="50" name="حبر 49">
                <a:extLst>
                  <a:ext uri="{FF2B5EF4-FFF2-40B4-BE49-F238E27FC236}">
                    <a16:creationId xmlns:a16="http://schemas.microsoft.com/office/drawing/2014/main" id="{62E18146-E5D7-E64D-8FDA-41EB387F824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12434" y="2286152"/>
                <a:ext cx="1260360" cy="13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id="{FD3EB497-6886-554C-A3BC-28880603ACE3}"/>
                  </a:ext>
                </a:extLst>
              </p14:cNvPr>
              <p14:cNvContentPartPr/>
              <p14:nvPr/>
            </p14:nvContentPartPr>
            <p14:xfrm>
              <a:off x="8914874" y="4001552"/>
              <a:ext cx="7200" cy="41400"/>
            </p14:xfrm>
          </p:contentPart>
        </mc:Choice>
        <mc:Fallback xmlns=""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FD3EB497-6886-554C-A3BC-28880603AC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99394" y="3986072"/>
                <a:ext cx="378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AEF83442-FF8C-AC40-8418-3BBE0FA938AE}"/>
              </a:ext>
            </a:extLst>
          </p:cNvPr>
          <p:cNvGrpSpPr/>
          <p:nvPr/>
        </p:nvGrpSpPr>
        <p:grpSpPr>
          <a:xfrm>
            <a:off x="3452594" y="3666752"/>
            <a:ext cx="3639600" cy="1502640"/>
            <a:chOff x="3452594" y="3666752"/>
            <a:chExt cx="3639600" cy="15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A6AA9B79-B7A8-A046-99BF-2FFD7B9355A4}"/>
                    </a:ext>
                  </a:extLst>
                </p14:cNvPr>
                <p14:cNvContentPartPr/>
                <p14:nvPr/>
              </p14:nvContentPartPr>
              <p14:xfrm>
                <a:off x="5767034" y="4226912"/>
                <a:ext cx="594360" cy="683280"/>
              </p14:xfrm>
            </p:contentPart>
          </mc:Choice>
          <mc:Fallback xmlns=""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A6AA9B79-B7A8-A046-99BF-2FFD7B9355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51914" y="4211432"/>
                  <a:ext cx="62496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9D944DE3-D55D-6540-956F-F122B8E681AE}"/>
                    </a:ext>
                  </a:extLst>
                </p14:cNvPr>
                <p14:cNvContentPartPr/>
                <p14:nvPr/>
              </p14:nvContentPartPr>
              <p14:xfrm>
                <a:off x="5282474" y="3666752"/>
                <a:ext cx="1809720" cy="1502640"/>
              </p14:xfrm>
            </p:contentPart>
          </mc:Choice>
          <mc:Fallback xmlns=""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9D944DE3-D55D-6540-956F-F122B8E681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66994" y="3651632"/>
                  <a:ext cx="1840320" cy="15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AD20A8FC-700C-B94F-AD72-D6E6FB0F78A9}"/>
                    </a:ext>
                  </a:extLst>
                </p14:cNvPr>
                <p14:cNvContentPartPr/>
                <p14:nvPr/>
              </p14:nvContentPartPr>
              <p14:xfrm>
                <a:off x="3452594" y="4294952"/>
                <a:ext cx="1392480" cy="867600"/>
              </p14:xfrm>
            </p:contentPart>
          </mc:Choice>
          <mc:Fallback xmlns=""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AD20A8FC-700C-B94F-AD72-D6E6FB0F78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7114" y="4279832"/>
                  <a:ext cx="1423080" cy="89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2F78007A-4586-AA45-9095-E067CAC431BB}"/>
                    </a:ext>
                  </a:extLst>
                </p14:cNvPr>
                <p14:cNvContentPartPr/>
                <p14:nvPr/>
              </p14:nvContentPartPr>
              <p14:xfrm>
                <a:off x="3711794" y="4083272"/>
                <a:ext cx="369000" cy="190800"/>
              </p14:xfrm>
            </p:contentPart>
          </mc:Choice>
          <mc:Fallback xmlns=""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2F78007A-4586-AA45-9095-E067CAC431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6674" y="4068152"/>
                  <a:ext cx="39960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حبر 55">
                <a:extLst>
                  <a:ext uri="{FF2B5EF4-FFF2-40B4-BE49-F238E27FC236}">
                    <a16:creationId xmlns:a16="http://schemas.microsoft.com/office/drawing/2014/main" id="{FED3061E-EA2D-FD49-BABF-BB933F27B789}"/>
                  </a:ext>
                </a:extLst>
              </p14:cNvPr>
              <p14:cNvContentPartPr/>
              <p14:nvPr/>
            </p14:nvContentPartPr>
            <p14:xfrm>
              <a:off x="4094114" y="5544512"/>
              <a:ext cx="3421080" cy="314640"/>
            </p14:xfrm>
          </p:contentPart>
        </mc:Choice>
        <mc:Fallback xmlns="">
          <p:pic>
            <p:nvPicPr>
              <p:cNvPr id="56" name="حبر 55">
                <a:extLst>
                  <a:ext uri="{FF2B5EF4-FFF2-40B4-BE49-F238E27FC236}">
                    <a16:creationId xmlns:a16="http://schemas.microsoft.com/office/drawing/2014/main" id="{FED3061E-EA2D-FD49-BABF-BB933F27B78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78994" y="5529392"/>
                <a:ext cx="345168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27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705" y="5869280"/>
            <a:ext cx="3479800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3B32DC3-887E-B94E-B8A6-6E76C8D16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3" y="648417"/>
            <a:ext cx="6077639" cy="674373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FF6D1A2B-9FBB-E648-AB8C-4832A5651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0" y="1631110"/>
            <a:ext cx="7315811" cy="1797890"/>
          </a:xfrm>
          <a:prstGeom prst="rect">
            <a:avLst/>
          </a:prstGeom>
        </p:spPr>
      </p:pic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E48B47E0-BF03-2F43-8A40-85B3993F6337}"/>
              </a:ext>
            </a:extLst>
          </p:cNvPr>
          <p:cNvGrpSpPr/>
          <p:nvPr/>
        </p:nvGrpSpPr>
        <p:grpSpPr>
          <a:xfrm>
            <a:off x="2545034" y="3408272"/>
            <a:ext cx="6794280" cy="3106080"/>
            <a:chOff x="2545034" y="3408272"/>
            <a:chExt cx="6794280" cy="31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85100B80-6980-3547-B1CF-67F863E7C52F}"/>
                    </a:ext>
                  </a:extLst>
                </p14:cNvPr>
                <p14:cNvContentPartPr/>
                <p14:nvPr/>
              </p14:nvContentPartPr>
              <p14:xfrm>
                <a:off x="7508354" y="3683672"/>
                <a:ext cx="420480" cy="304560"/>
              </p14:xfrm>
            </p:contentPart>
          </mc:Choice>
          <mc:Fallback xmlns=""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85100B80-6980-3547-B1CF-67F863E7C5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92874" y="3668192"/>
                  <a:ext cx="451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F11E0161-51DF-D441-8671-E54E45C342DD}"/>
                    </a:ext>
                  </a:extLst>
                </p14:cNvPr>
                <p14:cNvContentPartPr/>
                <p14:nvPr/>
              </p14:nvContentPartPr>
              <p14:xfrm>
                <a:off x="7166714" y="3939992"/>
                <a:ext cx="314280" cy="177840"/>
              </p14:xfrm>
            </p:contentPart>
          </mc:Choice>
          <mc:Fallback xmlns=""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F11E0161-51DF-D441-8671-E54E45C342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1594" y="3924872"/>
                  <a:ext cx="344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0" name="حبر 49">
                  <a:extLst>
                    <a:ext uri="{FF2B5EF4-FFF2-40B4-BE49-F238E27FC236}">
                      <a16:creationId xmlns:a16="http://schemas.microsoft.com/office/drawing/2014/main" id="{221FDAEC-1126-4244-8F4A-34B9C166CB7E}"/>
                    </a:ext>
                  </a:extLst>
                </p14:cNvPr>
                <p14:cNvContentPartPr/>
                <p14:nvPr/>
              </p14:nvContentPartPr>
              <p14:xfrm>
                <a:off x="5910674" y="3646232"/>
                <a:ext cx="921960" cy="381960"/>
              </p14:xfrm>
            </p:contentPart>
          </mc:Choice>
          <mc:Fallback xmlns="">
            <p:pic>
              <p:nvPicPr>
                <p:cNvPr id="50" name="حبر 49">
                  <a:extLst>
                    <a:ext uri="{FF2B5EF4-FFF2-40B4-BE49-F238E27FC236}">
                      <a16:creationId xmlns:a16="http://schemas.microsoft.com/office/drawing/2014/main" id="{221FDAEC-1126-4244-8F4A-34B9C166CB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5194" y="3631112"/>
                  <a:ext cx="9525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AE8B5559-1213-3348-BC33-CB32C9F65E65}"/>
                    </a:ext>
                  </a:extLst>
                </p14:cNvPr>
                <p14:cNvContentPartPr/>
                <p14:nvPr/>
              </p14:nvContentPartPr>
              <p14:xfrm>
                <a:off x="5596394" y="3646232"/>
                <a:ext cx="253080" cy="225720"/>
              </p14:xfrm>
            </p:contentPart>
          </mc:Choice>
          <mc:Fallback xmlns=""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AE8B5559-1213-3348-BC33-CB32C9F65E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81274" y="3631112"/>
                  <a:ext cx="283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20C4C493-031D-174A-B20F-304C5AA1AC1E}"/>
                    </a:ext>
                  </a:extLst>
                </p14:cNvPr>
                <p14:cNvContentPartPr/>
                <p14:nvPr/>
              </p14:nvContentPartPr>
              <p14:xfrm>
                <a:off x="5651114" y="3618872"/>
                <a:ext cx="198360" cy="27720"/>
              </p14:xfrm>
            </p:contentPart>
          </mc:Choice>
          <mc:Fallback xmlns=""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20C4C493-031D-174A-B20F-304C5AA1AC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35634" y="3603752"/>
                  <a:ext cx="22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935AD812-134B-5548-82AB-C6021FA43145}"/>
                    </a:ext>
                  </a:extLst>
                </p14:cNvPr>
                <p14:cNvContentPartPr/>
                <p14:nvPr/>
              </p14:nvContentPartPr>
              <p14:xfrm>
                <a:off x="5214074" y="3537152"/>
                <a:ext cx="307440" cy="457920"/>
              </p14:xfrm>
            </p:contentPart>
          </mc:Choice>
          <mc:Fallback xmlns=""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935AD812-134B-5548-82AB-C6021FA431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98954" y="3522032"/>
                  <a:ext cx="3380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F5822FF1-D889-1B40-8CB7-51C2AB65A4E4}"/>
                    </a:ext>
                  </a:extLst>
                </p14:cNvPr>
                <p14:cNvContentPartPr/>
                <p14:nvPr/>
              </p14:nvContentPartPr>
              <p14:xfrm>
                <a:off x="4777754" y="3691232"/>
                <a:ext cx="416160" cy="331200"/>
              </p14:xfrm>
            </p:contentPart>
          </mc:Choice>
          <mc:Fallback xmlns=""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F5822FF1-D889-1B40-8CB7-51C2AB65A4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62634" y="3675752"/>
                  <a:ext cx="446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3A238520-3B7E-144B-BBBE-B646CBF090A0}"/>
                    </a:ext>
                  </a:extLst>
                </p14:cNvPr>
                <p14:cNvContentPartPr/>
                <p14:nvPr/>
              </p14:nvContentPartPr>
              <p14:xfrm>
                <a:off x="8989754" y="3659912"/>
                <a:ext cx="116280" cy="249120"/>
              </p14:xfrm>
            </p:contentPart>
          </mc:Choice>
          <mc:Fallback xmlns=""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3A238520-3B7E-144B-BBBE-B646CBF090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74634" y="3644792"/>
                  <a:ext cx="146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6" name="حبر 45">
                  <a:extLst>
                    <a:ext uri="{FF2B5EF4-FFF2-40B4-BE49-F238E27FC236}">
                      <a16:creationId xmlns:a16="http://schemas.microsoft.com/office/drawing/2014/main" id="{55B1C442-2B11-044B-BFBA-F844588C71C6}"/>
                    </a:ext>
                  </a:extLst>
                </p14:cNvPr>
                <p14:cNvContentPartPr/>
                <p14:nvPr/>
              </p14:nvContentPartPr>
              <p14:xfrm>
                <a:off x="8624354" y="3408272"/>
                <a:ext cx="714960" cy="640080"/>
              </p14:xfrm>
            </p:contentPart>
          </mc:Choice>
          <mc:Fallback xmlns="">
            <p:pic>
              <p:nvPicPr>
                <p:cNvPr id="46" name="حبر 45">
                  <a:extLst>
                    <a:ext uri="{FF2B5EF4-FFF2-40B4-BE49-F238E27FC236}">
                      <a16:creationId xmlns:a16="http://schemas.microsoft.com/office/drawing/2014/main" id="{55B1C442-2B11-044B-BFBA-F844588C71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8874" y="3392792"/>
                  <a:ext cx="74556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D2EA496F-FEE8-A844-B312-8F248AA3A26B}"/>
                    </a:ext>
                  </a:extLst>
                </p14:cNvPr>
                <p14:cNvContentPartPr/>
                <p14:nvPr/>
              </p14:nvContentPartPr>
              <p14:xfrm>
                <a:off x="9064994" y="4370192"/>
                <a:ext cx="191520" cy="143640"/>
              </p14:xfrm>
            </p:contentPart>
          </mc:Choice>
          <mc:Fallback xmlns=""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D2EA496F-FEE8-A844-B312-8F248AA3A2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49874" y="4354712"/>
                  <a:ext cx="222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6" name="حبر 55">
                  <a:extLst>
                    <a:ext uri="{FF2B5EF4-FFF2-40B4-BE49-F238E27FC236}">
                      <a16:creationId xmlns:a16="http://schemas.microsoft.com/office/drawing/2014/main" id="{BAC4D7F8-0535-5847-8F1F-5B0BAB3650D8}"/>
                    </a:ext>
                  </a:extLst>
                </p14:cNvPr>
                <p14:cNvContentPartPr/>
                <p14:nvPr/>
              </p14:nvContentPartPr>
              <p14:xfrm>
                <a:off x="8608154" y="4015232"/>
                <a:ext cx="600480" cy="649800"/>
              </p14:xfrm>
            </p:contentPart>
          </mc:Choice>
          <mc:Fallback xmlns="">
            <p:pic>
              <p:nvPicPr>
                <p:cNvPr id="56" name="حبر 55">
                  <a:extLst>
                    <a:ext uri="{FF2B5EF4-FFF2-40B4-BE49-F238E27FC236}">
                      <a16:creationId xmlns:a16="http://schemas.microsoft.com/office/drawing/2014/main" id="{BAC4D7F8-0535-5847-8F1F-5B0BAB3650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3034" y="3999752"/>
                  <a:ext cx="63108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6EEA2443-0C75-A043-BEB2-785990ED9F0F}"/>
                    </a:ext>
                  </a:extLst>
                </p14:cNvPr>
                <p14:cNvContentPartPr/>
                <p14:nvPr/>
              </p14:nvContentPartPr>
              <p14:xfrm>
                <a:off x="7774394" y="4431752"/>
                <a:ext cx="287280" cy="287280"/>
              </p14:xfrm>
            </p:contentPart>
          </mc:Choice>
          <mc:Fallback xmlns=""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6EEA2443-0C75-A043-BEB2-785990ED9F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59274" y="4416272"/>
                  <a:ext cx="317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" name="حبر 59">
                  <a:extLst>
                    <a:ext uri="{FF2B5EF4-FFF2-40B4-BE49-F238E27FC236}">
                      <a16:creationId xmlns:a16="http://schemas.microsoft.com/office/drawing/2014/main" id="{6F06EC79-B0FF-E948-921B-CF57D7978B13}"/>
                    </a:ext>
                  </a:extLst>
                </p14:cNvPr>
                <p14:cNvContentPartPr/>
                <p14:nvPr/>
              </p14:nvContentPartPr>
              <p14:xfrm>
                <a:off x="6040274" y="4342832"/>
                <a:ext cx="915480" cy="307440"/>
              </p14:xfrm>
            </p:contentPart>
          </mc:Choice>
          <mc:Fallback xmlns="">
            <p:pic>
              <p:nvPicPr>
                <p:cNvPr id="60" name="حبر 59">
                  <a:extLst>
                    <a:ext uri="{FF2B5EF4-FFF2-40B4-BE49-F238E27FC236}">
                      <a16:creationId xmlns:a16="http://schemas.microsoft.com/office/drawing/2014/main" id="{6F06EC79-B0FF-E948-921B-CF57D7978B1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5154" y="4327712"/>
                  <a:ext cx="945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حبر 60">
                  <a:extLst>
                    <a:ext uri="{FF2B5EF4-FFF2-40B4-BE49-F238E27FC236}">
                      <a16:creationId xmlns:a16="http://schemas.microsoft.com/office/drawing/2014/main" id="{F222FDCA-C1C0-384D-9FD4-E2C17698746A}"/>
                    </a:ext>
                  </a:extLst>
                </p14:cNvPr>
                <p14:cNvContentPartPr/>
                <p14:nvPr/>
              </p14:nvContentPartPr>
              <p14:xfrm>
                <a:off x="5098154" y="4649912"/>
                <a:ext cx="362160" cy="280440"/>
              </p14:xfrm>
            </p:contentPart>
          </mc:Choice>
          <mc:Fallback xmlns="">
            <p:pic>
              <p:nvPicPr>
                <p:cNvPr id="61" name="حبر 60">
                  <a:extLst>
                    <a:ext uri="{FF2B5EF4-FFF2-40B4-BE49-F238E27FC236}">
                      <a16:creationId xmlns:a16="http://schemas.microsoft.com/office/drawing/2014/main" id="{F222FDCA-C1C0-384D-9FD4-E2C1769874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2674" y="4634792"/>
                  <a:ext cx="392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2" name="حبر 61">
                  <a:extLst>
                    <a:ext uri="{FF2B5EF4-FFF2-40B4-BE49-F238E27FC236}">
                      <a16:creationId xmlns:a16="http://schemas.microsoft.com/office/drawing/2014/main" id="{2B6CBA0D-79B4-D045-8D7C-BAD23C485ECE}"/>
                    </a:ext>
                  </a:extLst>
                </p14:cNvPr>
                <p14:cNvContentPartPr/>
                <p14:nvPr/>
              </p14:nvContentPartPr>
              <p14:xfrm>
                <a:off x="4804394" y="4581872"/>
                <a:ext cx="280440" cy="253080"/>
              </p14:xfrm>
            </p:contentPart>
          </mc:Choice>
          <mc:Fallback xmlns="">
            <p:pic>
              <p:nvPicPr>
                <p:cNvPr id="62" name="حبر 61">
                  <a:extLst>
                    <a:ext uri="{FF2B5EF4-FFF2-40B4-BE49-F238E27FC236}">
                      <a16:creationId xmlns:a16="http://schemas.microsoft.com/office/drawing/2014/main" id="{2B6CBA0D-79B4-D045-8D7C-BAD23C485E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89274" y="4566392"/>
                  <a:ext cx="310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3" name="حبر 62">
                  <a:extLst>
                    <a:ext uri="{FF2B5EF4-FFF2-40B4-BE49-F238E27FC236}">
                      <a16:creationId xmlns:a16="http://schemas.microsoft.com/office/drawing/2014/main" id="{2F5C3759-5C42-0540-98AD-A5A201A85639}"/>
                    </a:ext>
                  </a:extLst>
                </p14:cNvPr>
                <p14:cNvContentPartPr/>
                <p14:nvPr/>
              </p14:nvContentPartPr>
              <p14:xfrm>
                <a:off x="5029754" y="4288112"/>
                <a:ext cx="143640" cy="225720"/>
              </p14:xfrm>
            </p:contentPart>
          </mc:Choice>
          <mc:Fallback xmlns="">
            <p:pic>
              <p:nvPicPr>
                <p:cNvPr id="63" name="حبر 62">
                  <a:extLst>
                    <a:ext uri="{FF2B5EF4-FFF2-40B4-BE49-F238E27FC236}">
                      <a16:creationId xmlns:a16="http://schemas.microsoft.com/office/drawing/2014/main" id="{2F5C3759-5C42-0540-98AD-A5A201A8563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14634" y="4272992"/>
                  <a:ext cx="174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حبر 63">
                  <a:extLst>
                    <a:ext uri="{FF2B5EF4-FFF2-40B4-BE49-F238E27FC236}">
                      <a16:creationId xmlns:a16="http://schemas.microsoft.com/office/drawing/2014/main" id="{C39EA0E5-EC0E-5E46-ABA6-E9BEDAEB11D2}"/>
                    </a:ext>
                  </a:extLst>
                </p14:cNvPr>
                <p14:cNvContentPartPr/>
                <p14:nvPr/>
              </p14:nvContentPartPr>
              <p14:xfrm>
                <a:off x="4298954" y="4424912"/>
                <a:ext cx="355320" cy="369000"/>
              </p14:xfrm>
            </p:contentPart>
          </mc:Choice>
          <mc:Fallback xmlns="">
            <p:pic>
              <p:nvPicPr>
                <p:cNvPr id="64" name="حبر 63">
                  <a:extLst>
                    <a:ext uri="{FF2B5EF4-FFF2-40B4-BE49-F238E27FC236}">
                      <a16:creationId xmlns:a16="http://schemas.microsoft.com/office/drawing/2014/main" id="{C39EA0E5-EC0E-5E46-ABA6-E9BEDAEB11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3834" y="4409432"/>
                  <a:ext cx="385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5" name="حبر 64">
                  <a:extLst>
                    <a:ext uri="{FF2B5EF4-FFF2-40B4-BE49-F238E27FC236}">
                      <a16:creationId xmlns:a16="http://schemas.microsoft.com/office/drawing/2014/main" id="{C82951EC-AF87-414B-94CE-3FDB83FC9DED}"/>
                    </a:ext>
                  </a:extLst>
                </p14:cNvPr>
                <p14:cNvContentPartPr/>
                <p14:nvPr/>
              </p14:nvContentPartPr>
              <p14:xfrm>
                <a:off x="3619994" y="4394312"/>
                <a:ext cx="529200" cy="432720"/>
              </p14:xfrm>
            </p:contentPart>
          </mc:Choice>
          <mc:Fallback xmlns="">
            <p:pic>
              <p:nvPicPr>
                <p:cNvPr id="65" name="حبر 64">
                  <a:extLst>
                    <a:ext uri="{FF2B5EF4-FFF2-40B4-BE49-F238E27FC236}">
                      <a16:creationId xmlns:a16="http://schemas.microsoft.com/office/drawing/2014/main" id="{C82951EC-AF87-414B-94CE-3FDB83FC9D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04874" y="4379192"/>
                  <a:ext cx="5598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حبر 65">
                  <a:extLst>
                    <a:ext uri="{FF2B5EF4-FFF2-40B4-BE49-F238E27FC236}">
                      <a16:creationId xmlns:a16="http://schemas.microsoft.com/office/drawing/2014/main" id="{EA5A0543-7005-BE4B-8569-83F81283FB20}"/>
                    </a:ext>
                  </a:extLst>
                </p14:cNvPr>
                <p14:cNvContentPartPr/>
                <p14:nvPr/>
              </p14:nvContentPartPr>
              <p14:xfrm>
                <a:off x="8689514" y="4937552"/>
                <a:ext cx="382680" cy="211320"/>
              </p14:xfrm>
            </p:contentPart>
          </mc:Choice>
          <mc:Fallback xmlns="">
            <p:pic>
              <p:nvPicPr>
                <p:cNvPr id="66" name="حبر 65">
                  <a:extLst>
                    <a:ext uri="{FF2B5EF4-FFF2-40B4-BE49-F238E27FC236}">
                      <a16:creationId xmlns:a16="http://schemas.microsoft.com/office/drawing/2014/main" id="{EA5A0543-7005-BE4B-8569-83F81283FB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74394" y="4922432"/>
                  <a:ext cx="413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حبر 66">
                  <a:extLst>
                    <a:ext uri="{FF2B5EF4-FFF2-40B4-BE49-F238E27FC236}">
                      <a16:creationId xmlns:a16="http://schemas.microsoft.com/office/drawing/2014/main" id="{7512BFFA-408E-6B4E-964B-4A1ED045C9D5}"/>
                    </a:ext>
                  </a:extLst>
                </p14:cNvPr>
                <p14:cNvContentPartPr/>
                <p14:nvPr/>
              </p14:nvContentPartPr>
              <p14:xfrm>
                <a:off x="8286674" y="4643072"/>
                <a:ext cx="901800" cy="696960"/>
              </p14:xfrm>
            </p:contentPart>
          </mc:Choice>
          <mc:Fallback xmlns="">
            <p:pic>
              <p:nvPicPr>
                <p:cNvPr id="67" name="حبر 66">
                  <a:extLst>
                    <a:ext uri="{FF2B5EF4-FFF2-40B4-BE49-F238E27FC236}">
                      <a16:creationId xmlns:a16="http://schemas.microsoft.com/office/drawing/2014/main" id="{7512BFFA-408E-6B4E-964B-4A1ED045C9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71554" y="4627952"/>
                  <a:ext cx="932040" cy="7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9" name="حبر 68">
                  <a:extLst>
                    <a:ext uri="{FF2B5EF4-FFF2-40B4-BE49-F238E27FC236}">
                      <a16:creationId xmlns:a16="http://schemas.microsoft.com/office/drawing/2014/main" id="{F0B91972-BD60-5D4A-8B5A-F2E12F7A0EBD}"/>
                    </a:ext>
                  </a:extLst>
                </p14:cNvPr>
                <p14:cNvContentPartPr/>
                <p14:nvPr/>
              </p14:nvContentPartPr>
              <p14:xfrm>
                <a:off x="7596914" y="4971032"/>
                <a:ext cx="300960" cy="273600"/>
              </p14:xfrm>
            </p:contentPart>
          </mc:Choice>
          <mc:Fallback xmlns="">
            <p:pic>
              <p:nvPicPr>
                <p:cNvPr id="69" name="حبر 68">
                  <a:extLst>
                    <a:ext uri="{FF2B5EF4-FFF2-40B4-BE49-F238E27FC236}">
                      <a16:creationId xmlns:a16="http://schemas.microsoft.com/office/drawing/2014/main" id="{F0B91972-BD60-5D4A-8B5A-F2E12F7A0E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81794" y="4955912"/>
                  <a:ext cx="331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0" name="حبر 69">
                  <a:extLst>
                    <a:ext uri="{FF2B5EF4-FFF2-40B4-BE49-F238E27FC236}">
                      <a16:creationId xmlns:a16="http://schemas.microsoft.com/office/drawing/2014/main" id="{C9C8ACAA-1A9D-9348-95F0-CB7523BB4B9B}"/>
                    </a:ext>
                  </a:extLst>
                </p14:cNvPr>
                <p14:cNvContentPartPr/>
                <p14:nvPr/>
              </p14:nvContentPartPr>
              <p14:xfrm>
                <a:off x="7262474" y="5086952"/>
                <a:ext cx="253080" cy="116280"/>
              </p14:xfrm>
            </p:contentPart>
          </mc:Choice>
          <mc:Fallback xmlns="">
            <p:pic>
              <p:nvPicPr>
                <p:cNvPr id="70" name="حبر 69">
                  <a:extLst>
                    <a:ext uri="{FF2B5EF4-FFF2-40B4-BE49-F238E27FC236}">
                      <a16:creationId xmlns:a16="http://schemas.microsoft.com/office/drawing/2014/main" id="{C9C8ACAA-1A9D-9348-95F0-CB7523BB4B9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47354" y="5071832"/>
                  <a:ext cx="283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1" name="حبر 70">
                  <a:extLst>
                    <a:ext uri="{FF2B5EF4-FFF2-40B4-BE49-F238E27FC236}">
                      <a16:creationId xmlns:a16="http://schemas.microsoft.com/office/drawing/2014/main" id="{A581BB60-3C12-1341-BCCF-B94E8A9FF9EF}"/>
                    </a:ext>
                  </a:extLst>
                </p14:cNvPr>
                <p14:cNvContentPartPr/>
                <p14:nvPr/>
              </p14:nvContentPartPr>
              <p14:xfrm>
                <a:off x="6723194" y="5175872"/>
                <a:ext cx="280440" cy="232560"/>
              </p14:xfrm>
            </p:contentPart>
          </mc:Choice>
          <mc:Fallback xmlns="">
            <p:pic>
              <p:nvPicPr>
                <p:cNvPr id="71" name="حبر 70">
                  <a:extLst>
                    <a:ext uri="{FF2B5EF4-FFF2-40B4-BE49-F238E27FC236}">
                      <a16:creationId xmlns:a16="http://schemas.microsoft.com/office/drawing/2014/main" id="{A581BB60-3C12-1341-BCCF-B94E8A9FF9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07714" y="5160752"/>
                  <a:ext cx="310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2" name="حبر 71">
                  <a:extLst>
                    <a:ext uri="{FF2B5EF4-FFF2-40B4-BE49-F238E27FC236}">
                      <a16:creationId xmlns:a16="http://schemas.microsoft.com/office/drawing/2014/main" id="{ABFE31AD-B179-0045-9F1C-A381DC16A9E5}"/>
                    </a:ext>
                  </a:extLst>
                </p14:cNvPr>
                <p14:cNvContentPartPr/>
                <p14:nvPr/>
              </p14:nvContentPartPr>
              <p14:xfrm>
                <a:off x="6279314" y="5039432"/>
                <a:ext cx="198360" cy="89280"/>
              </p14:xfrm>
            </p:contentPart>
          </mc:Choice>
          <mc:Fallback xmlns="">
            <p:pic>
              <p:nvPicPr>
                <p:cNvPr id="72" name="حبر 71">
                  <a:extLst>
                    <a:ext uri="{FF2B5EF4-FFF2-40B4-BE49-F238E27FC236}">
                      <a16:creationId xmlns:a16="http://schemas.microsoft.com/office/drawing/2014/main" id="{ABFE31AD-B179-0045-9F1C-A381DC16A9E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3834" y="5023952"/>
                  <a:ext cx="228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3" name="حبر 72">
                  <a:extLst>
                    <a:ext uri="{FF2B5EF4-FFF2-40B4-BE49-F238E27FC236}">
                      <a16:creationId xmlns:a16="http://schemas.microsoft.com/office/drawing/2014/main" id="{6F8A0892-399C-AD44-9C9A-C8A99D05154D}"/>
                    </a:ext>
                  </a:extLst>
                </p14:cNvPr>
                <p14:cNvContentPartPr/>
                <p14:nvPr/>
              </p14:nvContentPartPr>
              <p14:xfrm>
                <a:off x="5678474" y="5039432"/>
                <a:ext cx="430560" cy="327960"/>
              </p14:xfrm>
            </p:contentPart>
          </mc:Choice>
          <mc:Fallback xmlns="">
            <p:pic>
              <p:nvPicPr>
                <p:cNvPr id="73" name="حبر 72">
                  <a:extLst>
                    <a:ext uri="{FF2B5EF4-FFF2-40B4-BE49-F238E27FC236}">
                      <a16:creationId xmlns:a16="http://schemas.microsoft.com/office/drawing/2014/main" id="{6F8A0892-399C-AD44-9C9A-C8A99D05154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62994" y="5023952"/>
                  <a:ext cx="461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4" name="حبر 73">
                  <a:extLst>
                    <a:ext uri="{FF2B5EF4-FFF2-40B4-BE49-F238E27FC236}">
                      <a16:creationId xmlns:a16="http://schemas.microsoft.com/office/drawing/2014/main" id="{18681CA7-7C2B-DF4F-AED8-1CE4FC7ED33B}"/>
                    </a:ext>
                  </a:extLst>
                </p14:cNvPr>
                <p14:cNvContentPartPr/>
                <p14:nvPr/>
              </p14:nvContentPartPr>
              <p14:xfrm>
                <a:off x="4729154" y="5039432"/>
                <a:ext cx="778680" cy="334800"/>
              </p14:xfrm>
            </p:contentPart>
          </mc:Choice>
          <mc:Fallback xmlns="">
            <p:pic>
              <p:nvPicPr>
                <p:cNvPr id="74" name="حبر 73">
                  <a:extLst>
                    <a:ext uri="{FF2B5EF4-FFF2-40B4-BE49-F238E27FC236}">
                      <a16:creationId xmlns:a16="http://schemas.microsoft.com/office/drawing/2014/main" id="{18681CA7-7C2B-DF4F-AED8-1CE4FC7ED3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14034" y="5023952"/>
                  <a:ext cx="8092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5" name="حبر 74">
                  <a:extLst>
                    <a:ext uri="{FF2B5EF4-FFF2-40B4-BE49-F238E27FC236}">
                      <a16:creationId xmlns:a16="http://schemas.microsoft.com/office/drawing/2014/main" id="{B51B2974-3643-E04C-A018-A1F1C9DA300E}"/>
                    </a:ext>
                  </a:extLst>
                </p14:cNvPr>
                <p14:cNvContentPartPr/>
                <p14:nvPr/>
              </p14:nvContentPartPr>
              <p14:xfrm>
                <a:off x="3650594" y="5134832"/>
                <a:ext cx="416880" cy="478440"/>
              </p14:xfrm>
            </p:contentPart>
          </mc:Choice>
          <mc:Fallback xmlns="">
            <p:pic>
              <p:nvPicPr>
                <p:cNvPr id="75" name="حبر 74">
                  <a:extLst>
                    <a:ext uri="{FF2B5EF4-FFF2-40B4-BE49-F238E27FC236}">
                      <a16:creationId xmlns:a16="http://schemas.microsoft.com/office/drawing/2014/main" id="{B51B2974-3643-E04C-A018-A1F1C9DA30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35114" y="5119712"/>
                  <a:ext cx="4474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6" name="حبر 75">
                  <a:extLst>
                    <a:ext uri="{FF2B5EF4-FFF2-40B4-BE49-F238E27FC236}">
                      <a16:creationId xmlns:a16="http://schemas.microsoft.com/office/drawing/2014/main" id="{36D5E023-8114-1C48-809C-3188FDBA9C2C}"/>
                    </a:ext>
                  </a:extLst>
                </p14:cNvPr>
                <p14:cNvContentPartPr/>
                <p14:nvPr/>
              </p14:nvContentPartPr>
              <p14:xfrm>
                <a:off x="3732314" y="4984712"/>
                <a:ext cx="14040" cy="41400"/>
              </p14:xfrm>
            </p:contentPart>
          </mc:Choice>
          <mc:Fallback xmlns="">
            <p:pic>
              <p:nvPicPr>
                <p:cNvPr id="76" name="حبر 75">
                  <a:extLst>
                    <a:ext uri="{FF2B5EF4-FFF2-40B4-BE49-F238E27FC236}">
                      <a16:creationId xmlns:a16="http://schemas.microsoft.com/office/drawing/2014/main" id="{36D5E023-8114-1C48-809C-3188FDBA9C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17194" y="4969232"/>
                  <a:ext cx="44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7" name="حبر 76">
                  <a:extLst>
                    <a:ext uri="{FF2B5EF4-FFF2-40B4-BE49-F238E27FC236}">
                      <a16:creationId xmlns:a16="http://schemas.microsoft.com/office/drawing/2014/main" id="{6722F769-5C69-9643-BF82-4E2E277A2FDE}"/>
                    </a:ext>
                  </a:extLst>
                </p14:cNvPr>
                <p14:cNvContentPartPr/>
                <p14:nvPr/>
              </p14:nvContentPartPr>
              <p14:xfrm>
                <a:off x="3623234" y="5189552"/>
                <a:ext cx="14040" cy="61920"/>
              </p14:xfrm>
            </p:contentPart>
          </mc:Choice>
          <mc:Fallback xmlns="">
            <p:pic>
              <p:nvPicPr>
                <p:cNvPr id="77" name="حبر 76">
                  <a:extLst>
                    <a:ext uri="{FF2B5EF4-FFF2-40B4-BE49-F238E27FC236}">
                      <a16:creationId xmlns:a16="http://schemas.microsoft.com/office/drawing/2014/main" id="{6722F769-5C69-9643-BF82-4E2E277A2F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07754" y="5174072"/>
                  <a:ext cx="44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8" name="حبر 77">
                  <a:extLst>
                    <a:ext uri="{FF2B5EF4-FFF2-40B4-BE49-F238E27FC236}">
                      <a16:creationId xmlns:a16="http://schemas.microsoft.com/office/drawing/2014/main" id="{71F72651-AD97-6447-BDA8-B2FAA1BF3111}"/>
                    </a:ext>
                  </a:extLst>
                </p14:cNvPr>
                <p14:cNvContentPartPr/>
                <p14:nvPr/>
              </p14:nvContentPartPr>
              <p14:xfrm>
                <a:off x="2953994" y="5100632"/>
                <a:ext cx="354600" cy="416880"/>
              </p14:xfrm>
            </p:contentPart>
          </mc:Choice>
          <mc:Fallback xmlns="">
            <p:pic>
              <p:nvPicPr>
                <p:cNvPr id="78" name="حبر 77">
                  <a:extLst>
                    <a:ext uri="{FF2B5EF4-FFF2-40B4-BE49-F238E27FC236}">
                      <a16:creationId xmlns:a16="http://schemas.microsoft.com/office/drawing/2014/main" id="{71F72651-AD97-6447-BDA8-B2FAA1BF31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38874" y="5085512"/>
                  <a:ext cx="385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حبر 78">
                  <a:extLst>
                    <a:ext uri="{FF2B5EF4-FFF2-40B4-BE49-F238E27FC236}">
                      <a16:creationId xmlns:a16="http://schemas.microsoft.com/office/drawing/2014/main" id="{815986CD-E15F-BA49-9D46-1D7942ABEC21}"/>
                    </a:ext>
                  </a:extLst>
                </p14:cNvPr>
                <p14:cNvContentPartPr/>
                <p14:nvPr/>
              </p14:nvContentPartPr>
              <p14:xfrm>
                <a:off x="2545034" y="5080832"/>
                <a:ext cx="426600" cy="470880"/>
              </p14:xfrm>
            </p:contentPart>
          </mc:Choice>
          <mc:Fallback xmlns="">
            <p:pic>
              <p:nvPicPr>
                <p:cNvPr id="79" name="حبر 78">
                  <a:extLst>
                    <a:ext uri="{FF2B5EF4-FFF2-40B4-BE49-F238E27FC236}">
                      <a16:creationId xmlns:a16="http://schemas.microsoft.com/office/drawing/2014/main" id="{815986CD-E15F-BA49-9D46-1D7942ABEC2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29914" y="5065712"/>
                  <a:ext cx="4572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" name="حبر 81">
                  <a:extLst>
                    <a:ext uri="{FF2B5EF4-FFF2-40B4-BE49-F238E27FC236}">
                      <a16:creationId xmlns:a16="http://schemas.microsoft.com/office/drawing/2014/main" id="{F2304BE7-110B-5F48-AC11-1C09C87EC296}"/>
                    </a:ext>
                  </a:extLst>
                </p14:cNvPr>
                <p14:cNvContentPartPr/>
                <p14:nvPr/>
              </p14:nvContentPartPr>
              <p14:xfrm>
                <a:off x="8839634" y="5599232"/>
                <a:ext cx="437400" cy="225720"/>
              </p14:xfrm>
            </p:contentPart>
          </mc:Choice>
          <mc:Fallback xmlns="">
            <p:pic>
              <p:nvPicPr>
                <p:cNvPr id="82" name="حبر 81">
                  <a:extLst>
                    <a:ext uri="{FF2B5EF4-FFF2-40B4-BE49-F238E27FC236}">
                      <a16:creationId xmlns:a16="http://schemas.microsoft.com/office/drawing/2014/main" id="{F2304BE7-110B-5F48-AC11-1C09C87EC2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24514" y="5583752"/>
                  <a:ext cx="468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3" name="حبر 82">
                  <a:extLst>
                    <a:ext uri="{FF2B5EF4-FFF2-40B4-BE49-F238E27FC236}">
                      <a16:creationId xmlns:a16="http://schemas.microsoft.com/office/drawing/2014/main" id="{FA58249E-538C-0C49-AAAA-5E94AB16A7AA}"/>
                    </a:ext>
                  </a:extLst>
                </p14:cNvPr>
                <p14:cNvContentPartPr/>
                <p14:nvPr/>
              </p14:nvContentPartPr>
              <p14:xfrm>
                <a:off x="8363354" y="5305472"/>
                <a:ext cx="654480" cy="676440"/>
              </p14:xfrm>
            </p:contentPart>
          </mc:Choice>
          <mc:Fallback xmlns="">
            <p:pic>
              <p:nvPicPr>
                <p:cNvPr id="83" name="حبر 82">
                  <a:extLst>
                    <a:ext uri="{FF2B5EF4-FFF2-40B4-BE49-F238E27FC236}">
                      <a16:creationId xmlns:a16="http://schemas.microsoft.com/office/drawing/2014/main" id="{FA58249E-538C-0C49-AAAA-5E94AB16A7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47874" y="5290352"/>
                  <a:ext cx="68472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5" name="حبر 84">
                  <a:extLst>
                    <a:ext uri="{FF2B5EF4-FFF2-40B4-BE49-F238E27FC236}">
                      <a16:creationId xmlns:a16="http://schemas.microsoft.com/office/drawing/2014/main" id="{CBB73EEA-B0F8-8648-A84F-613BB0BAD4EF}"/>
                    </a:ext>
                  </a:extLst>
                </p14:cNvPr>
                <p14:cNvContentPartPr/>
                <p14:nvPr/>
              </p14:nvContentPartPr>
              <p14:xfrm>
                <a:off x="7502234" y="5667272"/>
                <a:ext cx="497880" cy="300960"/>
              </p14:xfrm>
            </p:contentPart>
          </mc:Choice>
          <mc:Fallback xmlns="">
            <p:pic>
              <p:nvPicPr>
                <p:cNvPr id="85" name="حبر 84">
                  <a:extLst>
                    <a:ext uri="{FF2B5EF4-FFF2-40B4-BE49-F238E27FC236}">
                      <a16:creationId xmlns:a16="http://schemas.microsoft.com/office/drawing/2014/main" id="{CBB73EEA-B0F8-8648-A84F-613BB0BAD4E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87114" y="5652152"/>
                  <a:ext cx="528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6" name="حبر 85">
                  <a:extLst>
                    <a:ext uri="{FF2B5EF4-FFF2-40B4-BE49-F238E27FC236}">
                      <a16:creationId xmlns:a16="http://schemas.microsoft.com/office/drawing/2014/main" id="{48EB9F65-0851-D840-8E1B-498152CD2FBF}"/>
                    </a:ext>
                  </a:extLst>
                </p14:cNvPr>
                <p14:cNvContentPartPr/>
                <p14:nvPr/>
              </p14:nvContentPartPr>
              <p14:xfrm>
                <a:off x="7173554" y="5756192"/>
                <a:ext cx="334800" cy="212040"/>
              </p14:xfrm>
            </p:contentPart>
          </mc:Choice>
          <mc:Fallback xmlns="">
            <p:pic>
              <p:nvPicPr>
                <p:cNvPr id="86" name="حبر 85">
                  <a:extLst>
                    <a:ext uri="{FF2B5EF4-FFF2-40B4-BE49-F238E27FC236}">
                      <a16:creationId xmlns:a16="http://schemas.microsoft.com/office/drawing/2014/main" id="{48EB9F65-0851-D840-8E1B-498152CD2F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58434" y="5741072"/>
                  <a:ext cx="365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7" name="حبر 86">
                  <a:extLst>
                    <a:ext uri="{FF2B5EF4-FFF2-40B4-BE49-F238E27FC236}">
                      <a16:creationId xmlns:a16="http://schemas.microsoft.com/office/drawing/2014/main" id="{D065AE28-C1E5-9849-A63A-70342D9BFEA9}"/>
                    </a:ext>
                  </a:extLst>
                </p14:cNvPr>
                <p14:cNvContentPartPr/>
                <p14:nvPr/>
              </p14:nvContentPartPr>
              <p14:xfrm>
                <a:off x="6641114" y="5783552"/>
                <a:ext cx="299880" cy="150480"/>
              </p14:xfrm>
            </p:contentPart>
          </mc:Choice>
          <mc:Fallback xmlns="">
            <p:pic>
              <p:nvPicPr>
                <p:cNvPr id="87" name="حبر 86">
                  <a:extLst>
                    <a:ext uri="{FF2B5EF4-FFF2-40B4-BE49-F238E27FC236}">
                      <a16:creationId xmlns:a16="http://schemas.microsoft.com/office/drawing/2014/main" id="{D065AE28-C1E5-9849-A63A-70342D9BFE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25994" y="5768432"/>
                  <a:ext cx="330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8" name="حبر 87">
                  <a:extLst>
                    <a:ext uri="{FF2B5EF4-FFF2-40B4-BE49-F238E27FC236}">
                      <a16:creationId xmlns:a16="http://schemas.microsoft.com/office/drawing/2014/main" id="{A1D91814-7261-A74B-9083-156784BFEA54}"/>
                    </a:ext>
                  </a:extLst>
                </p14:cNvPr>
                <p14:cNvContentPartPr/>
                <p14:nvPr/>
              </p14:nvContentPartPr>
              <p14:xfrm>
                <a:off x="6210914" y="6002072"/>
                <a:ext cx="184680" cy="191520"/>
              </p14:xfrm>
            </p:contentPart>
          </mc:Choice>
          <mc:Fallback xmlns="">
            <p:pic>
              <p:nvPicPr>
                <p:cNvPr id="88" name="حبر 87">
                  <a:extLst>
                    <a:ext uri="{FF2B5EF4-FFF2-40B4-BE49-F238E27FC236}">
                      <a16:creationId xmlns:a16="http://schemas.microsoft.com/office/drawing/2014/main" id="{A1D91814-7261-A74B-9083-156784BFEA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95794" y="5986592"/>
                  <a:ext cx="21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0" name="حبر 89">
                  <a:extLst>
                    <a:ext uri="{FF2B5EF4-FFF2-40B4-BE49-F238E27FC236}">
                      <a16:creationId xmlns:a16="http://schemas.microsoft.com/office/drawing/2014/main" id="{22077858-5BF4-7741-A17F-5AFE6E5BAAA4}"/>
                    </a:ext>
                  </a:extLst>
                </p14:cNvPr>
                <p14:cNvContentPartPr/>
                <p14:nvPr/>
              </p14:nvContentPartPr>
              <p14:xfrm>
                <a:off x="4797554" y="5626592"/>
                <a:ext cx="1243080" cy="627840"/>
              </p14:xfrm>
            </p:contentPart>
          </mc:Choice>
          <mc:Fallback xmlns="">
            <p:pic>
              <p:nvPicPr>
                <p:cNvPr id="90" name="حبر 89">
                  <a:extLst>
                    <a:ext uri="{FF2B5EF4-FFF2-40B4-BE49-F238E27FC236}">
                      <a16:creationId xmlns:a16="http://schemas.microsoft.com/office/drawing/2014/main" id="{22077858-5BF4-7741-A17F-5AFE6E5BAAA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82434" y="5611112"/>
                  <a:ext cx="127368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1" name="حبر 90">
                  <a:extLst>
                    <a:ext uri="{FF2B5EF4-FFF2-40B4-BE49-F238E27FC236}">
                      <a16:creationId xmlns:a16="http://schemas.microsoft.com/office/drawing/2014/main" id="{5D032ADB-E23C-7F42-B5C0-4CA36FF25BF1}"/>
                    </a:ext>
                  </a:extLst>
                </p14:cNvPr>
                <p14:cNvContentPartPr/>
                <p14:nvPr/>
              </p14:nvContentPartPr>
              <p14:xfrm>
                <a:off x="4073954" y="5776712"/>
                <a:ext cx="608040" cy="512280"/>
              </p14:xfrm>
            </p:contentPart>
          </mc:Choice>
          <mc:Fallback xmlns="">
            <p:pic>
              <p:nvPicPr>
                <p:cNvPr id="91" name="حبر 90">
                  <a:extLst>
                    <a:ext uri="{FF2B5EF4-FFF2-40B4-BE49-F238E27FC236}">
                      <a16:creationId xmlns:a16="http://schemas.microsoft.com/office/drawing/2014/main" id="{5D032ADB-E23C-7F42-B5C0-4CA36FF25B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58474" y="5761592"/>
                  <a:ext cx="63864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2" name="حبر 91">
                  <a:extLst>
                    <a:ext uri="{FF2B5EF4-FFF2-40B4-BE49-F238E27FC236}">
                      <a16:creationId xmlns:a16="http://schemas.microsoft.com/office/drawing/2014/main" id="{6C705595-B649-D64A-B73C-EE0482637DFE}"/>
                    </a:ext>
                  </a:extLst>
                </p14:cNvPr>
                <p14:cNvContentPartPr/>
                <p14:nvPr/>
              </p14:nvContentPartPr>
              <p14:xfrm>
                <a:off x="4333154" y="5728832"/>
                <a:ext cx="48240" cy="14040"/>
              </p14:xfrm>
            </p:contentPart>
          </mc:Choice>
          <mc:Fallback xmlns="">
            <p:pic>
              <p:nvPicPr>
                <p:cNvPr id="92" name="حبر 91">
                  <a:extLst>
                    <a:ext uri="{FF2B5EF4-FFF2-40B4-BE49-F238E27FC236}">
                      <a16:creationId xmlns:a16="http://schemas.microsoft.com/office/drawing/2014/main" id="{6C705595-B649-D64A-B73C-EE0482637D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18034" y="5713712"/>
                  <a:ext cx="78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3" name="حبر 92">
                  <a:extLst>
                    <a:ext uri="{FF2B5EF4-FFF2-40B4-BE49-F238E27FC236}">
                      <a16:creationId xmlns:a16="http://schemas.microsoft.com/office/drawing/2014/main" id="{86893E33-9A16-D74C-83BC-A061BE3B8B47}"/>
                    </a:ext>
                  </a:extLst>
                </p14:cNvPr>
                <p14:cNvContentPartPr/>
                <p14:nvPr/>
              </p14:nvContentPartPr>
              <p14:xfrm>
                <a:off x="3636914" y="5872112"/>
                <a:ext cx="497880" cy="355320"/>
              </p14:xfrm>
            </p:contentPart>
          </mc:Choice>
          <mc:Fallback xmlns="">
            <p:pic>
              <p:nvPicPr>
                <p:cNvPr id="93" name="حبر 92">
                  <a:extLst>
                    <a:ext uri="{FF2B5EF4-FFF2-40B4-BE49-F238E27FC236}">
                      <a16:creationId xmlns:a16="http://schemas.microsoft.com/office/drawing/2014/main" id="{86893E33-9A16-D74C-83BC-A061BE3B8B4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21434" y="5856992"/>
                  <a:ext cx="528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حبر 93">
                  <a:extLst>
                    <a:ext uri="{FF2B5EF4-FFF2-40B4-BE49-F238E27FC236}">
                      <a16:creationId xmlns:a16="http://schemas.microsoft.com/office/drawing/2014/main" id="{4C31F06A-40C6-674E-B349-50076786A6E0}"/>
                    </a:ext>
                  </a:extLst>
                </p14:cNvPr>
                <p14:cNvContentPartPr/>
                <p14:nvPr/>
              </p14:nvContentPartPr>
              <p14:xfrm>
                <a:off x="3841754" y="5674112"/>
                <a:ext cx="156600" cy="116280"/>
              </p14:xfrm>
            </p:contentPart>
          </mc:Choice>
          <mc:Fallback xmlns="">
            <p:pic>
              <p:nvPicPr>
                <p:cNvPr id="94" name="حبر 93">
                  <a:extLst>
                    <a:ext uri="{FF2B5EF4-FFF2-40B4-BE49-F238E27FC236}">
                      <a16:creationId xmlns:a16="http://schemas.microsoft.com/office/drawing/2014/main" id="{4C31F06A-40C6-674E-B349-50076786A6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26274" y="5658992"/>
                  <a:ext cx="187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حبر 94">
                  <a:extLst>
                    <a:ext uri="{FF2B5EF4-FFF2-40B4-BE49-F238E27FC236}">
                      <a16:creationId xmlns:a16="http://schemas.microsoft.com/office/drawing/2014/main" id="{763C09CC-89F5-E640-8196-72A6E213EEBC}"/>
                    </a:ext>
                  </a:extLst>
                </p14:cNvPr>
                <p14:cNvContentPartPr/>
                <p14:nvPr/>
              </p14:nvContentPartPr>
              <p14:xfrm>
                <a:off x="2783354" y="5872112"/>
                <a:ext cx="672480" cy="642240"/>
              </p14:xfrm>
            </p:contentPart>
          </mc:Choice>
          <mc:Fallback xmlns="">
            <p:pic>
              <p:nvPicPr>
                <p:cNvPr id="95" name="حبر 94">
                  <a:extLst>
                    <a:ext uri="{FF2B5EF4-FFF2-40B4-BE49-F238E27FC236}">
                      <a16:creationId xmlns:a16="http://schemas.microsoft.com/office/drawing/2014/main" id="{763C09CC-89F5-E640-8196-72A6E213EE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68234" y="5856992"/>
                  <a:ext cx="703080" cy="67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896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٣-٣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تقريب الكسور العشرية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أقرب الكسور العشرية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F8493B52-E8BA-FB4D-ABC1-E45893AB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8" y="217890"/>
            <a:ext cx="965200" cy="11049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B52AC2FF-498F-3D49-A3BC-9556EA0C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705" y="5869280"/>
            <a:ext cx="3479800" cy="487942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B5E026CB-E6F0-4B40-987F-1CEBD5B7C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92" y="621536"/>
            <a:ext cx="6850567" cy="1454655"/>
          </a:xfrm>
          <a:prstGeom prst="rect">
            <a:avLst/>
          </a:prstGeom>
        </p:spPr>
      </p:pic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59EF8210-52F3-C14D-948A-E92993B774DD}"/>
              </a:ext>
            </a:extLst>
          </p:cNvPr>
          <p:cNvGrpSpPr/>
          <p:nvPr/>
        </p:nvGrpSpPr>
        <p:grpSpPr>
          <a:xfrm>
            <a:off x="2974514" y="2335472"/>
            <a:ext cx="6057000" cy="805680"/>
            <a:chOff x="2974514" y="2335472"/>
            <a:chExt cx="605700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id="{FBE1B3EF-A95A-FD42-86A6-EEB849D19155}"/>
                    </a:ext>
                  </a:extLst>
                </p14:cNvPr>
                <p14:cNvContentPartPr/>
                <p14:nvPr/>
              </p14:nvContentPartPr>
              <p14:xfrm>
                <a:off x="8825954" y="2574512"/>
                <a:ext cx="205200" cy="171000"/>
              </p14:xfrm>
            </p:contentPart>
          </mc:Choice>
          <mc:Fallback xmlns=""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FBE1B3EF-A95A-FD42-86A6-EEB849D191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10834" y="2559032"/>
                  <a:ext cx="235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id="{F4CB5CFD-5041-F44B-AD20-EB41EA6AA108}"/>
                    </a:ext>
                  </a:extLst>
                </p14:cNvPr>
                <p14:cNvContentPartPr/>
                <p14:nvPr/>
              </p14:nvContentPartPr>
              <p14:xfrm>
                <a:off x="8553074" y="2384072"/>
                <a:ext cx="478440" cy="44352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F4CB5CFD-5041-F44B-AD20-EB41EA6AA1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7594" y="2368592"/>
                  <a:ext cx="5086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4DC1B800-3C3E-7A47-809B-5E2D0B40DBE2}"/>
                    </a:ext>
                  </a:extLst>
                </p14:cNvPr>
                <p14:cNvContentPartPr/>
                <p14:nvPr/>
              </p14:nvContentPartPr>
              <p14:xfrm>
                <a:off x="7740554" y="2588192"/>
                <a:ext cx="444240" cy="29412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4DC1B800-3C3E-7A47-809B-5E2D0B40DB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25074" y="2572712"/>
                  <a:ext cx="474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حبر 16">
                  <a:extLst>
                    <a:ext uri="{FF2B5EF4-FFF2-40B4-BE49-F238E27FC236}">
                      <a16:creationId xmlns:a16="http://schemas.microsoft.com/office/drawing/2014/main" id="{C6992185-3AF8-6649-A242-72678AD8FF4A}"/>
                    </a:ext>
                  </a:extLst>
                </p14:cNvPr>
                <p14:cNvContentPartPr/>
                <p14:nvPr/>
              </p14:nvContentPartPr>
              <p14:xfrm>
                <a:off x="8170394" y="2676752"/>
                <a:ext cx="109440" cy="61920"/>
              </p14:xfrm>
            </p:contentPart>
          </mc:Choice>
          <mc:Fallback xmlns="">
            <p:pic>
              <p:nvPicPr>
                <p:cNvPr id="17" name="حبر 16">
                  <a:extLst>
                    <a:ext uri="{FF2B5EF4-FFF2-40B4-BE49-F238E27FC236}">
                      <a16:creationId xmlns:a16="http://schemas.microsoft.com/office/drawing/2014/main" id="{C6992185-3AF8-6649-A242-72678AD8FF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55274" y="2661632"/>
                  <a:ext cx="140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5C2CEAA0-5460-FA4D-80F6-92E0D22E17DA}"/>
                    </a:ext>
                  </a:extLst>
                </p14:cNvPr>
                <p14:cNvContentPartPr/>
                <p14:nvPr/>
              </p14:nvContentPartPr>
              <p14:xfrm>
                <a:off x="7153034" y="2588192"/>
                <a:ext cx="266760" cy="20520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5C2CEAA0-5460-FA4D-80F6-92E0D22E17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37914" y="2572712"/>
                  <a:ext cx="297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3915B3C1-462C-D445-BD9F-E8249A197B6F}"/>
                    </a:ext>
                  </a:extLst>
                </p14:cNvPr>
                <p14:cNvContentPartPr/>
                <p14:nvPr/>
              </p14:nvContentPartPr>
              <p14:xfrm>
                <a:off x="6702674" y="2663072"/>
                <a:ext cx="321120" cy="17784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3915B3C1-462C-D445-BD9F-E8249A197B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87194" y="2647952"/>
                  <a:ext cx="351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B3395A2D-65FA-8E41-89D6-294BFFCC6169}"/>
                    </a:ext>
                  </a:extLst>
                </p14:cNvPr>
                <p14:cNvContentPartPr/>
                <p14:nvPr/>
              </p14:nvContentPartPr>
              <p14:xfrm>
                <a:off x="6490994" y="2840552"/>
                <a:ext cx="205200" cy="123120"/>
              </p14:xfrm>
            </p:contentPart>
          </mc:Choice>
          <mc:Fallback xmlns=""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B3395A2D-65FA-8E41-89D6-294BFFCC61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75514" y="2825432"/>
                  <a:ext cx="235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CCE761A5-5503-654F-B272-6B24EA6B1971}"/>
                    </a:ext>
                  </a:extLst>
                </p14:cNvPr>
                <p14:cNvContentPartPr/>
                <p14:nvPr/>
              </p14:nvContentPartPr>
              <p14:xfrm>
                <a:off x="5876474" y="2615192"/>
                <a:ext cx="525960" cy="225720"/>
              </p14:xfrm>
            </p:contentPart>
          </mc:Choice>
          <mc:Fallback xmlns=""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CCE761A5-5503-654F-B272-6B24EA6B19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60994" y="2600072"/>
                  <a:ext cx="556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1AD23B5B-987A-FD4C-9A97-7AA5B7AA3E78}"/>
                    </a:ext>
                  </a:extLst>
                </p14:cNvPr>
                <p14:cNvContentPartPr/>
                <p14:nvPr/>
              </p14:nvContentPartPr>
              <p14:xfrm>
                <a:off x="4524314" y="2335472"/>
                <a:ext cx="1051920" cy="594360"/>
              </p14:xfrm>
            </p:contentPart>
          </mc:Choice>
          <mc:Fallback xmlns=""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1AD23B5B-987A-FD4C-9A97-7AA5B7AA3E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09194" y="2319992"/>
                  <a:ext cx="10825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9AA02BDE-CF2A-B24F-B152-31C9A7BC3A42}"/>
                    </a:ext>
                  </a:extLst>
                </p14:cNvPr>
                <p14:cNvContentPartPr/>
                <p14:nvPr/>
              </p14:nvContentPartPr>
              <p14:xfrm>
                <a:off x="4026074" y="2553992"/>
                <a:ext cx="225720" cy="184680"/>
              </p14:xfrm>
            </p:contentPart>
          </mc:Choice>
          <mc:Fallback xmlns=""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9AA02BDE-CF2A-B24F-B152-31C9A7BC3A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0594" y="2538512"/>
                  <a:ext cx="25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27AB1F1D-CEF0-FE44-967C-7C1B77C6E742}"/>
                    </a:ext>
                  </a:extLst>
                </p14:cNvPr>
                <p14:cNvContentPartPr/>
                <p14:nvPr/>
              </p14:nvContentPartPr>
              <p14:xfrm>
                <a:off x="4128314" y="2902112"/>
                <a:ext cx="82440" cy="27720"/>
              </p14:xfrm>
            </p:contentPart>
          </mc:Choice>
          <mc:Fallback xmlns=""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27AB1F1D-CEF0-FE44-967C-7C1B77C6E7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3194" y="2886992"/>
                  <a:ext cx="112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4482D254-FCEE-8943-9DB2-2267204D87E1}"/>
                    </a:ext>
                  </a:extLst>
                </p14:cNvPr>
                <p14:cNvContentPartPr/>
                <p14:nvPr/>
              </p14:nvContentPartPr>
              <p14:xfrm>
                <a:off x="3725474" y="2595032"/>
                <a:ext cx="232560" cy="273600"/>
              </p14:xfrm>
            </p:contentPart>
          </mc:Choice>
          <mc:Fallback xmlns=""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4482D254-FCEE-8943-9DB2-2267204D87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0354" y="2579552"/>
                  <a:ext cx="263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7E3453FA-5617-9F4B-A790-8D56E2870CCA}"/>
                    </a:ext>
                  </a:extLst>
                </p14:cNvPr>
                <p14:cNvContentPartPr/>
                <p14:nvPr/>
              </p14:nvContentPartPr>
              <p14:xfrm>
                <a:off x="3725474" y="2567672"/>
                <a:ext cx="7200" cy="20880"/>
              </p14:xfrm>
            </p:contentPart>
          </mc:Choice>
          <mc:Fallback xmlns="">
            <p:pic>
              <p:nvPicPr>
                <p:cNvPr id="38" name="حبر 37">
                  <a:extLst>
                    <a:ext uri="{FF2B5EF4-FFF2-40B4-BE49-F238E27FC236}">
                      <a16:creationId xmlns:a16="http://schemas.microsoft.com/office/drawing/2014/main" id="{7E3453FA-5617-9F4B-A790-8D56E2870C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0354" y="2552192"/>
                  <a:ext cx="37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EAC6BF35-FC36-A141-BA46-4B4C03F33B2E}"/>
                    </a:ext>
                  </a:extLst>
                </p14:cNvPr>
                <p14:cNvContentPartPr/>
                <p14:nvPr/>
              </p14:nvContentPartPr>
              <p14:xfrm>
                <a:off x="3841754" y="2540312"/>
                <a:ext cx="27720" cy="20880"/>
              </p14:xfrm>
            </p:contentPart>
          </mc:Choice>
          <mc:Fallback xmlns=""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EAC6BF35-FC36-A141-BA46-4B4C03F33B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6274" y="2524832"/>
                  <a:ext cx="58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1A7DD0E6-BF4E-0E43-8E5C-9860523CCF2A}"/>
                    </a:ext>
                  </a:extLst>
                </p14:cNvPr>
                <p14:cNvContentPartPr/>
                <p14:nvPr/>
              </p14:nvContentPartPr>
              <p14:xfrm>
                <a:off x="2974514" y="2629592"/>
                <a:ext cx="495000" cy="511560"/>
              </p14:xfrm>
            </p:contentPart>
          </mc:Choice>
          <mc:Fallback xmlns=""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1A7DD0E6-BF4E-0E43-8E5C-9860523CCF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9394" y="2614472"/>
                  <a:ext cx="525600" cy="54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68763E65-856A-AC4B-9E0A-0E83D2518164}"/>
              </a:ext>
            </a:extLst>
          </p:cNvPr>
          <p:cNvGrpSpPr/>
          <p:nvPr/>
        </p:nvGrpSpPr>
        <p:grpSpPr>
          <a:xfrm>
            <a:off x="8423834" y="3100112"/>
            <a:ext cx="668160" cy="416160"/>
            <a:chOff x="8423834" y="3100112"/>
            <a:chExt cx="6681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حبر 40">
                  <a:extLst>
                    <a:ext uri="{FF2B5EF4-FFF2-40B4-BE49-F238E27FC236}">
                      <a16:creationId xmlns:a16="http://schemas.microsoft.com/office/drawing/2014/main" id="{D92D748A-09F3-0F48-AC1D-0CD5039C2077}"/>
                    </a:ext>
                  </a:extLst>
                </p14:cNvPr>
                <p14:cNvContentPartPr/>
                <p14:nvPr/>
              </p14:nvContentPartPr>
              <p14:xfrm>
                <a:off x="8840354" y="3345992"/>
                <a:ext cx="251640" cy="129960"/>
              </p14:xfrm>
            </p:contentPart>
          </mc:Choice>
          <mc:Fallback xmlns="">
            <p:pic>
              <p:nvPicPr>
                <p:cNvPr id="41" name="حبر 40">
                  <a:extLst>
                    <a:ext uri="{FF2B5EF4-FFF2-40B4-BE49-F238E27FC236}">
                      <a16:creationId xmlns:a16="http://schemas.microsoft.com/office/drawing/2014/main" id="{D92D748A-09F3-0F48-AC1D-0CD5039C20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25234" y="3330512"/>
                  <a:ext cx="281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C83135EC-3107-8646-BE4F-EB99931406D6}"/>
                    </a:ext>
                  </a:extLst>
                </p14:cNvPr>
                <p14:cNvContentPartPr/>
                <p14:nvPr/>
              </p14:nvContentPartPr>
              <p14:xfrm>
                <a:off x="8423834" y="3100112"/>
                <a:ext cx="416160" cy="416160"/>
              </p14:xfrm>
            </p:contentPart>
          </mc:Choice>
          <mc:Fallback xmlns=""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C83135EC-3107-8646-BE4F-EB99931406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08714" y="3084992"/>
                  <a:ext cx="44676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E8024A50-A3F8-5D42-8F72-A438E7372A45}"/>
              </a:ext>
            </a:extLst>
          </p:cNvPr>
          <p:cNvGrpSpPr/>
          <p:nvPr/>
        </p:nvGrpSpPr>
        <p:grpSpPr>
          <a:xfrm>
            <a:off x="7009754" y="3325472"/>
            <a:ext cx="812880" cy="382680"/>
            <a:chOff x="7009754" y="3325472"/>
            <a:chExt cx="8128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حبر 65">
                  <a:extLst>
                    <a:ext uri="{FF2B5EF4-FFF2-40B4-BE49-F238E27FC236}">
                      <a16:creationId xmlns:a16="http://schemas.microsoft.com/office/drawing/2014/main" id="{14DB95CE-B178-7940-B337-323CB838F40C}"/>
                    </a:ext>
                  </a:extLst>
                </p14:cNvPr>
                <p14:cNvContentPartPr/>
                <p14:nvPr/>
              </p14:nvContentPartPr>
              <p14:xfrm>
                <a:off x="7357874" y="3325472"/>
                <a:ext cx="464760" cy="355320"/>
              </p14:xfrm>
            </p:contentPart>
          </mc:Choice>
          <mc:Fallback xmlns="">
            <p:pic>
              <p:nvPicPr>
                <p:cNvPr id="66" name="حبر 65">
                  <a:extLst>
                    <a:ext uri="{FF2B5EF4-FFF2-40B4-BE49-F238E27FC236}">
                      <a16:creationId xmlns:a16="http://schemas.microsoft.com/office/drawing/2014/main" id="{14DB95CE-B178-7940-B337-323CB838F4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2754" y="3310352"/>
                  <a:ext cx="4950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حبر 66">
                  <a:extLst>
                    <a:ext uri="{FF2B5EF4-FFF2-40B4-BE49-F238E27FC236}">
                      <a16:creationId xmlns:a16="http://schemas.microsoft.com/office/drawing/2014/main" id="{FE4EBF32-082C-474D-A23B-1DE7E0C0840A}"/>
                    </a:ext>
                  </a:extLst>
                </p14:cNvPr>
                <p14:cNvContentPartPr/>
                <p14:nvPr/>
              </p14:nvContentPartPr>
              <p14:xfrm>
                <a:off x="7009754" y="3502952"/>
                <a:ext cx="171000" cy="205200"/>
              </p14:xfrm>
            </p:contentPart>
          </mc:Choice>
          <mc:Fallback xmlns="">
            <p:pic>
              <p:nvPicPr>
                <p:cNvPr id="67" name="حبر 66">
                  <a:extLst>
                    <a:ext uri="{FF2B5EF4-FFF2-40B4-BE49-F238E27FC236}">
                      <a16:creationId xmlns:a16="http://schemas.microsoft.com/office/drawing/2014/main" id="{FE4EBF32-082C-474D-A23B-1DE7E0C084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94634" y="3487832"/>
                  <a:ext cx="2016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C20AD76F-1D8D-B540-91FF-DC37D9E1ABDD}"/>
              </a:ext>
            </a:extLst>
          </p:cNvPr>
          <p:cNvGrpSpPr/>
          <p:nvPr/>
        </p:nvGrpSpPr>
        <p:grpSpPr>
          <a:xfrm>
            <a:off x="5952074" y="3311792"/>
            <a:ext cx="675720" cy="348840"/>
            <a:chOff x="5952074" y="3311792"/>
            <a:chExt cx="67572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8" name="حبر 67">
                  <a:extLst>
                    <a:ext uri="{FF2B5EF4-FFF2-40B4-BE49-F238E27FC236}">
                      <a16:creationId xmlns:a16="http://schemas.microsoft.com/office/drawing/2014/main" id="{6A1F652C-B485-FE44-9907-B429C8213955}"/>
                    </a:ext>
                  </a:extLst>
                </p14:cNvPr>
                <p14:cNvContentPartPr/>
                <p14:nvPr/>
              </p14:nvContentPartPr>
              <p14:xfrm>
                <a:off x="6429434" y="3311792"/>
                <a:ext cx="198360" cy="321120"/>
              </p14:xfrm>
            </p:contentPart>
          </mc:Choice>
          <mc:Fallback xmlns="">
            <p:pic>
              <p:nvPicPr>
                <p:cNvPr id="68" name="حبر 67">
                  <a:extLst>
                    <a:ext uri="{FF2B5EF4-FFF2-40B4-BE49-F238E27FC236}">
                      <a16:creationId xmlns:a16="http://schemas.microsoft.com/office/drawing/2014/main" id="{6A1F652C-B485-FE44-9907-B429C82139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14314" y="3296672"/>
                  <a:ext cx="228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9" name="حبر 68">
                  <a:extLst>
                    <a:ext uri="{FF2B5EF4-FFF2-40B4-BE49-F238E27FC236}">
                      <a16:creationId xmlns:a16="http://schemas.microsoft.com/office/drawing/2014/main" id="{DACFE7AF-A16A-5B4C-A2E9-052A7435B325}"/>
                    </a:ext>
                  </a:extLst>
                </p14:cNvPr>
                <p14:cNvContentPartPr/>
                <p14:nvPr/>
              </p14:nvContentPartPr>
              <p14:xfrm>
                <a:off x="5952074" y="3366512"/>
                <a:ext cx="211320" cy="294120"/>
              </p14:xfrm>
            </p:contentPart>
          </mc:Choice>
          <mc:Fallback xmlns="">
            <p:pic>
              <p:nvPicPr>
                <p:cNvPr id="69" name="حبر 68">
                  <a:extLst>
                    <a:ext uri="{FF2B5EF4-FFF2-40B4-BE49-F238E27FC236}">
                      <a16:creationId xmlns:a16="http://schemas.microsoft.com/office/drawing/2014/main" id="{DACFE7AF-A16A-5B4C-A2E9-052A7435B3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36954" y="3351032"/>
                  <a:ext cx="24192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حبر 69">
                <a:extLst>
                  <a:ext uri="{FF2B5EF4-FFF2-40B4-BE49-F238E27FC236}">
                    <a16:creationId xmlns:a16="http://schemas.microsoft.com/office/drawing/2014/main" id="{D21D7B89-8240-6749-8DE4-3E68B3E9A6F9}"/>
                  </a:ext>
                </a:extLst>
              </p14:cNvPr>
              <p14:cNvContentPartPr/>
              <p14:nvPr/>
            </p14:nvContentPartPr>
            <p14:xfrm>
              <a:off x="4661114" y="3345992"/>
              <a:ext cx="901800" cy="334800"/>
            </p14:xfrm>
          </p:contentPart>
        </mc:Choice>
        <mc:Fallback xmlns="">
          <p:pic>
            <p:nvPicPr>
              <p:cNvPr id="70" name="حبر 69">
                <a:extLst>
                  <a:ext uri="{FF2B5EF4-FFF2-40B4-BE49-F238E27FC236}">
                    <a16:creationId xmlns:a16="http://schemas.microsoft.com/office/drawing/2014/main" id="{D21D7B89-8240-6749-8DE4-3E68B3E9A6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45634" y="3330512"/>
                <a:ext cx="93204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12B9E7F9-6B4B-9B41-953B-8E0D5F1C5986}"/>
              </a:ext>
            </a:extLst>
          </p:cNvPr>
          <p:cNvGrpSpPr/>
          <p:nvPr/>
        </p:nvGrpSpPr>
        <p:grpSpPr>
          <a:xfrm>
            <a:off x="2169554" y="3339152"/>
            <a:ext cx="2048040" cy="635400"/>
            <a:chOff x="2169554" y="3339152"/>
            <a:chExt cx="204804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حبر 72">
                  <a:extLst>
                    <a:ext uri="{FF2B5EF4-FFF2-40B4-BE49-F238E27FC236}">
                      <a16:creationId xmlns:a16="http://schemas.microsoft.com/office/drawing/2014/main" id="{A21BA872-D319-6646-A84A-C6989882EB51}"/>
                    </a:ext>
                  </a:extLst>
                </p14:cNvPr>
                <p14:cNvContentPartPr/>
                <p14:nvPr/>
              </p14:nvContentPartPr>
              <p14:xfrm>
                <a:off x="3773354" y="3339152"/>
                <a:ext cx="444240" cy="539640"/>
              </p14:xfrm>
            </p:contentPart>
          </mc:Choice>
          <mc:Fallback xmlns="">
            <p:pic>
              <p:nvPicPr>
                <p:cNvPr id="73" name="حبر 72">
                  <a:extLst>
                    <a:ext uri="{FF2B5EF4-FFF2-40B4-BE49-F238E27FC236}">
                      <a16:creationId xmlns:a16="http://schemas.microsoft.com/office/drawing/2014/main" id="{A21BA872-D319-6646-A84A-C6989882EB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8234" y="3323672"/>
                  <a:ext cx="47484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حبر 73">
                  <a:extLst>
                    <a:ext uri="{FF2B5EF4-FFF2-40B4-BE49-F238E27FC236}">
                      <a16:creationId xmlns:a16="http://schemas.microsoft.com/office/drawing/2014/main" id="{83B86B9D-35B5-A849-AFD6-78CBD3E74043}"/>
                    </a:ext>
                  </a:extLst>
                </p14:cNvPr>
                <p14:cNvContentPartPr/>
                <p14:nvPr/>
              </p14:nvContentPartPr>
              <p14:xfrm>
                <a:off x="3384194" y="3387032"/>
                <a:ext cx="375840" cy="464760"/>
              </p14:xfrm>
            </p:contentPart>
          </mc:Choice>
          <mc:Fallback xmlns="">
            <p:pic>
              <p:nvPicPr>
                <p:cNvPr id="74" name="حبر 73">
                  <a:extLst>
                    <a:ext uri="{FF2B5EF4-FFF2-40B4-BE49-F238E27FC236}">
                      <a16:creationId xmlns:a16="http://schemas.microsoft.com/office/drawing/2014/main" id="{83B86B9D-35B5-A849-AFD6-78CBD3E740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69074" y="3371552"/>
                  <a:ext cx="4064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حبر 74">
                  <a:extLst>
                    <a:ext uri="{FF2B5EF4-FFF2-40B4-BE49-F238E27FC236}">
                      <a16:creationId xmlns:a16="http://schemas.microsoft.com/office/drawing/2014/main" id="{F2274F92-38FD-0348-9710-8476D648ACF7}"/>
                    </a:ext>
                  </a:extLst>
                </p14:cNvPr>
                <p14:cNvContentPartPr/>
                <p14:nvPr/>
              </p14:nvContentPartPr>
              <p14:xfrm>
                <a:off x="3145154" y="3407552"/>
                <a:ext cx="123120" cy="246240"/>
              </p14:xfrm>
            </p:contentPart>
          </mc:Choice>
          <mc:Fallback xmlns="">
            <p:pic>
              <p:nvPicPr>
                <p:cNvPr id="75" name="حبر 74">
                  <a:extLst>
                    <a:ext uri="{FF2B5EF4-FFF2-40B4-BE49-F238E27FC236}">
                      <a16:creationId xmlns:a16="http://schemas.microsoft.com/office/drawing/2014/main" id="{F2274F92-38FD-0348-9710-8476D648AC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30034" y="3392072"/>
                  <a:ext cx="153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حبر 75">
                  <a:extLst>
                    <a:ext uri="{FF2B5EF4-FFF2-40B4-BE49-F238E27FC236}">
                      <a16:creationId xmlns:a16="http://schemas.microsoft.com/office/drawing/2014/main" id="{6791D68E-43DE-2446-95BB-8EACC9C711B1}"/>
                    </a:ext>
                  </a:extLst>
                </p14:cNvPr>
                <p14:cNvContentPartPr/>
                <p14:nvPr/>
              </p14:nvContentPartPr>
              <p14:xfrm>
                <a:off x="2169554" y="3524192"/>
                <a:ext cx="572400" cy="450360"/>
              </p14:xfrm>
            </p:contentPart>
          </mc:Choice>
          <mc:Fallback xmlns="">
            <p:pic>
              <p:nvPicPr>
                <p:cNvPr id="76" name="حبر 75">
                  <a:extLst>
                    <a:ext uri="{FF2B5EF4-FFF2-40B4-BE49-F238E27FC236}">
                      <a16:creationId xmlns:a16="http://schemas.microsoft.com/office/drawing/2014/main" id="{6791D68E-43DE-2446-95BB-8EACC9C711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4434" y="3509072"/>
                  <a:ext cx="60300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C87945ED-27E6-EE47-A86B-4BEA0FCFEB95}"/>
              </a:ext>
            </a:extLst>
          </p:cNvPr>
          <p:cNvGrpSpPr/>
          <p:nvPr/>
        </p:nvGrpSpPr>
        <p:grpSpPr>
          <a:xfrm>
            <a:off x="8254634" y="3838472"/>
            <a:ext cx="884880" cy="596520"/>
            <a:chOff x="8254634" y="3838472"/>
            <a:chExt cx="88488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حبر 77">
                  <a:extLst>
                    <a:ext uri="{FF2B5EF4-FFF2-40B4-BE49-F238E27FC236}">
                      <a16:creationId xmlns:a16="http://schemas.microsoft.com/office/drawing/2014/main" id="{38E94615-1378-4840-9EA1-DCC24455212F}"/>
                    </a:ext>
                  </a:extLst>
                </p14:cNvPr>
                <p14:cNvContentPartPr/>
                <p14:nvPr/>
              </p14:nvContentPartPr>
              <p14:xfrm>
                <a:off x="8751074" y="4179032"/>
                <a:ext cx="355320" cy="129960"/>
              </p14:xfrm>
            </p:contentPart>
          </mc:Choice>
          <mc:Fallback xmlns="">
            <p:pic>
              <p:nvPicPr>
                <p:cNvPr id="78" name="حبر 77">
                  <a:extLst>
                    <a:ext uri="{FF2B5EF4-FFF2-40B4-BE49-F238E27FC236}">
                      <a16:creationId xmlns:a16="http://schemas.microsoft.com/office/drawing/2014/main" id="{38E94615-1378-4840-9EA1-DCC2445521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5594" y="4163552"/>
                  <a:ext cx="38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حبر 78">
                  <a:extLst>
                    <a:ext uri="{FF2B5EF4-FFF2-40B4-BE49-F238E27FC236}">
                      <a16:creationId xmlns:a16="http://schemas.microsoft.com/office/drawing/2014/main" id="{CE360C27-A10A-0241-8D49-C03D4DF67C95}"/>
                    </a:ext>
                  </a:extLst>
                </p14:cNvPr>
                <p14:cNvContentPartPr/>
                <p14:nvPr/>
              </p14:nvContentPartPr>
              <p14:xfrm>
                <a:off x="8254634" y="3838472"/>
                <a:ext cx="884880" cy="596520"/>
              </p14:xfrm>
            </p:contentPart>
          </mc:Choice>
          <mc:Fallback xmlns="">
            <p:pic>
              <p:nvPicPr>
                <p:cNvPr id="79" name="حبر 78">
                  <a:extLst>
                    <a:ext uri="{FF2B5EF4-FFF2-40B4-BE49-F238E27FC236}">
                      <a16:creationId xmlns:a16="http://schemas.microsoft.com/office/drawing/2014/main" id="{CE360C27-A10A-0241-8D49-C03D4DF67C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39514" y="3822992"/>
                  <a:ext cx="91548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DFE17CF2-F8D8-D24F-AA5A-2F9D9B178FEB}"/>
              </a:ext>
            </a:extLst>
          </p:cNvPr>
          <p:cNvGrpSpPr/>
          <p:nvPr/>
        </p:nvGrpSpPr>
        <p:grpSpPr>
          <a:xfrm>
            <a:off x="6572714" y="4076432"/>
            <a:ext cx="1092960" cy="608400"/>
            <a:chOff x="6572714" y="4076432"/>
            <a:chExt cx="109296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1" name="حبر 80">
                  <a:extLst>
                    <a:ext uri="{FF2B5EF4-FFF2-40B4-BE49-F238E27FC236}">
                      <a16:creationId xmlns:a16="http://schemas.microsoft.com/office/drawing/2014/main" id="{0CECF9B6-D14D-AA45-8F75-8C0386C5F308}"/>
                    </a:ext>
                  </a:extLst>
                </p14:cNvPr>
                <p14:cNvContentPartPr/>
                <p14:nvPr/>
              </p14:nvContentPartPr>
              <p14:xfrm>
                <a:off x="7631114" y="4076432"/>
                <a:ext cx="34560" cy="109440"/>
              </p14:xfrm>
            </p:contentPart>
          </mc:Choice>
          <mc:Fallback xmlns="">
            <p:pic>
              <p:nvPicPr>
                <p:cNvPr id="81" name="حبر 80">
                  <a:extLst>
                    <a:ext uri="{FF2B5EF4-FFF2-40B4-BE49-F238E27FC236}">
                      <a16:creationId xmlns:a16="http://schemas.microsoft.com/office/drawing/2014/main" id="{0CECF9B6-D14D-AA45-8F75-8C0386C5F3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15994" y="4061312"/>
                  <a:ext cx="65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" name="حبر 81">
                  <a:extLst>
                    <a:ext uri="{FF2B5EF4-FFF2-40B4-BE49-F238E27FC236}">
                      <a16:creationId xmlns:a16="http://schemas.microsoft.com/office/drawing/2014/main" id="{FC3F2CF7-AA81-4543-AC11-33476AE1B630}"/>
                    </a:ext>
                  </a:extLst>
                </p14:cNvPr>
                <p14:cNvContentPartPr/>
                <p14:nvPr/>
              </p14:nvContentPartPr>
              <p14:xfrm>
                <a:off x="7474154" y="4110632"/>
                <a:ext cx="177840" cy="86760"/>
              </p14:xfrm>
            </p:contentPart>
          </mc:Choice>
          <mc:Fallback xmlns="">
            <p:pic>
              <p:nvPicPr>
                <p:cNvPr id="82" name="حبر 81">
                  <a:extLst>
                    <a:ext uri="{FF2B5EF4-FFF2-40B4-BE49-F238E27FC236}">
                      <a16:creationId xmlns:a16="http://schemas.microsoft.com/office/drawing/2014/main" id="{FC3F2CF7-AA81-4543-AC11-33476AE1B6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59034" y="4095512"/>
                  <a:ext cx="20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حبر 82">
                  <a:extLst>
                    <a:ext uri="{FF2B5EF4-FFF2-40B4-BE49-F238E27FC236}">
                      <a16:creationId xmlns:a16="http://schemas.microsoft.com/office/drawing/2014/main" id="{210D0CA8-3FBB-AB4D-BFE4-F5FDBFDB9A26}"/>
                    </a:ext>
                  </a:extLst>
                </p14:cNvPr>
                <p14:cNvContentPartPr/>
                <p14:nvPr/>
              </p14:nvContentPartPr>
              <p14:xfrm>
                <a:off x="7262474" y="4104512"/>
                <a:ext cx="375840" cy="375120"/>
              </p14:xfrm>
            </p:contentPart>
          </mc:Choice>
          <mc:Fallback xmlns="">
            <p:pic>
              <p:nvPicPr>
                <p:cNvPr id="83" name="حبر 82">
                  <a:extLst>
                    <a:ext uri="{FF2B5EF4-FFF2-40B4-BE49-F238E27FC236}">
                      <a16:creationId xmlns:a16="http://schemas.microsoft.com/office/drawing/2014/main" id="{210D0CA8-3FBB-AB4D-BFE4-F5FDBFDB9A2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47354" y="4089392"/>
                  <a:ext cx="406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حبر 83">
                  <a:extLst>
                    <a:ext uri="{FF2B5EF4-FFF2-40B4-BE49-F238E27FC236}">
                      <a16:creationId xmlns:a16="http://schemas.microsoft.com/office/drawing/2014/main" id="{240C12BB-EC85-E84C-8B3A-7E0CF2583F5E}"/>
                    </a:ext>
                  </a:extLst>
                </p14:cNvPr>
                <p14:cNvContentPartPr/>
                <p14:nvPr/>
              </p14:nvContentPartPr>
              <p14:xfrm>
                <a:off x="6572714" y="4185872"/>
                <a:ext cx="403200" cy="498960"/>
              </p14:xfrm>
            </p:contentPart>
          </mc:Choice>
          <mc:Fallback xmlns="">
            <p:pic>
              <p:nvPicPr>
                <p:cNvPr id="84" name="حبر 83">
                  <a:extLst>
                    <a:ext uri="{FF2B5EF4-FFF2-40B4-BE49-F238E27FC236}">
                      <a16:creationId xmlns:a16="http://schemas.microsoft.com/office/drawing/2014/main" id="{240C12BB-EC85-E84C-8B3A-7E0CF2583F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57594" y="4170392"/>
                  <a:ext cx="433800" cy="52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حبر 84">
                <a:extLst>
                  <a:ext uri="{FF2B5EF4-FFF2-40B4-BE49-F238E27FC236}">
                    <a16:creationId xmlns:a16="http://schemas.microsoft.com/office/drawing/2014/main" id="{C439B4AC-D1D8-904E-9D97-8551DF7C3DC1}"/>
                  </a:ext>
                </a:extLst>
              </p14:cNvPr>
              <p14:cNvContentPartPr/>
              <p14:nvPr/>
            </p14:nvContentPartPr>
            <p14:xfrm>
              <a:off x="4893314" y="4096952"/>
              <a:ext cx="1065600" cy="430560"/>
            </p14:xfrm>
          </p:contentPart>
        </mc:Choice>
        <mc:Fallback xmlns="">
          <p:pic>
            <p:nvPicPr>
              <p:cNvPr id="85" name="حبر 84">
                <a:extLst>
                  <a:ext uri="{FF2B5EF4-FFF2-40B4-BE49-F238E27FC236}">
                    <a16:creationId xmlns:a16="http://schemas.microsoft.com/office/drawing/2014/main" id="{C439B4AC-D1D8-904E-9D97-8551DF7C3DC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77834" y="4081832"/>
                <a:ext cx="109584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62FD6DD7-524A-F446-B9CA-AF49E0C66026}"/>
              </a:ext>
            </a:extLst>
          </p:cNvPr>
          <p:cNvGrpSpPr/>
          <p:nvPr/>
        </p:nvGrpSpPr>
        <p:grpSpPr>
          <a:xfrm>
            <a:off x="2605874" y="4110632"/>
            <a:ext cx="1679760" cy="689760"/>
            <a:chOff x="2605874" y="4110632"/>
            <a:chExt cx="167976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6" name="حبر 85">
                  <a:extLst>
                    <a:ext uri="{FF2B5EF4-FFF2-40B4-BE49-F238E27FC236}">
                      <a16:creationId xmlns:a16="http://schemas.microsoft.com/office/drawing/2014/main" id="{C34D718C-4920-0941-80B6-C05D10DFCE61}"/>
                    </a:ext>
                  </a:extLst>
                </p14:cNvPr>
                <p14:cNvContentPartPr/>
                <p14:nvPr/>
              </p14:nvContentPartPr>
              <p14:xfrm>
                <a:off x="3964514" y="4274432"/>
                <a:ext cx="321120" cy="321120"/>
              </p14:xfrm>
            </p:contentPart>
          </mc:Choice>
          <mc:Fallback xmlns="">
            <p:pic>
              <p:nvPicPr>
                <p:cNvPr id="86" name="حبر 85">
                  <a:extLst>
                    <a:ext uri="{FF2B5EF4-FFF2-40B4-BE49-F238E27FC236}">
                      <a16:creationId xmlns:a16="http://schemas.microsoft.com/office/drawing/2014/main" id="{C34D718C-4920-0941-80B6-C05D10DFCE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9394" y="4259312"/>
                  <a:ext cx="351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حبر 86">
                  <a:extLst>
                    <a:ext uri="{FF2B5EF4-FFF2-40B4-BE49-F238E27FC236}">
                      <a16:creationId xmlns:a16="http://schemas.microsoft.com/office/drawing/2014/main" id="{5C2B563D-349D-6B4E-A144-6A6F739A6983}"/>
                    </a:ext>
                  </a:extLst>
                </p14:cNvPr>
                <p14:cNvContentPartPr/>
                <p14:nvPr/>
              </p14:nvContentPartPr>
              <p14:xfrm>
                <a:off x="4053434" y="4110632"/>
                <a:ext cx="20880" cy="48240"/>
              </p14:xfrm>
            </p:contentPart>
          </mc:Choice>
          <mc:Fallback xmlns="">
            <p:pic>
              <p:nvPicPr>
                <p:cNvPr id="87" name="حبر 86">
                  <a:extLst>
                    <a:ext uri="{FF2B5EF4-FFF2-40B4-BE49-F238E27FC236}">
                      <a16:creationId xmlns:a16="http://schemas.microsoft.com/office/drawing/2014/main" id="{5C2B563D-349D-6B4E-A144-6A6F739A69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37954" y="4095512"/>
                  <a:ext cx="51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حبر 87">
                  <a:extLst>
                    <a:ext uri="{FF2B5EF4-FFF2-40B4-BE49-F238E27FC236}">
                      <a16:creationId xmlns:a16="http://schemas.microsoft.com/office/drawing/2014/main" id="{0B5AF40F-4499-424A-918A-70A7E7E19756}"/>
                    </a:ext>
                  </a:extLst>
                </p14:cNvPr>
                <p14:cNvContentPartPr/>
                <p14:nvPr/>
              </p14:nvContentPartPr>
              <p14:xfrm>
                <a:off x="3438914" y="4322312"/>
                <a:ext cx="314280" cy="300960"/>
              </p14:xfrm>
            </p:contentPart>
          </mc:Choice>
          <mc:Fallback xmlns="">
            <p:pic>
              <p:nvPicPr>
                <p:cNvPr id="88" name="حبر 87">
                  <a:extLst>
                    <a:ext uri="{FF2B5EF4-FFF2-40B4-BE49-F238E27FC236}">
                      <a16:creationId xmlns:a16="http://schemas.microsoft.com/office/drawing/2014/main" id="{0B5AF40F-4499-424A-918A-70A7E7E197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23434" y="4307192"/>
                  <a:ext cx="344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حبر 88">
                  <a:extLst>
                    <a:ext uri="{FF2B5EF4-FFF2-40B4-BE49-F238E27FC236}">
                      <a16:creationId xmlns:a16="http://schemas.microsoft.com/office/drawing/2014/main" id="{DC792194-EBAD-9645-AF78-F3D556CE25E5}"/>
                    </a:ext>
                  </a:extLst>
                </p14:cNvPr>
                <p14:cNvContentPartPr/>
                <p14:nvPr/>
              </p14:nvContentPartPr>
              <p14:xfrm>
                <a:off x="2605874" y="4260752"/>
                <a:ext cx="564120" cy="539640"/>
              </p14:xfrm>
            </p:contentPart>
          </mc:Choice>
          <mc:Fallback xmlns="">
            <p:pic>
              <p:nvPicPr>
                <p:cNvPr id="89" name="حبر 88">
                  <a:extLst>
                    <a:ext uri="{FF2B5EF4-FFF2-40B4-BE49-F238E27FC236}">
                      <a16:creationId xmlns:a16="http://schemas.microsoft.com/office/drawing/2014/main" id="{DC792194-EBAD-9645-AF78-F3D556CE25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90394" y="4245632"/>
                  <a:ext cx="594720" cy="57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87086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8</cp:revision>
  <dcterms:created xsi:type="dcterms:W3CDTF">2021-10-10T21:32:23Z</dcterms:created>
  <dcterms:modified xsi:type="dcterms:W3CDTF">2022-10-22T18:11:24Z</dcterms:modified>
</cp:coreProperties>
</file>