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7" r:id="rId22"/>
    <p:sldId id="276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5:29:53.94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0 153 7837,'0'-19'-553,"9"0"1,-5 0 464,8 0 0,-7 6 98,1 1 1,2 5 171,-1-5-108,-1 7 0,0-5 302,1 4-283,-1 3-1,-6-5-71,0 8 1,0 2 15,0 4 0,0-1-64,0 7 0,0 1 80,0 6 1,0 0-124,0 0 0,0 6 56,0 0 0,0 3-2,0-3 0,0-4 19,0 4-1,2-3-14,4-4 1,-3 1-121,3 0 1,-4 0-67,-2 0 1,0-6-331,0 0 143,0-9 385,0 4 0,0-8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5:31:47.6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172 57 7310,'10'8'-220,"-1"-5"1,-7 5 219,4-8 686,-4 0-158,7 0-530,-9 0 111,0 0-91,-9 0 0,5 0 42,-9 0 0,7 0-5,-7 0 0,7 0-8,-7 0 33,9 0-179,-13 0 90,15 0-3,-6 0 1,1-2 2,1-4-18,0 3 7,6-13-3,0 13 18,0-13 0,0 11-4,0-7 109,8 8-77,-6-5 5,7 9-37,-9 0-26,0 0 67,0 9-30,0-7 1,-2 12-7,-5-7-3,5-1 15,-6 2 0,6-5 20,-5 3 1,5-4 146,-6-2-146,8 0 86,0 0-96,0-8 9,0 5 23,0-5-10,0 8 156,0 0-162,0 8-35,0-5-1,0 5-7,0-8 381,0 0-419,-9-8 38,7 5-124,-15-5 139,15 8 0,-8-2-50,3-4 35,5 3-4,-6-5 27,8 8-3049,0 0 3034,-8 0 0,5-8 0,-5-3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4T15:32:12.08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171 0 7644,'-19'11'1361,"0"6"-1380,0-15-148,9 6 0,-1-8-107,5 0 0,4 2-225,-5 5 0,3 3-99,-2 9 339,-5 0 1,-1 2 258,-1 4 0,0-4 0,-5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4:25:00.3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7628,'28'38'0,"-7"-8"0,6 3-869,-8-7 869,-8-1 0,6 2 0,-7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9T14:25:11.18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38 190 7571,'-19'11'725,"9"-3"-108,1-8-684,9 0-220,0-8 0,9-3 88,4-8 0,12 7-101,6-1 0,3 0 56,-2-6 0,2 3 127,-9 3 0,6-2 15,-5 9 1,-1-7-216,-6 7 697,0-9 105,0 13 0,-9-8 245,-3 3-364,-5 5-934,-2-6 368,0 8 200,0 0 0,-9 8 0,-1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27 ربيع الأول،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6043976"/>
            <a:ext cx="3898900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09D92CC-DAA7-F54A-AC4F-0585A9ECC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5" y="621536"/>
            <a:ext cx="6072191" cy="24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6E23CF3A-FABE-EE45-8D50-791A1A041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14" y="752132"/>
            <a:ext cx="6728551" cy="9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443EAC3D-971C-4B4A-A8F3-AC85CAA0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4" y="623066"/>
            <a:ext cx="6880341" cy="21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1027EBC2-651E-324E-BF57-B29EE106AB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0" y="621536"/>
            <a:ext cx="7042839" cy="17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5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B71FABE-9926-CE4C-AB88-6CE5A24A5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8" y="664455"/>
            <a:ext cx="6942310" cy="17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C04FE35B-4483-3540-8BED-18C6EB5C2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39" y="419360"/>
            <a:ext cx="6677742" cy="171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A006F7AC-95AA-F645-8C50-BAA7540A7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41" y="549704"/>
            <a:ext cx="4962696" cy="17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C06CCD44-6417-3348-AC87-4194060E6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75" y="405927"/>
            <a:ext cx="6390966" cy="18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0F1AA60E-5918-7F44-8D03-DD051F7BB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47" y="510290"/>
            <a:ext cx="6735534" cy="18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3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37445D1F-6F23-1E44-8A39-8C6D671D3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98" y="748876"/>
            <a:ext cx="6706097" cy="13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4B6F5A8-A799-5146-92BF-232037756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64" y="493500"/>
            <a:ext cx="6846331" cy="14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6043976"/>
            <a:ext cx="3898900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44D563C1-7168-124E-9648-665C9F8FD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79" y="326796"/>
            <a:ext cx="5903878" cy="13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CEF668B8-FB58-3E44-8C39-52A0E218B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47" y="803250"/>
            <a:ext cx="6858437" cy="14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6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09A714A2-306F-B943-819C-82C852214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3" y="520241"/>
            <a:ext cx="6885543" cy="52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2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C4BCDEE-5F52-1E47-A99B-6A5F43150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2" y="639094"/>
            <a:ext cx="6437914" cy="2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4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5918E26-5B8F-AA49-B24D-684AFE24B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5" y="1800260"/>
            <a:ext cx="8522771" cy="16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6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A3B2F99D-304E-7C4F-897D-21479B164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86" y="1537006"/>
            <a:ext cx="7049862" cy="19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EAB4DAAC-BC6B-E949-A1F9-5622D0A90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6" y="1631110"/>
            <a:ext cx="7250570" cy="16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56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90642"/>
            <a:ext cx="2757267" cy="393895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60273C65-2AFC-0744-8C09-9F43B10B2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78" y="2089533"/>
            <a:ext cx="2209800" cy="28702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5ED57F8-0CE3-5B48-8199-D4283B971A2E}"/>
              </a:ext>
            </a:extLst>
          </p:cNvPr>
          <p:cNvSpPr/>
          <p:nvPr/>
        </p:nvSpPr>
        <p:spPr>
          <a:xfrm>
            <a:off x="5183130" y="2513070"/>
            <a:ext cx="3660966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334758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9" y="6043976"/>
            <a:ext cx="3898900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3FEA2A8-2522-A44C-9662-A04CF21F4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9" y="405713"/>
            <a:ext cx="5733144" cy="1395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حبر 52">
                <a:extLst>
                  <a:ext uri="{FF2B5EF4-FFF2-40B4-BE49-F238E27FC236}">
                    <a16:creationId xmlns:a16="http://schemas.microsoft.com/office/drawing/2014/main" id="{F52564C7-5A78-3D49-B860-5D5C50076115}"/>
                  </a:ext>
                </a:extLst>
              </p14:cNvPr>
              <p14:cNvContentPartPr/>
              <p14:nvPr/>
            </p14:nvContentPartPr>
            <p14:xfrm>
              <a:off x="4859114" y="4028552"/>
              <a:ext cx="34560" cy="143640"/>
            </p14:xfrm>
          </p:contentPart>
        </mc:Choice>
        <mc:Fallback xmlns="">
          <p:pic>
            <p:nvPicPr>
              <p:cNvPr id="53" name="حبر 52">
                <a:extLst>
                  <a:ext uri="{FF2B5EF4-FFF2-40B4-BE49-F238E27FC236}">
                    <a16:creationId xmlns:a16="http://schemas.microsoft.com/office/drawing/2014/main" id="{F52564C7-5A78-3D49-B860-5D5C500761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3634" y="4013072"/>
                <a:ext cx="6516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85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C4DB6D2-E746-B549-85E0-B9D92EDEA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78" y="621536"/>
            <a:ext cx="5891487" cy="991661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4A36F60-8413-0E40-BCE5-7C140AB53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7" y="2075387"/>
            <a:ext cx="2160858" cy="132439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09595E25-9B73-2D47-B22E-EE7151D5E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41" y="1831378"/>
            <a:ext cx="2227534" cy="16428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94FDEC04-D720-5146-AA4A-0B0686D86CD7}"/>
                  </a:ext>
                </a:extLst>
              </p14:cNvPr>
              <p14:cNvContentPartPr/>
              <p14:nvPr/>
            </p14:nvContentPartPr>
            <p14:xfrm>
              <a:off x="8170394" y="4008392"/>
              <a:ext cx="75600" cy="2772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94FDEC04-D720-5146-AA4A-0B0686D86C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54914" y="3992912"/>
                <a:ext cx="106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05DB38F1-A685-8442-BEC2-CDC0EB3E3AF6}"/>
                  </a:ext>
                </a:extLst>
              </p14:cNvPr>
              <p14:cNvContentPartPr/>
              <p14:nvPr/>
            </p14:nvContentPartPr>
            <p14:xfrm>
              <a:off x="7856474" y="5414912"/>
              <a:ext cx="61920" cy="68760"/>
            </p14:xfrm>
          </p:contentPart>
        </mc:Choice>
        <mc:Fallback xmlns=""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05DB38F1-A685-8442-BEC2-CDC0EB3E3A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0903" y="5399432"/>
                <a:ext cx="92699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13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C79BE08-D5FB-5646-BA73-8364AD607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26" y="217890"/>
            <a:ext cx="6809954" cy="27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5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78E0ED1-65CC-EC48-9F2C-EBA50FC7C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1025182"/>
            <a:ext cx="6339519" cy="14840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25DA21F8-DF58-854E-BF9D-B170A41C01B8}"/>
                  </a:ext>
                </a:extLst>
              </p14:cNvPr>
              <p14:cNvContentPartPr/>
              <p14:nvPr/>
            </p14:nvContentPartPr>
            <p14:xfrm>
              <a:off x="9092354" y="4363352"/>
              <a:ext cx="48240" cy="7560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25DA21F8-DF58-854E-BF9D-B170A41C01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6874" y="4347872"/>
                <a:ext cx="788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87EB5AE5-6D11-C14F-97F2-7CE32973F47E}"/>
                  </a:ext>
                </a:extLst>
              </p14:cNvPr>
              <p14:cNvContentPartPr/>
              <p14:nvPr/>
            </p14:nvContentPartPr>
            <p14:xfrm>
              <a:off x="7453634" y="5721992"/>
              <a:ext cx="129960" cy="7560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87EB5AE5-6D11-C14F-97F2-7CE32973F4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8197" y="5706438"/>
                <a:ext cx="160475" cy="1063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14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2C582-E47C-F945-93FE-766DAB1AC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83" y="578693"/>
            <a:ext cx="6360788" cy="13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1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149AD60C-DF58-C644-9355-24E6E32DD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26" y="615258"/>
            <a:ext cx="6287326" cy="17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BCFF0FE-CA7C-3741-9B4E-99EF12E59989}"/>
              </a:ext>
            </a:extLst>
          </p:cNvPr>
          <p:cNvSpPr/>
          <p:nvPr/>
        </p:nvSpPr>
        <p:spPr>
          <a:xfrm>
            <a:off x="168313" y="107109"/>
            <a:ext cx="9287832" cy="656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B1FB605-FE18-C841-B15C-CEC0C3605933}"/>
              </a:ext>
            </a:extLst>
          </p:cNvPr>
          <p:cNvSpPr/>
          <p:nvPr/>
        </p:nvSpPr>
        <p:spPr>
          <a:xfrm>
            <a:off x="9599975" y="217890"/>
            <a:ext cx="2448194" cy="8072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٣-٦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243072"/>
            <a:ext cx="2353528" cy="7760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الضرب في عدد من رقمين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أضرب عددا من ثلاثة أرقام في عدد من رقمين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C30C11AB-1E14-E849-9098-98EB4243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84145" y="6043976"/>
            <a:ext cx="2757267" cy="48722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59C684A-8B0E-064D-94E6-258FDCB3E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" y="286897"/>
            <a:ext cx="965200" cy="11430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9CD46960-AEF5-5D4A-827A-46510977D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7" y="621536"/>
            <a:ext cx="6200966" cy="17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61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9</cp:revision>
  <dcterms:created xsi:type="dcterms:W3CDTF">2021-10-10T21:32:23Z</dcterms:created>
  <dcterms:modified xsi:type="dcterms:W3CDTF">2022-10-22T18:10:21Z</dcterms:modified>
</cp:coreProperties>
</file>