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27"/>
  </p:notesMasterIdLst>
  <p:sldIdLst>
    <p:sldId id="264" r:id="rId2"/>
    <p:sldId id="277" r:id="rId3"/>
    <p:sldId id="260" r:id="rId4"/>
    <p:sldId id="259" r:id="rId5"/>
    <p:sldId id="268" r:id="rId6"/>
    <p:sldId id="258" r:id="rId7"/>
    <p:sldId id="282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57" r:id="rId23"/>
    <p:sldId id="299" r:id="rId24"/>
    <p:sldId id="271" r:id="rId25"/>
    <p:sldId id="300" r:id="rId2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7E4DC97-E467-48A7-AAEB-DFB3F1226A34}" type="datetimeFigureOut">
              <a:rPr lang="ar-SA" smtClean="0"/>
              <a:t>01/05/45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5B413FA-0306-4318-A247-7FB5E8D3ABE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123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8" name="Google Shape;1958;ga422002996_0_1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9" name="Google Shape;1959;ga422002996_0_1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2" name="Google Shape;2992;ga422002996_0_16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3" name="Google Shape;2993;ga422002996_0_16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105210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2" name="Google Shape;2992;ga422002996_0_16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3" name="Google Shape;2993;ga422002996_0_16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470684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2" name="Google Shape;2992;ga422002996_0_16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3" name="Google Shape;2993;ga422002996_0_16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700010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2" name="Google Shape;2992;ga422002996_0_16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3" name="Google Shape;2993;ga422002996_0_16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530506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9" name="Google Shape;2209;ga422002996_0_13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0" name="Google Shape;2210;ga422002996_0_13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2" name="Google Shape;2992;ga422002996_0_16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3" name="Google Shape;2993;ga422002996_0_16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2" name="Google Shape;2992;ga422002996_0_16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3" name="Google Shape;2993;ga422002996_0_16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60881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" name="Google Shape;1833;ga422002996_0_6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4" name="Google Shape;1834;ga422002996_0_6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04557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8" name="Google Shape;2998;ga422002996_0_21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9" name="Google Shape;2999;ga422002996_0_21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" name="Google Shape;1833;ga422002996_0_6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4" name="Google Shape;1834;ga422002996_0_6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36633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4" name="Google Shape;2534;ga422002996_0_14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5" name="Google Shape;2535;ga422002996_0_14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2" name="Google Shape;2992;ga422002996_0_16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3" name="Google Shape;2993;ga422002996_0_16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2" name="Google Shape;2992;ga422002996_0_16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3" name="Google Shape;2993;ga422002996_0_16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303871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5" name="Google Shape;1735;ga422002996_0_6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6" name="Google Shape;1736;ga422002996_0_6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" name="Google Shape;1833;ga422002996_0_6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4" name="Google Shape;1834;ga422002996_0_6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3555507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0" name="Google Shape;2260;ga422002996_0_13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1" name="Google Shape;2261;ga422002996_0_13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" name="Google Shape;1833;ga422002996_0_6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4" name="Google Shape;1834;ga422002996_0_6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108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" name="Google Shape;1833;ga422002996_0_6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4" name="Google Shape;1834;ga422002996_0_6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9" name="Google Shape;1809;ga422002996_0_7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0" name="Google Shape;1810;ga422002996_0_7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9" name="Google Shape;2209;ga422002996_0_13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0" name="Google Shape;2210;ga422002996_0_13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" name="Google Shape;1741;ga422002996_0_6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2" name="Google Shape;1742;ga422002996_0_6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3" name="Google Shape;2673;ga422002996_0_10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4" name="Google Shape;2674;ga422002996_0_10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2" name="Google Shape;2992;ga422002996_0_16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3" name="Google Shape;2993;ga422002996_0_16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2" name="Google Shape;2992;ga422002996_0_16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3" name="Google Shape;2993;ga422002996_0_16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92438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chemeClr val="accent6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262105" y="962070"/>
            <a:ext cx="12697088" cy="6045197"/>
            <a:chOff x="1697" y="798588"/>
            <a:chExt cx="9125842" cy="4344895"/>
          </a:xfrm>
        </p:grpSpPr>
        <p:sp>
          <p:nvSpPr>
            <p:cNvPr id="10" name="Google Shape;10;p2"/>
            <p:cNvSpPr/>
            <p:nvPr/>
          </p:nvSpPr>
          <p:spPr>
            <a:xfrm>
              <a:off x="1697" y="798588"/>
              <a:ext cx="9125842" cy="4344860"/>
            </a:xfrm>
            <a:custGeom>
              <a:avLst/>
              <a:gdLst/>
              <a:ahLst/>
              <a:cxnLst/>
              <a:rect l="l" t="t" r="r" b="b"/>
              <a:pathLst>
                <a:path w="118310" h="56328" extrusionOk="0">
                  <a:moveTo>
                    <a:pt x="55165" y="0"/>
                  </a:moveTo>
                  <a:lnTo>
                    <a:pt x="53888" y="69"/>
                  </a:lnTo>
                  <a:lnTo>
                    <a:pt x="52633" y="137"/>
                  </a:lnTo>
                  <a:lnTo>
                    <a:pt x="51402" y="251"/>
                  </a:lnTo>
                  <a:lnTo>
                    <a:pt x="50170" y="411"/>
                  </a:lnTo>
                  <a:lnTo>
                    <a:pt x="48962" y="570"/>
                  </a:lnTo>
                  <a:lnTo>
                    <a:pt x="47776" y="798"/>
                  </a:lnTo>
                  <a:lnTo>
                    <a:pt x="46613" y="1027"/>
                  </a:lnTo>
                  <a:lnTo>
                    <a:pt x="45473" y="1300"/>
                  </a:lnTo>
                  <a:lnTo>
                    <a:pt x="44333" y="1619"/>
                  </a:lnTo>
                  <a:lnTo>
                    <a:pt x="43192" y="1961"/>
                  </a:lnTo>
                  <a:lnTo>
                    <a:pt x="42098" y="2349"/>
                  </a:lnTo>
                  <a:lnTo>
                    <a:pt x="41003" y="2760"/>
                  </a:lnTo>
                  <a:lnTo>
                    <a:pt x="39931" y="3193"/>
                  </a:lnTo>
                  <a:lnTo>
                    <a:pt x="38859" y="3695"/>
                  </a:lnTo>
                  <a:lnTo>
                    <a:pt x="37810" y="4219"/>
                  </a:lnTo>
                  <a:lnTo>
                    <a:pt x="36761" y="4766"/>
                  </a:lnTo>
                  <a:lnTo>
                    <a:pt x="35986" y="5177"/>
                  </a:lnTo>
                  <a:lnTo>
                    <a:pt x="35188" y="5587"/>
                  </a:lnTo>
                  <a:lnTo>
                    <a:pt x="34413" y="5975"/>
                  </a:lnTo>
                  <a:lnTo>
                    <a:pt x="33614" y="6317"/>
                  </a:lnTo>
                  <a:lnTo>
                    <a:pt x="32816" y="6659"/>
                  </a:lnTo>
                  <a:lnTo>
                    <a:pt x="32018" y="6978"/>
                  </a:lnTo>
                  <a:lnTo>
                    <a:pt x="31220" y="7275"/>
                  </a:lnTo>
                  <a:lnTo>
                    <a:pt x="30422" y="7571"/>
                  </a:lnTo>
                  <a:lnTo>
                    <a:pt x="29624" y="7822"/>
                  </a:lnTo>
                  <a:lnTo>
                    <a:pt x="28826" y="8073"/>
                  </a:lnTo>
                  <a:lnTo>
                    <a:pt x="28005" y="8301"/>
                  </a:lnTo>
                  <a:lnTo>
                    <a:pt x="27206" y="8506"/>
                  </a:lnTo>
                  <a:lnTo>
                    <a:pt x="26408" y="8712"/>
                  </a:lnTo>
                  <a:lnTo>
                    <a:pt x="25610" y="8894"/>
                  </a:lnTo>
                  <a:lnTo>
                    <a:pt x="24812" y="9054"/>
                  </a:lnTo>
                  <a:lnTo>
                    <a:pt x="24037" y="9190"/>
                  </a:lnTo>
                  <a:lnTo>
                    <a:pt x="22440" y="9464"/>
                  </a:lnTo>
                  <a:lnTo>
                    <a:pt x="20890" y="9669"/>
                  </a:lnTo>
                  <a:lnTo>
                    <a:pt x="19362" y="9806"/>
                  </a:lnTo>
                  <a:lnTo>
                    <a:pt x="17857" y="9920"/>
                  </a:lnTo>
                  <a:lnTo>
                    <a:pt x="16374" y="9989"/>
                  </a:lnTo>
                  <a:lnTo>
                    <a:pt x="14938" y="10011"/>
                  </a:lnTo>
                  <a:lnTo>
                    <a:pt x="13524" y="10011"/>
                  </a:lnTo>
                  <a:lnTo>
                    <a:pt x="12178" y="9966"/>
                  </a:lnTo>
                  <a:lnTo>
                    <a:pt x="10856" y="9920"/>
                  </a:lnTo>
                  <a:lnTo>
                    <a:pt x="9601" y="9829"/>
                  </a:lnTo>
                  <a:lnTo>
                    <a:pt x="8416" y="9715"/>
                  </a:lnTo>
                  <a:lnTo>
                    <a:pt x="7275" y="9601"/>
                  </a:lnTo>
                  <a:lnTo>
                    <a:pt x="6204" y="9464"/>
                  </a:lnTo>
                  <a:lnTo>
                    <a:pt x="5200" y="9305"/>
                  </a:lnTo>
                  <a:lnTo>
                    <a:pt x="4265" y="9168"/>
                  </a:lnTo>
                  <a:lnTo>
                    <a:pt x="3421" y="9031"/>
                  </a:lnTo>
                  <a:lnTo>
                    <a:pt x="1985" y="8734"/>
                  </a:lnTo>
                  <a:lnTo>
                    <a:pt x="913" y="8506"/>
                  </a:lnTo>
                  <a:lnTo>
                    <a:pt x="252" y="8347"/>
                  </a:lnTo>
                  <a:lnTo>
                    <a:pt x="1" y="8278"/>
                  </a:lnTo>
                  <a:lnTo>
                    <a:pt x="1" y="56327"/>
                  </a:lnTo>
                  <a:lnTo>
                    <a:pt x="118310" y="56327"/>
                  </a:lnTo>
                  <a:lnTo>
                    <a:pt x="118310" y="1460"/>
                  </a:lnTo>
                  <a:lnTo>
                    <a:pt x="117284" y="1711"/>
                  </a:lnTo>
                  <a:lnTo>
                    <a:pt x="116098" y="2007"/>
                  </a:lnTo>
                  <a:lnTo>
                    <a:pt x="114479" y="2349"/>
                  </a:lnTo>
                  <a:lnTo>
                    <a:pt x="112495" y="2760"/>
                  </a:lnTo>
                  <a:lnTo>
                    <a:pt x="110192" y="3193"/>
                  </a:lnTo>
                  <a:lnTo>
                    <a:pt x="108937" y="3398"/>
                  </a:lnTo>
                  <a:lnTo>
                    <a:pt x="107615" y="3603"/>
                  </a:lnTo>
                  <a:lnTo>
                    <a:pt x="106224" y="3809"/>
                  </a:lnTo>
                  <a:lnTo>
                    <a:pt x="104787" y="3991"/>
                  </a:lnTo>
                  <a:lnTo>
                    <a:pt x="103282" y="4174"/>
                  </a:lnTo>
                  <a:lnTo>
                    <a:pt x="101754" y="4333"/>
                  </a:lnTo>
                  <a:lnTo>
                    <a:pt x="100158" y="4493"/>
                  </a:lnTo>
                  <a:lnTo>
                    <a:pt x="98539" y="4607"/>
                  </a:lnTo>
                  <a:lnTo>
                    <a:pt x="96897" y="4698"/>
                  </a:lnTo>
                  <a:lnTo>
                    <a:pt x="95232" y="4766"/>
                  </a:lnTo>
                  <a:lnTo>
                    <a:pt x="93544" y="4812"/>
                  </a:lnTo>
                  <a:lnTo>
                    <a:pt x="91834" y="4812"/>
                  </a:lnTo>
                  <a:lnTo>
                    <a:pt x="90124" y="4766"/>
                  </a:lnTo>
                  <a:lnTo>
                    <a:pt x="88391" y="4698"/>
                  </a:lnTo>
                  <a:lnTo>
                    <a:pt x="86680" y="4561"/>
                  </a:lnTo>
                  <a:lnTo>
                    <a:pt x="84970" y="4402"/>
                  </a:lnTo>
                  <a:lnTo>
                    <a:pt x="83260" y="4174"/>
                  </a:lnTo>
                  <a:lnTo>
                    <a:pt x="82416" y="4059"/>
                  </a:lnTo>
                  <a:lnTo>
                    <a:pt x="81572" y="3900"/>
                  </a:lnTo>
                  <a:lnTo>
                    <a:pt x="80728" y="3740"/>
                  </a:lnTo>
                  <a:lnTo>
                    <a:pt x="79907" y="3581"/>
                  </a:lnTo>
                  <a:lnTo>
                    <a:pt x="79086" y="3398"/>
                  </a:lnTo>
                  <a:lnTo>
                    <a:pt x="78265" y="3193"/>
                  </a:lnTo>
                  <a:lnTo>
                    <a:pt x="76669" y="2782"/>
                  </a:lnTo>
                  <a:lnTo>
                    <a:pt x="75073" y="2418"/>
                  </a:lnTo>
                  <a:lnTo>
                    <a:pt x="73499" y="2053"/>
                  </a:lnTo>
                  <a:lnTo>
                    <a:pt x="71971" y="1733"/>
                  </a:lnTo>
                  <a:lnTo>
                    <a:pt x="70444" y="1437"/>
                  </a:lnTo>
                  <a:lnTo>
                    <a:pt x="68961" y="1163"/>
                  </a:lnTo>
                  <a:lnTo>
                    <a:pt x="67479" y="912"/>
                  </a:lnTo>
                  <a:lnTo>
                    <a:pt x="66020" y="684"/>
                  </a:lnTo>
                  <a:lnTo>
                    <a:pt x="64606" y="502"/>
                  </a:lnTo>
                  <a:lnTo>
                    <a:pt x="63192" y="342"/>
                  </a:lnTo>
                  <a:lnTo>
                    <a:pt x="61801" y="228"/>
                  </a:lnTo>
                  <a:lnTo>
                    <a:pt x="60432" y="114"/>
                  </a:lnTo>
                  <a:lnTo>
                    <a:pt x="59087" y="46"/>
                  </a:lnTo>
                  <a:lnTo>
                    <a:pt x="57764" y="0"/>
                  </a:lnTo>
                  <a:close/>
                </a:path>
              </a:pathLst>
            </a:custGeom>
            <a:solidFill>
              <a:srgbClr val="3742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1697" y="1841697"/>
              <a:ext cx="9125842" cy="3301764"/>
            </a:xfrm>
            <a:custGeom>
              <a:avLst/>
              <a:gdLst/>
              <a:ahLst/>
              <a:cxnLst/>
              <a:rect l="l" t="t" r="r" b="b"/>
              <a:pathLst>
                <a:path w="118310" h="42805" extrusionOk="0">
                  <a:moveTo>
                    <a:pt x="118310" y="0"/>
                  </a:moveTo>
                  <a:lnTo>
                    <a:pt x="116987" y="251"/>
                  </a:lnTo>
                  <a:lnTo>
                    <a:pt x="115733" y="479"/>
                  </a:lnTo>
                  <a:lnTo>
                    <a:pt x="114502" y="753"/>
                  </a:lnTo>
                  <a:lnTo>
                    <a:pt x="113293" y="1027"/>
                  </a:lnTo>
                  <a:lnTo>
                    <a:pt x="112130" y="1300"/>
                  </a:lnTo>
                  <a:lnTo>
                    <a:pt x="110990" y="1619"/>
                  </a:lnTo>
                  <a:lnTo>
                    <a:pt x="109895" y="1916"/>
                  </a:lnTo>
                  <a:lnTo>
                    <a:pt x="108801" y="2258"/>
                  </a:lnTo>
                  <a:lnTo>
                    <a:pt x="107752" y="2600"/>
                  </a:lnTo>
                  <a:lnTo>
                    <a:pt x="106725" y="2942"/>
                  </a:lnTo>
                  <a:lnTo>
                    <a:pt x="105722" y="3307"/>
                  </a:lnTo>
                  <a:lnTo>
                    <a:pt x="104741" y="3672"/>
                  </a:lnTo>
                  <a:lnTo>
                    <a:pt x="103784" y="4037"/>
                  </a:lnTo>
                  <a:lnTo>
                    <a:pt x="102849" y="4424"/>
                  </a:lnTo>
                  <a:lnTo>
                    <a:pt x="101936" y="4812"/>
                  </a:lnTo>
                  <a:lnTo>
                    <a:pt x="101024" y="5223"/>
                  </a:lnTo>
                  <a:lnTo>
                    <a:pt x="99268" y="6044"/>
                  </a:lnTo>
                  <a:lnTo>
                    <a:pt x="97581" y="6864"/>
                  </a:lnTo>
                  <a:lnTo>
                    <a:pt x="95916" y="7731"/>
                  </a:lnTo>
                  <a:lnTo>
                    <a:pt x="94297" y="8598"/>
                  </a:lnTo>
                  <a:lnTo>
                    <a:pt x="91127" y="10331"/>
                  </a:lnTo>
                  <a:lnTo>
                    <a:pt x="89531" y="11197"/>
                  </a:lnTo>
                  <a:lnTo>
                    <a:pt x="87935" y="12064"/>
                  </a:lnTo>
                  <a:lnTo>
                    <a:pt x="86338" y="12908"/>
                  </a:lnTo>
                  <a:lnTo>
                    <a:pt x="84696" y="13729"/>
                  </a:lnTo>
                  <a:lnTo>
                    <a:pt x="83009" y="14550"/>
                  </a:lnTo>
                  <a:lnTo>
                    <a:pt x="81298" y="15325"/>
                  </a:lnTo>
                  <a:lnTo>
                    <a:pt x="80409" y="15690"/>
                  </a:lnTo>
                  <a:lnTo>
                    <a:pt x="79497" y="16055"/>
                  </a:lnTo>
                  <a:lnTo>
                    <a:pt x="78585" y="16420"/>
                  </a:lnTo>
                  <a:lnTo>
                    <a:pt x="77650" y="16762"/>
                  </a:lnTo>
                  <a:lnTo>
                    <a:pt x="76692" y="17104"/>
                  </a:lnTo>
                  <a:lnTo>
                    <a:pt x="75711" y="17423"/>
                  </a:lnTo>
                  <a:lnTo>
                    <a:pt x="74708" y="17742"/>
                  </a:lnTo>
                  <a:lnTo>
                    <a:pt x="73682" y="18039"/>
                  </a:lnTo>
                  <a:lnTo>
                    <a:pt x="72633" y="18335"/>
                  </a:lnTo>
                  <a:lnTo>
                    <a:pt x="71538" y="18609"/>
                  </a:lnTo>
                  <a:lnTo>
                    <a:pt x="70444" y="18860"/>
                  </a:lnTo>
                  <a:lnTo>
                    <a:pt x="69303" y="19110"/>
                  </a:lnTo>
                  <a:lnTo>
                    <a:pt x="68140" y="19339"/>
                  </a:lnTo>
                  <a:lnTo>
                    <a:pt x="66932" y="19544"/>
                  </a:lnTo>
                  <a:lnTo>
                    <a:pt x="65700" y="19726"/>
                  </a:lnTo>
                  <a:lnTo>
                    <a:pt x="64423" y="19909"/>
                  </a:lnTo>
                  <a:lnTo>
                    <a:pt x="63123" y="20068"/>
                  </a:lnTo>
                  <a:lnTo>
                    <a:pt x="61778" y="20205"/>
                  </a:lnTo>
                  <a:lnTo>
                    <a:pt x="60410" y="20342"/>
                  </a:lnTo>
                  <a:lnTo>
                    <a:pt x="58996" y="20433"/>
                  </a:lnTo>
                  <a:lnTo>
                    <a:pt x="57536" y="20524"/>
                  </a:lnTo>
                  <a:lnTo>
                    <a:pt x="56031" y="20570"/>
                  </a:lnTo>
                  <a:lnTo>
                    <a:pt x="54480" y="20616"/>
                  </a:lnTo>
                  <a:lnTo>
                    <a:pt x="52884" y="20638"/>
                  </a:lnTo>
                  <a:lnTo>
                    <a:pt x="51288" y="20616"/>
                  </a:lnTo>
                  <a:lnTo>
                    <a:pt x="49692" y="20593"/>
                  </a:lnTo>
                  <a:lnTo>
                    <a:pt x="48141" y="20547"/>
                  </a:lnTo>
                  <a:lnTo>
                    <a:pt x="46613" y="20479"/>
                  </a:lnTo>
                  <a:lnTo>
                    <a:pt x="45108" y="20410"/>
                  </a:lnTo>
                  <a:lnTo>
                    <a:pt x="43626" y="20296"/>
                  </a:lnTo>
                  <a:lnTo>
                    <a:pt x="42166" y="20182"/>
                  </a:lnTo>
                  <a:lnTo>
                    <a:pt x="40729" y="20045"/>
                  </a:lnTo>
                  <a:lnTo>
                    <a:pt x="39316" y="19909"/>
                  </a:lnTo>
                  <a:lnTo>
                    <a:pt x="37924" y="19749"/>
                  </a:lnTo>
                  <a:lnTo>
                    <a:pt x="36556" y="19567"/>
                  </a:lnTo>
                  <a:lnTo>
                    <a:pt x="35211" y="19361"/>
                  </a:lnTo>
                  <a:lnTo>
                    <a:pt x="33888" y="19156"/>
                  </a:lnTo>
                  <a:lnTo>
                    <a:pt x="32588" y="18951"/>
                  </a:lnTo>
                  <a:lnTo>
                    <a:pt x="31334" y="18723"/>
                  </a:lnTo>
                  <a:lnTo>
                    <a:pt x="30080" y="18495"/>
                  </a:lnTo>
                  <a:lnTo>
                    <a:pt x="28871" y="18244"/>
                  </a:lnTo>
                  <a:lnTo>
                    <a:pt x="27663" y="17970"/>
                  </a:lnTo>
                  <a:lnTo>
                    <a:pt x="26500" y="17697"/>
                  </a:lnTo>
                  <a:lnTo>
                    <a:pt x="25359" y="17423"/>
                  </a:lnTo>
                  <a:lnTo>
                    <a:pt x="23124" y="16853"/>
                  </a:lnTo>
                  <a:lnTo>
                    <a:pt x="21004" y="16260"/>
                  </a:lnTo>
                  <a:lnTo>
                    <a:pt x="18997" y="15621"/>
                  </a:lnTo>
                  <a:lnTo>
                    <a:pt x="17058" y="14983"/>
                  </a:lnTo>
                  <a:lnTo>
                    <a:pt x="15257" y="14344"/>
                  </a:lnTo>
                  <a:lnTo>
                    <a:pt x="13524" y="13683"/>
                  </a:lnTo>
                  <a:lnTo>
                    <a:pt x="11905" y="13022"/>
                  </a:lnTo>
                  <a:lnTo>
                    <a:pt x="10377" y="12383"/>
                  </a:lnTo>
                  <a:lnTo>
                    <a:pt x="8963" y="11745"/>
                  </a:lnTo>
                  <a:lnTo>
                    <a:pt x="7663" y="11129"/>
                  </a:lnTo>
                  <a:lnTo>
                    <a:pt x="6432" y="10513"/>
                  </a:lnTo>
                  <a:lnTo>
                    <a:pt x="5337" y="9943"/>
                  </a:lnTo>
                  <a:lnTo>
                    <a:pt x="4334" y="9396"/>
                  </a:lnTo>
                  <a:lnTo>
                    <a:pt x="3421" y="8871"/>
                  </a:lnTo>
                  <a:lnTo>
                    <a:pt x="2623" y="8392"/>
                  </a:lnTo>
                  <a:lnTo>
                    <a:pt x="1939" y="7982"/>
                  </a:lnTo>
                  <a:lnTo>
                    <a:pt x="867" y="7298"/>
                  </a:lnTo>
                  <a:lnTo>
                    <a:pt x="229" y="6842"/>
                  </a:lnTo>
                  <a:lnTo>
                    <a:pt x="1" y="6682"/>
                  </a:lnTo>
                  <a:lnTo>
                    <a:pt x="1" y="42804"/>
                  </a:lnTo>
                  <a:lnTo>
                    <a:pt x="118310" y="42804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68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1697" y="3723891"/>
              <a:ext cx="9125842" cy="1419593"/>
            </a:xfrm>
            <a:custGeom>
              <a:avLst/>
              <a:gdLst/>
              <a:ahLst/>
              <a:cxnLst/>
              <a:rect l="l" t="t" r="r" b="b"/>
              <a:pathLst>
                <a:path w="118310" h="18404" extrusionOk="0">
                  <a:moveTo>
                    <a:pt x="118310" y="0"/>
                  </a:moveTo>
                  <a:lnTo>
                    <a:pt x="117877" y="183"/>
                  </a:lnTo>
                  <a:lnTo>
                    <a:pt x="116668" y="707"/>
                  </a:lnTo>
                  <a:lnTo>
                    <a:pt x="114730" y="1505"/>
                  </a:lnTo>
                  <a:lnTo>
                    <a:pt x="113521" y="1984"/>
                  </a:lnTo>
                  <a:lnTo>
                    <a:pt x="112130" y="2509"/>
                  </a:lnTo>
                  <a:lnTo>
                    <a:pt x="110579" y="3079"/>
                  </a:lnTo>
                  <a:lnTo>
                    <a:pt x="108892" y="3649"/>
                  </a:lnTo>
                  <a:lnTo>
                    <a:pt x="107067" y="4265"/>
                  </a:lnTo>
                  <a:lnTo>
                    <a:pt x="105106" y="4903"/>
                  </a:lnTo>
                  <a:lnTo>
                    <a:pt x="103008" y="5542"/>
                  </a:lnTo>
                  <a:lnTo>
                    <a:pt x="100819" y="6157"/>
                  </a:lnTo>
                  <a:lnTo>
                    <a:pt x="98493" y="6796"/>
                  </a:lnTo>
                  <a:lnTo>
                    <a:pt x="96076" y="7389"/>
                  </a:lnTo>
                  <a:lnTo>
                    <a:pt x="93544" y="7982"/>
                  </a:lnTo>
                  <a:lnTo>
                    <a:pt x="90945" y="8529"/>
                  </a:lnTo>
                  <a:lnTo>
                    <a:pt x="89622" y="8780"/>
                  </a:lnTo>
                  <a:lnTo>
                    <a:pt x="88254" y="9031"/>
                  </a:lnTo>
                  <a:lnTo>
                    <a:pt x="86886" y="9281"/>
                  </a:lnTo>
                  <a:lnTo>
                    <a:pt x="85494" y="9510"/>
                  </a:lnTo>
                  <a:lnTo>
                    <a:pt x="84081" y="9715"/>
                  </a:lnTo>
                  <a:lnTo>
                    <a:pt x="82667" y="9920"/>
                  </a:lnTo>
                  <a:lnTo>
                    <a:pt x="81230" y="10080"/>
                  </a:lnTo>
                  <a:lnTo>
                    <a:pt x="79771" y="10262"/>
                  </a:lnTo>
                  <a:lnTo>
                    <a:pt x="78311" y="10399"/>
                  </a:lnTo>
                  <a:lnTo>
                    <a:pt x="76829" y="10536"/>
                  </a:lnTo>
                  <a:lnTo>
                    <a:pt x="75324" y="10627"/>
                  </a:lnTo>
                  <a:lnTo>
                    <a:pt x="73841" y="10718"/>
                  </a:lnTo>
                  <a:lnTo>
                    <a:pt x="72314" y="10787"/>
                  </a:lnTo>
                  <a:lnTo>
                    <a:pt x="70808" y="10832"/>
                  </a:lnTo>
                  <a:lnTo>
                    <a:pt x="69281" y="10855"/>
                  </a:lnTo>
                  <a:lnTo>
                    <a:pt x="67753" y="10855"/>
                  </a:lnTo>
                  <a:lnTo>
                    <a:pt x="66202" y="10809"/>
                  </a:lnTo>
                  <a:lnTo>
                    <a:pt x="64651" y="10764"/>
                  </a:lnTo>
                  <a:lnTo>
                    <a:pt x="63101" y="10673"/>
                  </a:lnTo>
                  <a:lnTo>
                    <a:pt x="61550" y="10559"/>
                  </a:lnTo>
                  <a:lnTo>
                    <a:pt x="59999" y="10422"/>
                  </a:lnTo>
                  <a:lnTo>
                    <a:pt x="58448" y="10262"/>
                  </a:lnTo>
                  <a:lnTo>
                    <a:pt x="56875" y="10057"/>
                  </a:lnTo>
                  <a:lnTo>
                    <a:pt x="55324" y="9806"/>
                  </a:lnTo>
                  <a:lnTo>
                    <a:pt x="53774" y="9555"/>
                  </a:lnTo>
                  <a:lnTo>
                    <a:pt x="52223" y="9236"/>
                  </a:lnTo>
                  <a:lnTo>
                    <a:pt x="50672" y="8917"/>
                  </a:lnTo>
                  <a:lnTo>
                    <a:pt x="49121" y="8529"/>
                  </a:lnTo>
                  <a:lnTo>
                    <a:pt x="47594" y="8164"/>
                  </a:lnTo>
                  <a:lnTo>
                    <a:pt x="46066" y="7799"/>
                  </a:lnTo>
                  <a:lnTo>
                    <a:pt x="44583" y="7480"/>
                  </a:lnTo>
                  <a:lnTo>
                    <a:pt x="43124" y="7183"/>
                  </a:lnTo>
                  <a:lnTo>
                    <a:pt x="41687" y="6933"/>
                  </a:lnTo>
                  <a:lnTo>
                    <a:pt x="40296" y="6682"/>
                  </a:lnTo>
                  <a:lnTo>
                    <a:pt x="38905" y="6454"/>
                  </a:lnTo>
                  <a:lnTo>
                    <a:pt x="37537" y="6271"/>
                  </a:lnTo>
                  <a:lnTo>
                    <a:pt x="36214" y="6089"/>
                  </a:lnTo>
                  <a:lnTo>
                    <a:pt x="34892" y="5929"/>
                  </a:lnTo>
                  <a:lnTo>
                    <a:pt x="33614" y="5815"/>
                  </a:lnTo>
                  <a:lnTo>
                    <a:pt x="32337" y="5701"/>
                  </a:lnTo>
                  <a:lnTo>
                    <a:pt x="31106" y="5610"/>
                  </a:lnTo>
                  <a:lnTo>
                    <a:pt x="29897" y="5542"/>
                  </a:lnTo>
                  <a:lnTo>
                    <a:pt x="28712" y="5496"/>
                  </a:lnTo>
                  <a:lnTo>
                    <a:pt x="27526" y="5450"/>
                  </a:lnTo>
                  <a:lnTo>
                    <a:pt x="26385" y="5428"/>
                  </a:lnTo>
                  <a:lnTo>
                    <a:pt x="25268" y="5450"/>
                  </a:lnTo>
                  <a:lnTo>
                    <a:pt x="24196" y="5450"/>
                  </a:lnTo>
                  <a:lnTo>
                    <a:pt x="23124" y="5496"/>
                  </a:lnTo>
                  <a:lnTo>
                    <a:pt x="22075" y="5542"/>
                  </a:lnTo>
                  <a:lnTo>
                    <a:pt x="21049" y="5587"/>
                  </a:lnTo>
                  <a:lnTo>
                    <a:pt x="20069" y="5678"/>
                  </a:lnTo>
                  <a:lnTo>
                    <a:pt x="19088" y="5747"/>
                  </a:lnTo>
                  <a:lnTo>
                    <a:pt x="18153" y="5861"/>
                  </a:lnTo>
                  <a:lnTo>
                    <a:pt x="17218" y="5952"/>
                  </a:lnTo>
                  <a:lnTo>
                    <a:pt x="15462" y="6203"/>
                  </a:lnTo>
                  <a:lnTo>
                    <a:pt x="13775" y="6499"/>
                  </a:lnTo>
                  <a:lnTo>
                    <a:pt x="12201" y="6796"/>
                  </a:lnTo>
                  <a:lnTo>
                    <a:pt x="10719" y="7138"/>
                  </a:lnTo>
                  <a:lnTo>
                    <a:pt x="9328" y="7503"/>
                  </a:lnTo>
                  <a:lnTo>
                    <a:pt x="8051" y="7868"/>
                  </a:lnTo>
                  <a:lnTo>
                    <a:pt x="6865" y="8255"/>
                  </a:lnTo>
                  <a:lnTo>
                    <a:pt x="5770" y="8620"/>
                  </a:lnTo>
                  <a:lnTo>
                    <a:pt x="4767" y="9008"/>
                  </a:lnTo>
                  <a:lnTo>
                    <a:pt x="3855" y="9373"/>
                  </a:lnTo>
                  <a:lnTo>
                    <a:pt x="3057" y="9715"/>
                  </a:lnTo>
                  <a:lnTo>
                    <a:pt x="2327" y="10057"/>
                  </a:lnTo>
                  <a:lnTo>
                    <a:pt x="1711" y="10353"/>
                  </a:lnTo>
                  <a:lnTo>
                    <a:pt x="1187" y="10627"/>
                  </a:lnTo>
                  <a:lnTo>
                    <a:pt x="776" y="10878"/>
                  </a:lnTo>
                  <a:lnTo>
                    <a:pt x="206" y="11220"/>
                  </a:lnTo>
                  <a:lnTo>
                    <a:pt x="1" y="11334"/>
                  </a:lnTo>
                  <a:lnTo>
                    <a:pt x="1" y="18403"/>
                  </a:lnTo>
                  <a:lnTo>
                    <a:pt x="118310" y="18403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5B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3" name="Google Shape;13;p2"/>
          <p:cNvGrpSpPr/>
          <p:nvPr/>
        </p:nvGrpSpPr>
        <p:grpSpPr>
          <a:xfrm>
            <a:off x="101625" y="101662"/>
            <a:ext cx="12038632" cy="6345761"/>
            <a:chOff x="1033250" y="4061275"/>
            <a:chExt cx="2670425" cy="1407625"/>
          </a:xfrm>
        </p:grpSpPr>
        <p:sp>
          <p:nvSpPr>
            <p:cNvPr id="14" name="Google Shape;14;p2"/>
            <p:cNvSpPr/>
            <p:nvPr/>
          </p:nvSpPr>
          <p:spPr>
            <a:xfrm>
              <a:off x="1225375" y="54324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0"/>
                  </a:moveTo>
                  <a:lnTo>
                    <a:pt x="69" y="46"/>
                  </a:lnTo>
                  <a:lnTo>
                    <a:pt x="24" y="91"/>
                  </a:lnTo>
                  <a:lnTo>
                    <a:pt x="1" y="160"/>
                  </a:lnTo>
                  <a:lnTo>
                    <a:pt x="24" y="228"/>
                  </a:lnTo>
                  <a:lnTo>
                    <a:pt x="69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320" y="297"/>
                  </a:lnTo>
                  <a:lnTo>
                    <a:pt x="343" y="228"/>
                  </a:lnTo>
                  <a:lnTo>
                    <a:pt x="366" y="160"/>
                  </a:lnTo>
                  <a:lnTo>
                    <a:pt x="343" y="91"/>
                  </a:lnTo>
                  <a:lnTo>
                    <a:pt x="320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467675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2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2176900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231050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035525" y="4565825"/>
              <a:ext cx="8600" cy="9150"/>
            </a:xfrm>
            <a:custGeom>
              <a:avLst/>
              <a:gdLst/>
              <a:ahLst/>
              <a:cxnLst/>
              <a:rect l="l" t="t" r="r" b="b"/>
              <a:pathLst>
                <a:path w="344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7" y="69"/>
                  </a:lnTo>
                  <a:lnTo>
                    <a:pt x="1" y="115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048650" y="49039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114" y="1"/>
                  </a:moveTo>
                  <a:lnTo>
                    <a:pt x="46" y="46"/>
                  </a:lnTo>
                  <a:lnTo>
                    <a:pt x="0" y="92"/>
                  </a:lnTo>
                  <a:lnTo>
                    <a:pt x="0" y="160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114" y="320"/>
                  </a:lnTo>
                  <a:lnTo>
                    <a:pt x="183" y="343"/>
                  </a:lnTo>
                  <a:lnTo>
                    <a:pt x="251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033250" y="5104000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6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516150" y="4188400"/>
              <a:ext cx="9125" cy="8600"/>
            </a:xfrm>
            <a:custGeom>
              <a:avLst/>
              <a:gdLst/>
              <a:ahLst/>
              <a:cxnLst/>
              <a:rect l="l" t="t" r="r" b="b"/>
              <a:pathLst>
                <a:path w="365" h="344" extrusionOk="0">
                  <a:moveTo>
                    <a:pt x="114" y="1"/>
                  </a:moveTo>
                  <a:lnTo>
                    <a:pt x="68" y="47"/>
                  </a:lnTo>
                  <a:lnTo>
                    <a:pt x="23" y="92"/>
                  </a:lnTo>
                  <a:lnTo>
                    <a:pt x="0" y="161"/>
                  </a:lnTo>
                  <a:lnTo>
                    <a:pt x="23" y="229"/>
                  </a:lnTo>
                  <a:lnTo>
                    <a:pt x="68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319" y="297"/>
                  </a:lnTo>
                  <a:lnTo>
                    <a:pt x="342" y="229"/>
                  </a:lnTo>
                  <a:lnTo>
                    <a:pt x="365" y="161"/>
                  </a:lnTo>
                  <a:lnTo>
                    <a:pt x="342" y="92"/>
                  </a:lnTo>
                  <a:lnTo>
                    <a:pt x="319" y="47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048650" y="406127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233880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60" y="0"/>
                  </a:moveTo>
                  <a:lnTo>
                    <a:pt x="92" y="23"/>
                  </a:lnTo>
                  <a:lnTo>
                    <a:pt x="46" y="68"/>
                  </a:lnTo>
                  <a:lnTo>
                    <a:pt x="1" y="114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6" y="319"/>
                  </a:lnTo>
                  <a:lnTo>
                    <a:pt x="92" y="342"/>
                  </a:lnTo>
                  <a:lnTo>
                    <a:pt x="160" y="365"/>
                  </a:lnTo>
                  <a:lnTo>
                    <a:pt x="229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8"/>
                  </a:lnTo>
                  <a:lnTo>
                    <a:pt x="229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2043500" y="4204950"/>
              <a:ext cx="9125" cy="9150"/>
            </a:xfrm>
            <a:custGeom>
              <a:avLst/>
              <a:gdLst/>
              <a:ahLst/>
              <a:cxnLst/>
              <a:rect l="l" t="t" r="r" b="b"/>
              <a:pathLst>
                <a:path w="365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69" y="69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19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19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2325700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340550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1942575" y="437085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2317725" y="436742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2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2" y="365"/>
                  </a:lnTo>
                  <a:lnTo>
                    <a:pt x="251" y="343"/>
                  </a:lnTo>
                  <a:lnTo>
                    <a:pt x="296" y="297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5"/>
                  </a:lnTo>
                  <a:lnTo>
                    <a:pt x="296" y="46"/>
                  </a:lnTo>
                  <a:lnTo>
                    <a:pt x="251" y="23"/>
                  </a:lnTo>
                  <a:lnTo>
                    <a:pt x="1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183200" y="50293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6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0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3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2" y="92"/>
                  </a:lnTo>
                  <a:lnTo>
                    <a:pt x="798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2107925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70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60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60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70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981" y="1004"/>
                  </a:lnTo>
                  <a:lnTo>
                    <a:pt x="1049" y="913"/>
                  </a:lnTo>
                  <a:lnTo>
                    <a:pt x="1117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7" y="366"/>
                  </a:lnTo>
                  <a:lnTo>
                    <a:pt x="1049" y="252"/>
                  </a:lnTo>
                  <a:lnTo>
                    <a:pt x="981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2372450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6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1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91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6" y="1140"/>
                  </a:lnTo>
                  <a:lnTo>
                    <a:pt x="707" y="1140"/>
                  </a:lnTo>
                  <a:lnTo>
                    <a:pt x="798" y="1095"/>
                  </a:lnTo>
                  <a:lnTo>
                    <a:pt x="912" y="1049"/>
                  </a:lnTo>
                  <a:lnTo>
                    <a:pt x="981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0" y="684"/>
                  </a:lnTo>
                  <a:lnTo>
                    <a:pt x="1163" y="570"/>
                  </a:lnTo>
                  <a:lnTo>
                    <a:pt x="1140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981" y="160"/>
                  </a:lnTo>
                  <a:lnTo>
                    <a:pt x="912" y="91"/>
                  </a:lnTo>
                  <a:lnTo>
                    <a:pt x="798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1633575" y="52174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4" y="1"/>
                  </a:moveTo>
                  <a:lnTo>
                    <a:pt x="480" y="24"/>
                  </a:lnTo>
                  <a:lnTo>
                    <a:pt x="366" y="47"/>
                  </a:lnTo>
                  <a:lnTo>
                    <a:pt x="274" y="115"/>
                  </a:lnTo>
                  <a:lnTo>
                    <a:pt x="183" y="183"/>
                  </a:lnTo>
                  <a:lnTo>
                    <a:pt x="115" y="275"/>
                  </a:lnTo>
                  <a:lnTo>
                    <a:pt x="46" y="366"/>
                  </a:lnTo>
                  <a:lnTo>
                    <a:pt x="24" y="480"/>
                  </a:lnTo>
                  <a:lnTo>
                    <a:pt x="1" y="594"/>
                  </a:lnTo>
                  <a:lnTo>
                    <a:pt x="24" y="708"/>
                  </a:lnTo>
                  <a:lnTo>
                    <a:pt x="46" y="822"/>
                  </a:lnTo>
                  <a:lnTo>
                    <a:pt x="115" y="913"/>
                  </a:lnTo>
                  <a:lnTo>
                    <a:pt x="183" y="1004"/>
                  </a:lnTo>
                  <a:lnTo>
                    <a:pt x="274" y="1073"/>
                  </a:lnTo>
                  <a:lnTo>
                    <a:pt x="366" y="1118"/>
                  </a:lnTo>
                  <a:lnTo>
                    <a:pt x="480" y="1164"/>
                  </a:lnTo>
                  <a:lnTo>
                    <a:pt x="708" y="1164"/>
                  </a:lnTo>
                  <a:lnTo>
                    <a:pt x="822" y="1118"/>
                  </a:lnTo>
                  <a:lnTo>
                    <a:pt x="913" y="1073"/>
                  </a:lnTo>
                  <a:lnTo>
                    <a:pt x="1004" y="1004"/>
                  </a:lnTo>
                  <a:lnTo>
                    <a:pt x="1073" y="913"/>
                  </a:lnTo>
                  <a:lnTo>
                    <a:pt x="1118" y="822"/>
                  </a:lnTo>
                  <a:lnTo>
                    <a:pt x="1164" y="708"/>
                  </a:lnTo>
                  <a:lnTo>
                    <a:pt x="1164" y="594"/>
                  </a:lnTo>
                  <a:lnTo>
                    <a:pt x="1164" y="480"/>
                  </a:lnTo>
                  <a:lnTo>
                    <a:pt x="1118" y="366"/>
                  </a:lnTo>
                  <a:lnTo>
                    <a:pt x="1073" y="275"/>
                  </a:lnTo>
                  <a:lnTo>
                    <a:pt x="1004" y="183"/>
                  </a:lnTo>
                  <a:lnTo>
                    <a:pt x="913" y="115"/>
                  </a:lnTo>
                  <a:lnTo>
                    <a:pt x="822" y="47"/>
                  </a:lnTo>
                  <a:lnTo>
                    <a:pt x="708" y="24"/>
                  </a:lnTo>
                  <a:lnTo>
                    <a:pt x="59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1208850" y="4406775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0" y="456"/>
                  </a:lnTo>
                  <a:lnTo>
                    <a:pt x="0" y="570"/>
                  </a:lnTo>
                  <a:lnTo>
                    <a:pt x="0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095" y="798"/>
                  </a:lnTo>
                  <a:lnTo>
                    <a:pt x="1141" y="684"/>
                  </a:lnTo>
                  <a:lnTo>
                    <a:pt x="1141" y="570"/>
                  </a:lnTo>
                  <a:lnTo>
                    <a:pt x="1141" y="456"/>
                  </a:lnTo>
                  <a:lnTo>
                    <a:pt x="1095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1764700" y="43822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2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1" y="457"/>
                  </a:lnTo>
                  <a:lnTo>
                    <a:pt x="1" y="571"/>
                  </a:lnTo>
                  <a:lnTo>
                    <a:pt x="1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685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1" y="981"/>
                  </a:lnTo>
                  <a:lnTo>
                    <a:pt x="1050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2528075" y="54324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1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20" y="228"/>
                  </a:lnTo>
                  <a:lnTo>
                    <a:pt x="343" y="160"/>
                  </a:lnTo>
                  <a:lnTo>
                    <a:pt x="320" y="91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2769800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7" y="46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3479025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5" y="23"/>
                  </a:lnTo>
                  <a:lnTo>
                    <a:pt x="69" y="46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3533175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69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69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320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320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2337675" y="45658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2350775" y="49039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92"/>
                  </a:lnTo>
                  <a:lnTo>
                    <a:pt x="1" y="160"/>
                  </a:lnTo>
                  <a:lnTo>
                    <a:pt x="23" y="229"/>
                  </a:lnTo>
                  <a:lnTo>
                    <a:pt x="46" y="297"/>
                  </a:lnTo>
                  <a:lnTo>
                    <a:pt x="115" y="320"/>
                  </a:lnTo>
                  <a:lnTo>
                    <a:pt x="183" y="343"/>
                  </a:lnTo>
                  <a:lnTo>
                    <a:pt x="252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2335375" y="5104000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7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2818850" y="4188400"/>
              <a:ext cx="8575" cy="8600"/>
            </a:xfrm>
            <a:custGeom>
              <a:avLst/>
              <a:gdLst/>
              <a:ahLst/>
              <a:cxnLst/>
              <a:rect l="l" t="t" r="r" b="b"/>
              <a:pathLst>
                <a:path w="343" h="344" extrusionOk="0">
                  <a:moveTo>
                    <a:pt x="91" y="1"/>
                  </a:moveTo>
                  <a:lnTo>
                    <a:pt x="46" y="47"/>
                  </a:lnTo>
                  <a:lnTo>
                    <a:pt x="0" y="92"/>
                  </a:lnTo>
                  <a:lnTo>
                    <a:pt x="0" y="161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91" y="343"/>
                  </a:lnTo>
                  <a:lnTo>
                    <a:pt x="228" y="343"/>
                  </a:lnTo>
                  <a:lnTo>
                    <a:pt x="297" y="297"/>
                  </a:lnTo>
                  <a:lnTo>
                    <a:pt x="319" y="229"/>
                  </a:lnTo>
                  <a:lnTo>
                    <a:pt x="342" y="161"/>
                  </a:lnTo>
                  <a:lnTo>
                    <a:pt x="319" y="92"/>
                  </a:lnTo>
                  <a:lnTo>
                    <a:pt x="297" y="47"/>
                  </a:lnTo>
                  <a:lnTo>
                    <a:pt x="2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2350775" y="4061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364095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2" y="0"/>
                  </a:moveTo>
                  <a:lnTo>
                    <a:pt x="114" y="23"/>
                  </a:lnTo>
                  <a:lnTo>
                    <a:pt x="46" y="68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2" y="365"/>
                  </a:lnTo>
                  <a:lnTo>
                    <a:pt x="251" y="342"/>
                  </a:lnTo>
                  <a:lnTo>
                    <a:pt x="296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6" y="68"/>
                  </a:lnTo>
                  <a:lnTo>
                    <a:pt x="251" y="23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3346200" y="4204950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60" y="0"/>
                  </a:moveTo>
                  <a:lnTo>
                    <a:pt x="91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91" y="342"/>
                  </a:lnTo>
                  <a:lnTo>
                    <a:pt x="160" y="365"/>
                  </a:lnTo>
                  <a:lnTo>
                    <a:pt x="228" y="342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28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3627825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19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2642675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3244700" y="4370850"/>
              <a:ext cx="8600" cy="8575"/>
            </a:xfrm>
            <a:custGeom>
              <a:avLst/>
              <a:gdLst/>
              <a:ahLst/>
              <a:cxnLst/>
              <a:rect l="l" t="t" r="r" b="b"/>
              <a:pathLst>
                <a:path w="344" h="343" extrusionOk="0">
                  <a:moveTo>
                    <a:pt x="115" y="0"/>
                  </a:moveTo>
                  <a:lnTo>
                    <a:pt x="47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7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3619850" y="43674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2485325" y="50293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79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115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1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115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79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821" y="1118"/>
                  </a:lnTo>
                  <a:lnTo>
                    <a:pt x="913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64" y="685"/>
                  </a:lnTo>
                  <a:lnTo>
                    <a:pt x="1164" y="571"/>
                  </a:lnTo>
                  <a:lnTo>
                    <a:pt x="1164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2"/>
                  </a:lnTo>
                  <a:lnTo>
                    <a:pt x="821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3410050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3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83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83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1004" y="1004"/>
                  </a:lnTo>
                  <a:lnTo>
                    <a:pt x="1072" y="913"/>
                  </a:lnTo>
                  <a:lnTo>
                    <a:pt x="1118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8" y="366"/>
                  </a:lnTo>
                  <a:lnTo>
                    <a:pt x="1072" y="252"/>
                  </a:lnTo>
                  <a:lnTo>
                    <a:pt x="1004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3674575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7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83" y="160"/>
                  </a:lnTo>
                  <a:lnTo>
                    <a:pt x="114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114" y="889"/>
                  </a:lnTo>
                  <a:lnTo>
                    <a:pt x="183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7" y="1140"/>
                  </a:lnTo>
                  <a:lnTo>
                    <a:pt x="707" y="1140"/>
                  </a:lnTo>
                  <a:lnTo>
                    <a:pt x="799" y="1095"/>
                  </a:lnTo>
                  <a:lnTo>
                    <a:pt x="913" y="1049"/>
                  </a:lnTo>
                  <a:lnTo>
                    <a:pt x="1004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3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1"/>
                  </a:lnTo>
                  <a:lnTo>
                    <a:pt x="799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2936275" y="5217450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571" y="1"/>
                  </a:moveTo>
                  <a:lnTo>
                    <a:pt x="457" y="24"/>
                  </a:lnTo>
                  <a:lnTo>
                    <a:pt x="343" y="47"/>
                  </a:lnTo>
                  <a:lnTo>
                    <a:pt x="252" y="115"/>
                  </a:lnTo>
                  <a:lnTo>
                    <a:pt x="160" y="183"/>
                  </a:lnTo>
                  <a:lnTo>
                    <a:pt x="92" y="275"/>
                  </a:lnTo>
                  <a:lnTo>
                    <a:pt x="46" y="366"/>
                  </a:lnTo>
                  <a:lnTo>
                    <a:pt x="1" y="480"/>
                  </a:lnTo>
                  <a:lnTo>
                    <a:pt x="1" y="594"/>
                  </a:lnTo>
                  <a:lnTo>
                    <a:pt x="1" y="708"/>
                  </a:lnTo>
                  <a:lnTo>
                    <a:pt x="46" y="822"/>
                  </a:lnTo>
                  <a:lnTo>
                    <a:pt x="92" y="913"/>
                  </a:lnTo>
                  <a:lnTo>
                    <a:pt x="160" y="1004"/>
                  </a:lnTo>
                  <a:lnTo>
                    <a:pt x="252" y="1073"/>
                  </a:lnTo>
                  <a:lnTo>
                    <a:pt x="343" y="1118"/>
                  </a:lnTo>
                  <a:lnTo>
                    <a:pt x="457" y="1164"/>
                  </a:lnTo>
                  <a:lnTo>
                    <a:pt x="685" y="1164"/>
                  </a:lnTo>
                  <a:lnTo>
                    <a:pt x="799" y="1118"/>
                  </a:lnTo>
                  <a:lnTo>
                    <a:pt x="890" y="1073"/>
                  </a:lnTo>
                  <a:lnTo>
                    <a:pt x="981" y="1004"/>
                  </a:lnTo>
                  <a:lnTo>
                    <a:pt x="1050" y="913"/>
                  </a:lnTo>
                  <a:lnTo>
                    <a:pt x="1095" y="822"/>
                  </a:lnTo>
                  <a:lnTo>
                    <a:pt x="1141" y="708"/>
                  </a:lnTo>
                  <a:lnTo>
                    <a:pt x="1141" y="594"/>
                  </a:lnTo>
                  <a:lnTo>
                    <a:pt x="1141" y="480"/>
                  </a:lnTo>
                  <a:lnTo>
                    <a:pt x="1095" y="366"/>
                  </a:lnTo>
                  <a:lnTo>
                    <a:pt x="1050" y="275"/>
                  </a:lnTo>
                  <a:lnTo>
                    <a:pt x="981" y="183"/>
                  </a:lnTo>
                  <a:lnTo>
                    <a:pt x="890" y="115"/>
                  </a:lnTo>
                  <a:lnTo>
                    <a:pt x="799" y="47"/>
                  </a:lnTo>
                  <a:lnTo>
                    <a:pt x="685" y="24"/>
                  </a:lnTo>
                  <a:lnTo>
                    <a:pt x="5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2510975" y="440677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1" y="456"/>
                  </a:lnTo>
                  <a:lnTo>
                    <a:pt x="1" y="570"/>
                  </a:lnTo>
                  <a:lnTo>
                    <a:pt x="1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4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3066825" y="4382250"/>
              <a:ext cx="29125" cy="29100"/>
            </a:xfrm>
            <a:custGeom>
              <a:avLst/>
              <a:gdLst/>
              <a:ahLst/>
              <a:cxnLst/>
              <a:rect l="l" t="t" r="r" b="b"/>
              <a:pathLst>
                <a:path w="1165" h="1164" extrusionOk="0">
                  <a:moveTo>
                    <a:pt x="457" y="0"/>
                  </a:moveTo>
                  <a:lnTo>
                    <a:pt x="366" y="46"/>
                  </a:lnTo>
                  <a:lnTo>
                    <a:pt x="252" y="92"/>
                  </a:lnTo>
                  <a:lnTo>
                    <a:pt x="161" y="160"/>
                  </a:lnTo>
                  <a:lnTo>
                    <a:pt x="92" y="251"/>
                  </a:lnTo>
                  <a:lnTo>
                    <a:pt x="47" y="343"/>
                  </a:lnTo>
                  <a:lnTo>
                    <a:pt x="24" y="457"/>
                  </a:lnTo>
                  <a:lnTo>
                    <a:pt x="1" y="571"/>
                  </a:lnTo>
                  <a:lnTo>
                    <a:pt x="24" y="685"/>
                  </a:lnTo>
                  <a:lnTo>
                    <a:pt x="47" y="799"/>
                  </a:lnTo>
                  <a:lnTo>
                    <a:pt x="92" y="890"/>
                  </a:lnTo>
                  <a:lnTo>
                    <a:pt x="161" y="981"/>
                  </a:lnTo>
                  <a:lnTo>
                    <a:pt x="252" y="1049"/>
                  </a:lnTo>
                  <a:lnTo>
                    <a:pt x="366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708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2" y="981"/>
                  </a:lnTo>
                  <a:lnTo>
                    <a:pt x="1073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3" y="251"/>
                  </a:lnTo>
                  <a:lnTo>
                    <a:pt x="982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6" name="Google Shape;56;p2"/>
          <p:cNvSpPr txBox="1">
            <a:spLocks noGrp="1"/>
          </p:cNvSpPr>
          <p:nvPr>
            <p:ph type="subTitle" idx="1"/>
          </p:nvPr>
        </p:nvSpPr>
        <p:spPr>
          <a:xfrm>
            <a:off x="4222464" y="4275900"/>
            <a:ext cx="3747200" cy="7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57" name="Google Shape;57;p2"/>
          <p:cNvSpPr txBox="1">
            <a:spLocks noGrp="1"/>
          </p:cNvSpPr>
          <p:nvPr>
            <p:ph type="ctrTitle"/>
          </p:nvPr>
        </p:nvSpPr>
        <p:spPr>
          <a:xfrm>
            <a:off x="3549700" y="1726900"/>
            <a:ext cx="5092800" cy="254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6000"/>
              <a:buNone/>
              <a:defRPr sz="9333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6000"/>
              <a:buFont typeface="Oswald Regular"/>
              <a:buNone/>
              <a:defRPr sz="8000">
                <a:solidFill>
                  <a:srgbClr val="F3F3F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6000"/>
              <a:buFont typeface="Oswald Regular"/>
              <a:buNone/>
              <a:defRPr sz="8000">
                <a:solidFill>
                  <a:srgbClr val="F3F3F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6000"/>
              <a:buFont typeface="Oswald Regular"/>
              <a:buNone/>
              <a:defRPr sz="8000">
                <a:solidFill>
                  <a:srgbClr val="F3F3F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6000"/>
              <a:buFont typeface="Oswald Regular"/>
              <a:buNone/>
              <a:defRPr sz="8000">
                <a:solidFill>
                  <a:srgbClr val="F3F3F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6000"/>
              <a:buFont typeface="Oswald Regular"/>
              <a:buNone/>
              <a:defRPr sz="8000">
                <a:solidFill>
                  <a:srgbClr val="F3F3F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6000"/>
              <a:buFont typeface="Oswald Regular"/>
              <a:buNone/>
              <a:defRPr sz="8000">
                <a:solidFill>
                  <a:srgbClr val="F3F3F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6000"/>
              <a:buFont typeface="Oswald Regular"/>
              <a:buNone/>
              <a:defRPr sz="8000">
                <a:solidFill>
                  <a:srgbClr val="F3F3F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6000"/>
              <a:buFont typeface="Oswald Regular"/>
              <a:buNone/>
              <a:defRPr sz="8000">
                <a:solidFill>
                  <a:srgbClr val="F3F3F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endParaRPr/>
          </a:p>
        </p:txBody>
      </p:sp>
      <p:grpSp>
        <p:nvGrpSpPr>
          <p:cNvPr id="58" name="Google Shape;58;p2"/>
          <p:cNvGrpSpPr/>
          <p:nvPr/>
        </p:nvGrpSpPr>
        <p:grpSpPr>
          <a:xfrm>
            <a:off x="261883" y="406358"/>
            <a:ext cx="11387272" cy="6045284"/>
            <a:chOff x="3994975" y="2327000"/>
            <a:chExt cx="2714875" cy="1441275"/>
          </a:xfrm>
        </p:grpSpPr>
        <p:sp>
          <p:nvSpPr>
            <p:cNvPr id="59" name="Google Shape;59;p2"/>
            <p:cNvSpPr/>
            <p:nvPr/>
          </p:nvSpPr>
          <p:spPr>
            <a:xfrm>
              <a:off x="6202450" y="2830400"/>
              <a:ext cx="107775" cy="124325"/>
            </a:xfrm>
            <a:custGeom>
              <a:avLst/>
              <a:gdLst/>
              <a:ahLst/>
              <a:cxnLst/>
              <a:rect l="l" t="t" r="r" b="b"/>
              <a:pathLst>
                <a:path w="4311" h="4973" extrusionOk="0">
                  <a:moveTo>
                    <a:pt x="1003" y="1"/>
                  </a:moveTo>
                  <a:lnTo>
                    <a:pt x="821" y="24"/>
                  </a:lnTo>
                  <a:lnTo>
                    <a:pt x="639" y="69"/>
                  </a:lnTo>
                  <a:lnTo>
                    <a:pt x="456" y="138"/>
                  </a:lnTo>
                  <a:lnTo>
                    <a:pt x="319" y="252"/>
                  </a:lnTo>
                  <a:lnTo>
                    <a:pt x="183" y="388"/>
                  </a:lnTo>
                  <a:lnTo>
                    <a:pt x="91" y="548"/>
                  </a:lnTo>
                  <a:lnTo>
                    <a:pt x="23" y="731"/>
                  </a:lnTo>
                  <a:lnTo>
                    <a:pt x="0" y="913"/>
                  </a:lnTo>
                  <a:lnTo>
                    <a:pt x="0" y="1095"/>
                  </a:lnTo>
                  <a:lnTo>
                    <a:pt x="46" y="1278"/>
                  </a:lnTo>
                  <a:lnTo>
                    <a:pt x="114" y="1437"/>
                  </a:lnTo>
                  <a:lnTo>
                    <a:pt x="228" y="1597"/>
                  </a:lnTo>
                  <a:lnTo>
                    <a:pt x="3010" y="4721"/>
                  </a:lnTo>
                  <a:lnTo>
                    <a:pt x="3124" y="4835"/>
                  </a:lnTo>
                  <a:lnTo>
                    <a:pt x="3261" y="4904"/>
                  </a:lnTo>
                  <a:lnTo>
                    <a:pt x="3421" y="4949"/>
                  </a:lnTo>
                  <a:lnTo>
                    <a:pt x="3558" y="4972"/>
                  </a:lnTo>
                  <a:lnTo>
                    <a:pt x="3694" y="4972"/>
                  </a:lnTo>
                  <a:lnTo>
                    <a:pt x="3831" y="4927"/>
                  </a:lnTo>
                  <a:lnTo>
                    <a:pt x="3945" y="4858"/>
                  </a:lnTo>
                  <a:lnTo>
                    <a:pt x="4059" y="4790"/>
                  </a:lnTo>
                  <a:lnTo>
                    <a:pt x="4173" y="4676"/>
                  </a:lnTo>
                  <a:lnTo>
                    <a:pt x="4242" y="4539"/>
                  </a:lnTo>
                  <a:lnTo>
                    <a:pt x="4287" y="4402"/>
                  </a:lnTo>
                  <a:lnTo>
                    <a:pt x="4310" y="4265"/>
                  </a:lnTo>
                  <a:lnTo>
                    <a:pt x="4310" y="4128"/>
                  </a:lnTo>
                  <a:lnTo>
                    <a:pt x="4265" y="3992"/>
                  </a:lnTo>
                  <a:lnTo>
                    <a:pt x="4219" y="3855"/>
                  </a:lnTo>
                  <a:lnTo>
                    <a:pt x="4128" y="3718"/>
                  </a:lnTo>
                  <a:lnTo>
                    <a:pt x="1596" y="890"/>
                  </a:lnTo>
                  <a:lnTo>
                    <a:pt x="1528" y="822"/>
                  </a:lnTo>
                  <a:lnTo>
                    <a:pt x="1460" y="776"/>
                  </a:lnTo>
                  <a:lnTo>
                    <a:pt x="1368" y="731"/>
                  </a:lnTo>
                  <a:lnTo>
                    <a:pt x="1163" y="731"/>
                  </a:lnTo>
                  <a:lnTo>
                    <a:pt x="1072" y="753"/>
                  </a:lnTo>
                  <a:lnTo>
                    <a:pt x="1003" y="776"/>
                  </a:lnTo>
                  <a:lnTo>
                    <a:pt x="912" y="845"/>
                  </a:lnTo>
                  <a:lnTo>
                    <a:pt x="844" y="913"/>
                  </a:lnTo>
                  <a:lnTo>
                    <a:pt x="798" y="981"/>
                  </a:lnTo>
                  <a:lnTo>
                    <a:pt x="775" y="1073"/>
                  </a:lnTo>
                  <a:lnTo>
                    <a:pt x="753" y="1164"/>
                  </a:lnTo>
                  <a:lnTo>
                    <a:pt x="753" y="1278"/>
                  </a:lnTo>
                  <a:lnTo>
                    <a:pt x="775" y="1369"/>
                  </a:lnTo>
                  <a:lnTo>
                    <a:pt x="821" y="1437"/>
                  </a:lnTo>
                  <a:lnTo>
                    <a:pt x="867" y="1529"/>
                  </a:lnTo>
                  <a:lnTo>
                    <a:pt x="3033" y="3946"/>
                  </a:lnTo>
                  <a:lnTo>
                    <a:pt x="3079" y="3969"/>
                  </a:lnTo>
                  <a:lnTo>
                    <a:pt x="3147" y="3969"/>
                  </a:lnTo>
                  <a:lnTo>
                    <a:pt x="3170" y="3900"/>
                  </a:lnTo>
                  <a:lnTo>
                    <a:pt x="3147" y="3855"/>
                  </a:lnTo>
                  <a:lnTo>
                    <a:pt x="1003" y="1415"/>
                  </a:lnTo>
                  <a:lnTo>
                    <a:pt x="935" y="1301"/>
                  </a:lnTo>
                  <a:lnTo>
                    <a:pt x="912" y="1187"/>
                  </a:lnTo>
                  <a:lnTo>
                    <a:pt x="958" y="1073"/>
                  </a:lnTo>
                  <a:lnTo>
                    <a:pt x="1026" y="959"/>
                  </a:lnTo>
                  <a:lnTo>
                    <a:pt x="1140" y="890"/>
                  </a:lnTo>
                  <a:lnTo>
                    <a:pt x="1254" y="890"/>
                  </a:lnTo>
                  <a:lnTo>
                    <a:pt x="1391" y="913"/>
                  </a:lnTo>
                  <a:lnTo>
                    <a:pt x="1482" y="981"/>
                  </a:lnTo>
                  <a:lnTo>
                    <a:pt x="4014" y="3832"/>
                  </a:lnTo>
                  <a:lnTo>
                    <a:pt x="4082" y="3923"/>
                  </a:lnTo>
                  <a:lnTo>
                    <a:pt x="4128" y="4037"/>
                  </a:lnTo>
                  <a:lnTo>
                    <a:pt x="4151" y="4151"/>
                  </a:lnTo>
                  <a:lnTo>
                    <a:pt x="4151" y="4265"/>
                  </a:lnTo>
                  <a:lnTo>
                    <a:pt x="4128" y="4379"/>
                  </a:lnTo>
                  <a:lnTo>
                    <a:pt x="4105" y="4470"/>
                  </a:lnTo>
                  <a:lnTo>
                    <a:pt x="4036" y="4584"/>
                  </a:lnTo>
                  <a:lnTo>
                    <a:pt x="3968" y="4676"/>
                  </a:lnTo>
                  <a:lnTo>
                    <a:pt x="3854" y="4744"/>
                  </a:lnTo>
                  <a:lnTo>
                    <a:pt x="3763" y="4790"/>
                  </a:lnTo>
                  <a:lnTo>
                    <a:pt x="3649" y="4813"/>
                  </a:lnTo>
                  <a:lnTo>
                    <a:pt x="3535" y="4813"/>
                  </a:lnTo>
                  <a:lnTo>
                    <a:pt x="3421" y="4790"/>
                  </a:lnTo>
                  <a:lnTo>
                    <a:pt x="3307" y="4767"/>
                  </a:lnTo>
                  <a:lnTo>
                    <a:pt x="3216" y="4699"/>
                  </a:lnTo>
                  <a:lnTo>
                    <a:pt x="3124" y="4607"/>
                  </a:lnTo>
                  <a:lnTo>
                    <a:pt x="342" y="1506"/>
                  </a:lnTo>
                  <a:lnTo>
                    <a:pt x="251" y="1369"/>
                  </a:lnTo>
                  <a:lnTo>
                    <a:pt x="183" y="1232"/>
                  </a:lnTo>
                  <a:lnTo>
                    <a:pt x="160" y="1073"/>
                  </a:lnTo>
                  <a:lnTo>
                    <a:pt x="160" y="913"/>
                  </a:lnTo>
                  <a:lnTo>
                    <a:pt x="183" y="776"/>
                  </a:lnTo>
                  <a:lnTo>
                    <a:pt x="228" y="617"/>
                  </a:lnTo>
                  <a:lnTo>
                    <a:pt x="297" y="480"/>
                  </a:lnTo>
                  <a:lnTo>
                    <a:pt x="411" y="366"/>
                  </a:lnTo>
                  <a:lnTo>
                    <a:pt x="547" y="274"/>
                  </a:lnTo>
                  <a:lnTo>
                    <a:pt x="684" y="206"/>
                  </a:lnTo>
                  <a:lnTo>
                    <a:pt x="844" y="183"/>
                  </a:lnTo>
                  <a:lnTo>
                    <a:pt x="1003" y="160"/>
                  </a:lnTo>
                  <a:lnTo>
                    <a:pt x="1140" y="183"/>
                  </a:lnTo>
                  <a:lnTo>
                    <a:pt x="1300" y="252"/>
                  </a:lnTo>
                  <a:lnTo>
                    <a:pt x="1437" y="320"/>
                  </a:lnTo>
                  <a:lnTo>
                    <a:pt x="1551" y="434"/>
                  </a:lnTo>
                  <a:lnTo>
                    <a:pt x="3284" y="2372"/>
                  </a:lnTo>
                  <a:lnTo>
                    <a:pt x="3330" y="2418"/>
                  </a:lnTo>
                  <a:lnTo>
                    <a:pt x="3398" y="2395"/>
                  </a:lnTo>
                  <a:lnTo>
                    <a:pt x="3421" y="2327"/>
                  </a:lnTo>
                  <a:lnTo>
                    <a:pt x="3398" y="2281"/>
                  </a:lnTo>
                  <a:lnTo>
                    <a:pt x="1665" y="320"/>
                  </a:lnTo>
                  <a:lnTo>
                    <a:pt x="1528" y="206"/>
                  </a:lnTo>
                  <a:lnTo>
                    <a:pt x="1368" y="115"/>
                  </a:lnTo>
                  <a:lnTo>
                    <a:pt x="1186" y="46"/>
                  </a:lnTo>
                  <a:lnTo>
                    <a:pt x="10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4827325" y="2327000"/>
              <a:ext cx="145425" cy="63875"/>
            </a:xfrm>
            <a:custGeom>
              <a:avLst/>
              <a:gdLst/>
              <a:ahLst/>
              <a:cxnLst/>
              <a:rect l="l" t="t" r="r" b="b"/>
              <a:pathLst>
                <a:path w="5817" h="2555" extrusionOk="0">
                  <a:moveTo>
                    <a:pt x="4790" y="0"/>
                  </a:moveTo>
                  <a:lnTo>
                    <a:pt x="4607" y="23"/>
                  </a:lnTo>
                  <a:lnTo>
                    <a:pt x="571" y="1072"/>
                  </a:lnTo>
                  <a:lnTo>
                    <a:pt x="434" y="1141"/>
                  </a:lnTo>
                  <a:lnTo>
                    <a:pt x="297" y="1209"/>
                  </a:lnTo>
                  <a:lnTo>
                    <a:pt x="183" y="1300"/>
                  </a:lnTo>
                  <a:lnTo>
                    <a:pt x="115" y="1414"/>
                  </a:lnTo>
                  <a:lnTo>
                    <a:pt x="47" y="1551"/>
                  </a:lnTo>
                  <a:lnTo>
                    <a:pt x="24" y="1688"/>
                  </a:lnTo>
                  <a:lnTo>
                    <a:pt x="1" y="1848"/>
                  </a:lnTo>
                  <a:lnTo>
                    <a:pt x="24" y="1984"/>
                  </a:lnTo>
                  <a:lnTo>
                    <a:pt x="69" y="2121"/>
                  </a:lnTo>
                  <a:lnTo>
                    <a:pt x="138" y="2235"/>
                  </a:lnTo>
                  <a:lnTo>
                    <a:pt x="206" y="2327"/>
                  </a:lnTo>
                  <a:lnTo>
                    <a:pt x="297" y="2395"/>
                  </a:lnTo>
                  <a:lnTo>
                    <a:pt x="411" y="2463"/>
                  </a:lnTo>
                  <a:lnTo>
                    <a:pt x="525" y="2509"/>
                  </a:lnTo>
                  <a:lnTo>
                    <a:pt x="639" y="2555"/>
                  </a:lnTo>
                  <a:lnTo>
                    <a:pt x="753" y="2555"/>
                  </a:lnTo>
                  <a:lnTo>
                    <a:pt x="936" y="2532"/>
                  </a:lnTo>
                  <a:lnTo>
                    <a:pt x="4630" y="1574"/>
                  </a:lnTo>
                  <a:lnTo>
                    <a:pt x="4721" y="1551"/>
                  </a:lnTo>
                  <a:lnTo>
                    <a:pt x="4790" y="1483"/>
                  </a:lnTo>
                  <a:lnTo>
                    <a:pt x="4858" y="1437"/>
                  </a:lnTo>
                  <a:lnTo>
                    <a:pt x="4927" y="1346"/>
                  </a:lnTo>
                  <a:lnTo>
                    <a:pt x="4972" y="1255"/>
                  </a:lnTo>
                  <a:lnTo>
                    <a:pt x="4972" y="1163"/>
                  </a:lnTo>
                  <a:lnTo>
                    <a:pt x="4995" y="1072"/>
                  </a:lnTo>
                  <a:lnTo>
                    <a:pt x="4972" y="981"/>
                  </a:lnTo>
                  <a:lnTo>
                    <a:pt x="4949" y="890"/>
                  </a:lnTo>
                  <a:lnTo>
                    <a:pt x="4881" y="821"/>
                  </a:lnTo>
                  <a:lnTo>
                    <a:pt x="4835" y="753"/>
                  </a:lnTo>
                  <a:lnTo>
                    <a:pt x="4744" y="685"/>
                  </a:lnTo>
                  <a:lnTo>
                    <a:pt x="4653" y="639"/>
                  </a:lnTo>
                  <a:lnTo>
                    <a:pt x="4562" y="616"/>
                  </a:lnTo>
                  <a:lnTo>
                    <a:pt x="4471" y="616"/>
                  </a:lnTo>
                  <a:lnTo>
                    <a:pt x="4379" y="639"/>
                  </a:lnTo>
                  <a:lnTo>
                    <a:pt x="1232" y="1460"/>
                  </a:lnTo>
                  <a:lnTo>
                    <a:pt x="1187" y="1483"/>
                  </a:lnTo>
                  <a:lnTo>
                    <a:pt x="1187" y="1551"/>
                  </a:lnTo>
                  <a:lnTo>
                    <a:pt x="1210" y="1597"/>
                  </a:lnTo>
                  <a:lnTo>
                    <a:pt x="1278" y="1620"/>
                  </a:lnTo>
                  <a:lnTo>
                    <a:pt x="4425" y="799"/>
                  </a:lnTo>
                  <a:lnTo>
                    <a:pt x="4539" y="776"/>
                  </a:lnTo>
                  <a:lnTo>
                    <a:pt x="4676" y="821"/>
                  </a:lnTo>
                  <a:lnTo>
                    <a:pt x="4767" y="913"/>
                  </a:lnTo>
                  <a:lnTo>
                    <a:pt x="4813" y="1027"/>
                  </a:lnTo>
                  <a:lnTo>
                    <a:pt x="4835" y="1141"/>
                  </a:lnTo>
                  <a:lnTo>
                    <a:pt x="4790" y="1278"/>
                  </a:lnTo>
                  <a:lnTo>
                    <a:pt x="4699" y="1369"/>
                  </a:lnTo>
                  <a:lnTo>
                    <a:pt x="4585" y="1414"/>
                  </a:lnTo>
                  <a:lnTo>
                    <a:pt x="913" y="2372"/>
                  </a:lnTo>
                  <a:lnTo>
                    <a:pt x="799" y="2395"/>
                  </a:lnTo>
                  <a:lnTo>
                    <a:pt x="685" y="2395"/>
                  </a:lnTo>
                  <a:lnTo>
                    <a:pt x="571" y="2372"/>
                  </a:lnTo>
                  <a:lnTo>
                    <a:pt x="457" y="2327"/>
                  </a:lnTo>
                  <a:lnTo>
                    <a:pt x="366" y="2258"/>
                  </a:lnTo>
                  <a:lnTo>
                    <a:pt x="275" y="2167"/>
                  </a:lnTo>
                  <a:lnTo>
                    <a:pt x="229" y="2053"/>
                  </a:lnTo>
                  <a:lnTo>
                    <a:pt x="183" y="1962"/>
                  </a:lnTo>
                  <a:lnTo>
                    <a:pt x="161" y="1848"/>
                  </a:lnTo>
                  <a:lnTo>
                    <a:pt x="161" y="1734"/>
                  </a:lnTo>
                  <a:lnTo>
                    <a:pt x="206" y="1620"/>
                  </a:lnTo>
                  <a:lnTo>
                    <a:pt x="252" y="1506"/>
                  </a:lnTo>
                  <a:lnTo>
                    <a:pt x="320" y="1414"/>
                  </a:lnTo>
                  <a:lnTo>
                    <a:pt x="389" y="1323"/>
                  </a:lnTo>
                  <a:lnTo>
                    <a:pt x="503" y="1278"/>
                  </a:lnTo>
                  <a:lnTo>
                    <a:pt x="617" y="1232"/>
                  </a:lnTo>
                  <a:lnTo>
                    <a:pt x="4653" y="183"/>
                  </a:lnTo>
                  <a:lnTo>
                    <a:pt x="4813" y="160"/>
                  </a:lnTo>
                  <a:lnTo>
                    <a:pt x="4972" y="160"/>
                  </a:lnTo>
                  <a:lnTo>
                    <a:pt x="5109" y="206"/>
                  </a:lnTo>
                  <a:lnTo>
                    <a:pt x="5246" y="274"/>
                  </a:lnTo>
                  <a:lnTo>
                    <a:pt x="5383" y="343"/>
                  </a:lnTo>
                  <a:lnTo>
                    <a:pt x="5474" y="457"/>
                  </a:lnTo>
                  <a:lnTo>
                    <a:pt x="5565" y="593"/>
                  </a:lnTo>
                  <a:lnTo>
                    <a:pt x="5611" y="753"/>
                  </a:lnTo>
                  <a:lnTo>
                    <a:pt x="5656" y="913"/>
                  </a:lnTo>
                  <a:lnTo>
                    <a:pt x="5634" y="1072"/>
                  </a:lnTo>
                  <a:lnTo>
                    <a:pt x="5611" y="1209"/>
                  </a:lnTo>
                  <a:lnTo>
                    <a:pt x="5542" y="1369"/>
                  </a:lnTo>
                  <a:lnTo>
                    <a:pt x="5451" y="1483"/>
                  </a:lnTo>
                  <a:lnTo>
                    <a:pt x="5337" y="1597"/>
                  </a:lnTo>
                  <a:lnTo>
                    <a:pt x="5200" y="1665"/>
                  </a:lnTo>
                  <a:lnTo>
                    <a:pt x="5041" y="1734"/>
                  </a:lnTo>
                  <a:lnTo>
                    <a:pt x="2532" y="2395"/>
                  </a:lnTo>
                  <a:lnTo>
                    <a:pt x="2487" y="2418"/>
                  </a:lnTo>
                  <a:lnTo>
                    <a:pt x="2464" y="2486"/>
                  </a:lnTo>
                  <a:lnTo>
                    <a:pt x="2509" y="2532"/>
                  </a:lnTo>
                  <a:lnTo>
                    <a:pt x="2578" y="2532"/>
                  </a:lnTo>
                  <a:lnTo>
                    <a:pt x="5086" y="1870"/>
                  </a:lnTo>
                  <a:lnTo>
                    <a:pt x="5269" y="1825"/>
                  </a:lnTo>
                  <a:lnTo>
                    <a:pt x="5428" y="1711"/>
                  </a:lnTo>
                  <a:lnTo>
                    <a:pt x="5565" y="1597"/>
                  </a:lnTo>
                  <a:lnTo>
                    <a:pt x="5679" y="1437"/>
                  </a:lnTo>
                  <a:lnTo>
                    <a:pt x="5748" y="1278"/>
                  </a:lnTo>
                  <a:lnTo>
                    <a:pt x="5793" y="1095"/>
                  </a:lnTo>
                  <a:lnTo>
                    <a:pt x="5816" y="890"/>
                  </a:lnTo>
                  <a:lnTo>
                    <a:pt x="5770" y="707"/>
                  </a:lnTo>
                  <a:lnTo>
                    <a:pt x="5702" y="525"/>
                  </a:lnTo>
                  <a:lnTo>
                    <a:pt x="5611" y="365"/>
                  </a:lnTo>
                  <a:lnTo>
                    <a:pt x="5497" y="229"/>
                  </a:lnTo>
                  <a:lnTo>
                    <a:pt x="5337" y="137"/>
                  </a:lnTo>
                  <a:lnTo>
                    <a:pt x="5155" y="46"/>
                  </a:lnTo>
                  <a:lnTo>
                    <a:pt x="49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6530825" y="3655350"/>
              <a:ext cx="120325" cy="112925"/>
            </a:xfrm>
            <a:custGeom>
              <a:avLst/>
              <a:gdLst/>
              <a:ahLst/>
              <a:cxnLst/>
              <a:rect l="l" t="t" r="r" b="b"/>
              <a:pathLst>
                <a:path w="4813" h="4517" extrusionOk="0">
                  <a:moveTo>
                    <a:pt x="3854" y="1"/>
                  </a:moveTo>
                  <a:lnTo>
                    <a:pt x="3672" y="24"/>
                  </a:lnTo>
                  <a:lnTo>
                    <a:pt x="3490" y="69"/>
                  </a:lnTo>
                  <a:lnTo>
                    <a:pt x="3330" y="160"/>
                  </a:lnTo>
                  <a:lnTo>
                    <a:pt x="3170" y="274"/>
                  </a:lnTo>
                  <a:lnTo>
                    <a:pt x="228" y="3239"/>
                  </a:lnTo>
                  <a:lnTo>
                    <a:pt x="137" y="3353"/>
                  </a:lnTo>
                  <a:lnTo>
                    <a:pt x="69" y="3467"/>
                  </a:lnTo>
                  <a:lnTo>
                    <a:pt x="23" y="3627"/>
                  </a:lnTo>
                  <a:lnTo>
                    <a:pt x="0" y="3764"/>
                  </a:lnTo>
                  <a:lnTo>
                    <a:pt x="23" y="3923"/>
                  </a:lnTo>
                  <a:lnTo>
                    <a:pt x="69" y="4060"/>
                  </a:lnTo>
                  <a:lnTo>
                    <a:pt x="137" y="4174"/>
                  </a:lnTo>
                  <a:lnTo>
                    <a:pt x="228" y="4288"/>
                  </a:lnTo>
                  <a:lnTo>
                    <a:pt x="342" y="4402"/>
                  </a:lnTo>
                  <a:lnTo>
                    <a:pt x="479" y="4470"/>
                  </a:lnTo>
                  <a:lnTo>
                    <a:pt x="616" y="4493"/>
                  </a:lnTo>
                  <a:lnTo>
                    <a:pt x="753" y="4516"/>
                  </a:lnTo>
                  <a:lnTo>
                    <a:pt x="890" y="4493"/>
                  </a:lnTo>
                  <a:lnTo>
                    <a:pt x="1027" y="4470"/>
                  </a:lnTo>
                  <a:lnTo>
                    <a:pt x="1163" y="4402"/>
                  </a:lnTo>
                  <a:lnTo>
                    <a:pt x="1277" y="4288"/>
                  </a:lnTo>
                  <a:lnTo>
                    <a:pt x="3968" y="1620"/>
                  </a:lnTo>
                  <a:lnTo>
                    <a:pt x="4037" y="1529"/>
                  </a:lnTo>
                  <a:lnTo>
                    <a:pt x="4082" y="1460"/>
                  </a:lnTo>
                  <a:lnTo>
                    <a:pt x="4105" y="1369"/>
                  </a:lnTo>
                  <a:lnTo>
                    <a:pt x="4105" y="1278"/>
                  </a:lnTo>
                  <a:lnTo>
                    <a:pt x="4105" y="1164"/>
                  </a:lnTo>
                  <a:lnTo>
                    <a:pt x="4082" y="1095"/>
                  </a:lnTo>
                  <a:lnTo>
                    <a:pt x="4037" y="1004"/>
                  </a:lnTo>
                  <a:lnTo>
                    <a:pt x="3968" y="936"/>
                  </a:lnTo>
                  <a:lnTo>
                    <a:pt x="3900" y="867"/>
                  </a:lnTo>
                  <a:lnTo>
                    <a:pt x="3809" y="822"/>
                  </a:lnTo>
                  <a:lnTo>
                    <a:pt x="3718" y="799"/>
                  </a:lnTo>
                  <a:lnTo>
                    <a:pt x="3626" y="776"/>
                  </a:lnTo>
                  <a:lnTo>
                    <a:pt x="3535" y="799"/>
                  </a:lnTo>
                  <a:lnTo>
                    <a:pt x="3444" y="822"/>
                  </a:lnTo>
                  <a:lnTo>
                    <a:pt x="3375" y="867"/>
                  </a:lnTo>
                  <a:lnTo>
                    <a:pt x="3284" y="936"/>
                  </a:lnTo>
                  <a:lnTo>
                    <a:pt x="1004" y="3216"/>
                  </a:lnTo>
                  <a:lnTo>
                    <a:pt x="981" y="3285"/>
                  </a:lnTo>
                  <a:lnTo>
                    <a:pt x="1004" y="3330"/>
                  </a:lnTo>
                  <a:lnTo>
                    <a:pt x="1049" y="3353"/>
                  </a:lnTo>
                  <a:lnTo>
                    <a:pt x="1118" y="3330"/>
                  </a:lnTo>
                  <a:lnTo>
                    <a:pt x="3398" y="1027"/>
                  </a:lnTo>
                  <a:lnTo>
                    <a:pt x="3512" y="959"/>
                  </a:lnTo>
                  <a:lnTo>
                    <a:pt x="3626" y="936"/>
                  </a:lnTo>
                  <a:lnTo>
                    <a:pt x="3763" y="959"/>
                  </a:lnTo>
                  <a:lnTo>
                    <a:pt x="3854" y="1027"/>
                  </a:lnTo>
                  <a:lnTo>
                    <a:pt x="3923" y="1141"/>
                  </a:lnTo>
                  <a:lnTo>
                    <a:pt x="3946" y="1278"/>
                  </a:lnTo>
                  <a:lnTo>
                    <a:pt x="3923" y="1392"/>
                  </a:lnTo>
                  <a:lnTo>
                    <a:pt x="3854" y="1506"/>
                  </a:lnTo>
                  <a:lnTo>
                    <a:pt x="1163" y="4174"/>
                  </a:lnTo>
                  <a:lnTo>
                    <a:pt x="1072" y="4265"/>
                  </a:lnTo>
                  <a:lnTo>
                    <a:pt x="981" y="4311"/>
                  </a:lnTo>
                  <a:lnTo>
                    <a:pt x="867" y="4356"/>
                  </a:lnTo>
                  <a:lnTo>
                    <a:pt x="639" y="4356"/>
                  </a:lnTo>
                  <a:lnTo>
                    <a:pt x="525" y="4311"/>
                  </a:lnTo>
                  <a:lnTo>
                    <a:pt x="434" y="4265"/>
                  </a:lnTo>
                  <a:lnTo>
                    <a:pt x="342" y="4174"/>
                  </a:lnTo>
                  <a:lnTo>
                    <a:pt x="251" y="4083"/>
                  </a:lnTo>
                  <a:lnTo>
                    <a:pt x="206" y="3992"/>
                  </a:lnTo>
                  <a:lnTo>
                    <a:pt x="160" y="3878"/>
                  </a:lnTo>
                  <a:lnTo>
                    <a:pt x="160" y="3764"/>
                  </a:lnTo>
                  <a:lnTo>
                    <a:pt x="160" y="3650"/>
                  </a:lnTo>
                  <a:lnTo>
                    <a:pt x="206" y="3536"/>
                  </a:lnTo>
                  <a:lnTo>
                    <a:pt x="251" y="3444"/>
                  </a:lnTo>
                  <a:lnTo>
                    <a:pt x="342" y="3353"/>
                  </a:lnTo>
                  <a:lnTo>
                    <a:pt x="3284" y="388"/>
                  </a:lnTo>
                  <a:lnTo>
                    <a:pt x="3421" y="297"/>
                  </a:lnTo>
                  <a:lnTo>
                    <a:pt x="3558" y="229"/>
                  </a:lnTo>
                  <a:lnTo>
                    <a:pt x="3695" y="183"/>
                  </a:lnTo>
                  <a:lnTo>
                    <a:pt x="3854" y="160"/>
                  </a:lnTo>
                  <a:lnTo>
                    <a:pt x="4014" y="183"/>
                  </a:lnTo>
                  <a:lnTo>
                    <a:pt x="4151" y="229"/>
                  </a:lnTo>
                  <a:lnTo>
                    <a:pt x="4288" y="297"/>
                  </a:lnTo>
                  <a:lnTo>
                    <a:pt x="4424" y="388"/>
                  </a:lnTo>
                  <a:lnTo>
                    <a:pt x="4516" y="525"/>
                  </a:lnTo>
                  <a:lnTo>
                    <a:pt x="4584" y="662"/>
                  </a:lnTo>
                  <a:lnTo>
                    <a:pt x="4630" y="799"/>
                  </a:lnTo>
                  <a:lnTo>
                    <a:pt x="4653" y="959"/>
                  </a:lnTo>
                  <a:lnTo>
                    <a:pt x="4630" y="1118"/>
                  </a:lnTo>
                  <a:lnTo>
                    <a:pt x="4584" y="1255"/>
                  </a:lnTo>
                  <a:lnTo>
                    <a:pt x="4516" y="1392"/>
                  </a:lnTo>
                  <a:lnTo>
                    <a:pt x="4424" y="1529"/>
                  </a:lnTo>
                  <a:lnTo>
                    <a:pt x="2577" y="3376"/>
                  </a:lnTo>
                  <a:lnTo>
                    <a:pt x="2555" y="3421"/>
                  </a:lnTo>
                  <a:lnTo>
                    <a:pt x="2577" y="3490"/>
                  </a:lnTo>
                  <a:lnTo>
                    <a:pt x="2623" y="3513"/>
                  </a:lnTo>
                  <a:lnTo>
                    <a:pt x="2691" y="3490"/>
                  </a:lnTo>
                  <a:lnTo>
                    <a:pt x="4539" y="1643"/>
                  </a:lnTo>
                  <a:lnTo>
                    <a:pt x="4653" y="1483"/>
                  </a:lnTo>
                  <a:lnTo>
                    <a:pt x="4744" y="1323"/>
                  </a:lnTo>
                  <a:lnTo>
                    <a:pt x="4789" y="1141"/>
                  </a:lnTo>
                  <a:lnTo>
                    <a:pt x="4812" y="959"/>
                  </a:lnTo>
                  <a:lnTo>
                    <a:pt x="4789" y="776"/>
                  </a:lnTo>
                  <a:lnTo>
                    <a:pt x="4744" y="594"/>
                  </a:lnTo>
                  <a:lnTo>
                    <a:pt x="4653" y="434"/>
                  </a:lnTo>
                  <a:lnTo>
                    <a:pt x="4539" y="274"/>
                  </a:lnTo>
                  <a:lnTo>
                    <a:pt x="4379" y="160"/>
                  </a:lnTo>
                  <a:lnTo>
                    <a:pt x="4219" y="69"/>
                  </a:lnTo>
                  <a:lnTo>
                    <a:pt x="4037" y="24"/>
                  </a:lnTo>
                  <a:lnTo>
                    <a:pt x="385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4018925" y="3654800"/>
              <a:ext cx="75275" cy="37075"/>
            </a:xfrm>
            <a:custGeom>
              <a:avLst/>
              <a:gdLst/>
              <a:ahLst/>
              <a:cxnLst/>
              <a:rect l="l" t="t" r="r" b="b"/>
              <a:pathLst>
                <a:path w="3011" h="1483" extrusionOk="0">
                  <a:moveTo>
                    <a:pt x="46" y="0"/>
                  </a:moveTo>
                  <a:lnTo>
                    <a:pt x="0" y="23"/>
                  </a:lnTo>
                  <a:lnTo>
                    <a:pt x="0" y="91"/>
                  </a:lnTo>
                  <a:lnTo>
                    <a:pt x="46" y="251"/>
                  </a:lnTo>
                  <a:lnTo>
                    <a:pt x="92" y="388"/>
                  </a:lnTo>
                  <a:lnTo>
                    <a:pt x="183" y="570"/>
                  </a:lnTo>
                  <a:lnTo>
                    <a:pt x="320" y="753"/>
                  </a:lnTo>
                  <a:lnTo>
                    <a:pt x="479" y="935"/>
                  </a:lnTo>
                  <a:lnTo>
                    <a:pt x="684" y="1117"/>
                  </a:lnTo>
                  <a:lnTo>
                    <a:pt x="912" y="1277"/>
                  </a:lnTo>
                  <a:lnTo>
                    <a:pt x="1118" y="1368"/>
                  </a:lnTo>
                  <a:lnTo>
                    <a:pt x="1323" y="1437"/>
                  </a:lnTo>
                  <a:lnTo>
                    <a:pt x="1528" y="1460"/>
                  </a:lnTo>
                  <a:lnTo>
                    <a:pt x="1756" y="1482"/>
                  </a:lnTo>
                  <a:lnTo>
                    <a:pt x="2030" y="1460"/>
                  </a:lnTo>
                  <a:lnTo>
                    <a:pt x="2326" y="1414"/>
                  </a:lnTo>
                  <a:lnTo>
                    <a:pt x="2646" y="1323"/>
                  </a:lnTo>
                  <a:lnTo>
                    <a:pt x="2965" y="1209"/>
                  </a:lnTo>
                  <a:lnTo>
                    <a:pt x="3010" y="1163"/>
                  </a:lnTo>
                  <a:lnTo>
                    <a:pt x="3010" y="1095"/>
                  </a:lnTo>
                  <a:lnTo>
                    <a:pt x="2965" y="1049"/>
                  </a:lnTo>
                  <a:lnTo>
                    <a:pt x="2896" y="1049"/>
                  </a:lnTo>
                  <a:lnTo>
                    <a:pt x="2623" y="1163"/>
                  </a:lnTo>
                  <a:lnTo>
                    <a:pt x="2349" y="1231"/>
                  </a:lnTo>
                  <a:lnTo>
                    <a:pt x="2098" y="1277"/>
                  </a:lnTo>
                  <a:lnTo>
                    <a:pt x="1847" y="1323"/>
                  </a:lnTo>
                  <a:lnTo>
                    <a:pt x="1619" y="1300"/>
                  </a:lnTo>
                  <a:lnTo>
                    <a:pt x="1391" y="1277"/>
                  </a:lnTo>
                  <a:lnTo>
                    <a:pt x="1186" y="1231"/>
                  </a:lnTo>
                  <a:lnTo>
                    <a:pt x="1004" y="1140"/>
                  </a:lnTo>
                  <a:lnTo>
                    <a:pt x="776" y="1003"/>
                  </a:lnTo>
                  <a:lnTo>
                    <a:pt x="593" y="821"/>
                  </a:lnTo>
                  <a:lnTo>
                    <a:pt x="434" y="661"/>
                  </a:lnTo>
                  <a:lnTo>
                    <a:pt x="320" y="479"/>
                  </a:lnTo>
                  <a:lnTo>
                    <a:pt x="251" y="319"/>
                  </a:lnTo>
                  <a:lnTo>
                    <a:pt x="183" y="182"/>
                  </a:lnTo>
                  <a:lnTo>
                    <a:pt x="137" y="46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4036025" y="3638825"/>
              <a:ext cx="16550" cy="16550"/>
            </a:xfrm>
            <a:custGeom>
              <a:avLst/>
              <a:gdLst/>
              <a:ahLst/>
              <a:cxnLst/>
              <a:rect l="l" t="t" r="r" b="b"/>
              <a:pathLst>
                <a:path w="662" h="662" extrusionOk="0">
                  <a:moveTo>
                    <a:pt x="388" y="160"/>
                  </a:moveTo>
                  <a:lnTo>
                    <a:pt x="457" y="206"/>
                  </a:lnTo>
                  <a:lnTo>
                    <a:pt x="479" y="251"/>
                  </a:lnTo>
                  <a:lnTo>
                    <a:pt x="502" y="320"/>
                  </a:lnTo>
                  <a:lnTo>
                    <a:pt x="479" y="388"/>
                  </a:lnTo>
                  <a:lnTo>
                    <a:pt x="457" y="457"/>
                  </a:lnTo>
                  <a:lnTo>
                    <a:pt x="388" y="479"/>
                  </a:lnTo>
                  <a:lnTo>
                    <a:pt x="320" y="502"/>
                  </a:lnTo>
                  <a:lnTo>
                    <a:pt x="251" y="479"/>
                  </a:lnTo>
                  <a:lnTo>
                    <a:pt x="206" y="457"/>
                  </a:lnTo>
                  <a:lnTo>
                    <a:pt x="160" y="388"/>
                  </a:lnTo>
                  <a:lnTo>
                    <a:pt x="160" y="320"/>
                  </a:lnTo>
                  <a:lnTo>
                    <a:pt x="160" y="251"/>
                  </a:lnTo>
                  <a:lnTo>
                    <a:pt x="206" y="206"/>
                  </a:lnTo>
                  <a:lnTo>
                    <a:pt x="251" y="160"/>
                  </a:lnTo>
                  <a:close/>
                  <a:moveTo>
                    <a:pt x="320" y="0"/>
                  </a:moveTo>
                  <a:lnTo>
                    <a:pt x="206" y="23"/>
                  </a:lnTo>
                  <a:lnTo>
                    <a:pt x="92" y="92"/>
                  </a:lnTo>
                  <a:lnTo>
                    <a:pt x="23" y="206"/>
                  </a:lnTo>
                  <a:lnTo>
                    <a:pt x="0" y="320"/>
                  </a:lnTo>
                  <a:lnTo>
                    <a:pt x="23" y="457"/>
                  </a:lnTo>
                  <a:lnTo>
                    <a:pt x="92" y="571"/>
                  </a:lnTo>
                  <a:lnTo>
                    <a:pt x="206" y="639"/>
                  </a:lnTo>
                  <a:lnTo>
                    <a:pt x="320" y="662"/>
                  </a:lnTo>
                  <a:lnTo>
                    <a:pt x="457" y="639"/>
                  </a:lnTo>
                  <a:lnTo>
                    <a:pt x="571" y="571"/>
                  </a:lnTo>
                  <a:lnTo>
                    <a:pt x="639" y="457"/>
                  </a:lnTo>
                  <a:lnTo>
                    <a:pt x="662" y="320"/>
                  </a:lnTo>
                  <a:lnTo>
                    <a:pt x="639" y="206"/>
                  </a:lnTo>
                  <a:lnTo>
                    <a:pt x="571" y="92"/>
                  </a:lnTo>
                  <a:lnTo>
                    <a:pt x="457" y="23"/>
                  </a:lnTo>
                  <a:lnTo>
                    <a:pt x="3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4067950" y="3651925"/>
              <a:ext cx="16550" cy="16575"/>
            </a:xfrm>
            <a:custGeom>
              <a:avLst/>
              <a:gdLst/>
              <a:ahLst/>
              <a:cxnLst/>
              <a:rect l="l" t="t" r="r" b="b"/>
              <a:pathLst>
                <a:path w="662" h="663" extrusionOk="0">
                  <a:moveTo>
                    <a:pt x="320" y="138"/>
                  </a:moveTo>
                  <a:lnTo>
                    <a:pt x="388" y="161"/>
                  </a:lnTo>
                  <a:lnTo>
                    <a:pt x="457" y="206"/>
                  </a:lnTo>
                  <a:lnTo>
                    <a:pt x="479" y="252"/>
                  </a:lnTo>
                  <a:lnTo>
                    <a:pt x="502" y="320"/>
                  </a:lnTo>
                  <a:lnTo>
                    <a:pt x="479" y="389"/>
                  </a:lnTo>
                  <a:lnTo>
                    <a:pt x="457" y="434"/>
                  </a:lnTo>
                  <a:lnTo>
                    <a:pt x="388" y="480"/>
                  </a:lnTo>
                  <a:lnTo>
                    <a:pt x="320" y="503"/>
                  </a:lnTo>
                  <a:lnTo>
                    <a:pt x="251" y="480"/>
                  </a:lnTo>
                  <a:lnTo>
                    <a:pt x="206" y="434"/>
                  </a:lnTo>
                  <a:lnTo>
                    <a:pt x="160" y="389"/>
                  </a:lnTo>
                  <a:lnTo>
                    <a:pt x="160" y="320"/>
                  </a:lnTo>
                  <a:lnTo>
                    <a:pt x="160" y="252"/>
                  </a:lnTo>
                  <a:lnTo>
                    <a:pt x="206" y="206"/>
                  </a:lnTo>
                  <a:lnTo>
                    <a:pt x="251" y="161"/>
                  </a:lnTo>
                  <a:lnTo>
                    <a:pt x="320" y="138"/>
                  </a:lnTo>
                  <a:close/>
                  <a:moveTo>
                    <a:pt x="320" y="1"/>
                  </a:moveTo>
                  <a:lnTo>
                    <a:pt x="206" y="24"/>
                  </a:lnTo>
                  <a:lnTo>
                    <a:pt x="92" y="92"/>
                  </a:lnTo>
                  <a:lnTo>
                    <a:pt x="23" y="183"/>
                  </a:lnTo>
                  <a:lnTo>
                    <a:pt x="0" y="320"/>
                  </a:lnTo>
                  <a:lnTo>
                    <a:pt x="23" y="457"/>
                  </a:lnTo>
                  <a:lnTo>
                    <a:pt x="92" y="548"/>
                  </a:lnTo>
                  <a:lnTo>
                    <a:pt x="206" y="617"/>
                  </a:lnTo>
                  <a:lnTo>
                    <a:pt x="320" y="662"/>
                  </a:lnTo>
                  <a:lnTo>
                    <a:pt x="457" y="617"/>
                  </a:lnTo>
                  <a:lnTo>
                    <a:pt x="571" y="548"/>
                  </a:lnTo>
                  <a:lnTo>
                    <a:pt x="639" y="457"/>
                  </a:lnTo>
                  <a:lnTo>
                    <a:pt x="662" y="320"/>
                  </a:lnTo>
                  <a:lnTo>
                    <a:pt x="639" y="183"/>
                  </a:lnTo>
                  <a:lnTo>
                    <a:pt x="571" y="92"/>
                  </a:lnTo>
                  <a:lnTo>
                    <a:pt x="457" y="24"/>
                  </a:lnTo>
                  <a:lnTo>
                    <a:pt x="3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3994975" y="2593250"/>
              <a:ext cx="79850" cy="108900"/>
            </a:xfrm>
            <a:custGeom>
              <a:avLst/>
              <a:gdLst/>
              <a:ahLst/>
              <a:cxnLst/>
              <a:rect l="l" t="t" r="r" b="b"/>
              <a:pathLst>
                <a:path w="3194" h="4356" extrusionOk="0">
                  <a:moveTo>
                    <a:pt x="92" y="0"/>
                  </a:moveTo>
                  <a:lnTo>
                    <a:pt x="46" y="23"/>
                  </a:lnTo>
                  <a:lnTo>
                    <a:pt x="23" y="69"/>
                  </a:lnTo>
                  <a:lnTo>
                    <a:pt x="1" y="137"/>
                  </a:lnTo>
                  <a:lnTo>
                    <a:pt x="23" y="183"/>
                  </a:lnTo>
                  <a:lnTo>
                    <a:pt x="274" y="798"/>
                  </a:lnTo>
                  <a:lnTo>
                    <a:pt x="548" y="1368"/>
                  </a:lnTo>
                  <a:lnTo>
                    <a:pt x="913" y="2030"/>
                  </a:lnTo>
                  <a:lnTo>
                    <a:pt x="1118" y="2372"/>
                  </a:lnTo>
                  <a:lnTo>
                    <a:pt x="1346" y="2737"/>
                  </a:lnTo>
                  <a:lnTo>
                    <a:pt x="1574" y="3056"/>
                  </a:lnTo>
                  <a:lnTo>
                    <a:pt x="1825" y="3398"/>
                  </a:lnTo>
                  <a:lnTo>
                    <a:pt x="2099" y="3672"/>
                  </a:lnTo>
                  <a:lnTo>
                    <a:pt x="2395" y="3945"/>
                  </a:lnTo>
                  <a:lnTo>
                    <a:pt x="2669" y="4173"/>
                  </a:lnTo>
                  <a:lnTo>
                    <a:pt x="2988" y="4333"/>
                  </a:lnTo>
                  <a:lnTo>
                    <a:pt x="3034" y="4356"/>
                  </a:lnTo>
                  <a:lnTo>
                    <a:pt x="3125" y="4333"/>
                  </a:lnTo>
                  <a:lnTo>
                    <a:pt x="3170" y="4265"/>
                  </a:lnTo>
                  <a:lnTo>
                    <a:pt x="3193" y="4196"/>
                  </a:lnTo>
                  <a:lnTo>
                    <a:pt x="3170" y="4151"/>
                  </a:lnTo>
                  <a:lnTo>
                    <a:pt x="3148" y="4105"/>
                  </a:lnTo>
                  <a:lnTo>
                    <a:pt x="3102" y="4059"/>
                  </a:lnTo>
                  <a:lnTo>
                    <a:pt x="2828" y="3900"/>
                  </a:lnTo>
                  <a:lnTo>
                    <a:pt x="2555" y="3694"/>
                  </a:lnTo>
                  <a:lnTo>
                    <a:pt x="2281" y="3444"/>
                  </a:lnTo>
                  <a:lnTo>
                    <a:pt x="2030" y="3147"/>
                  </a:lnTo>
                  <a:lnTo>
                    <a:pt x="1779" y="2828"/>
                  </a:lnTo>
                  <a:lnTo>
                    <a:pt x="1551" y="2509"/>
                  </a:lnTo>
                  <a:lnTo>
                    <a:pt x="1323" y="2167"/>
                  </a:lnTo>
                  <a:lnTo>
                    <a:pt x="1118" y="1825"/>
                  </a:lnTo>
                  <a:lnTo>
                    <a:pt x="776" y="1163"/>
                  </a:lnTo>
                  <a:lnTo>
                    <a:pt x="525" y="616"/>
                  </a:lnTo>
                  <a:lnTo>
                    <a:pt x="297" y="91"/>
                  </a:lnTo>
                  <a:lnTo>
                    <a:pt x="251" y="46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4010950" y="2637700"/>
              <a:ext cx="63875" cy="64450"/>
            </a:xfrm>
            <a:custGeom>
              <a:avLst/>
              <a:gdLst/>
              <a:ahLst/>
              <a:cxnLst/>
              <a:rect l="l" t="t" r="r" b="b"/>
              <a:pathLst>
                <a:path w="2555" h="2578" extrusionOk="0">
                  <a:moveTo>
                    <a:pt x="2395" y="1"/>
                  </a:moveTo>
                  <a:lnTo>
                    <a:pt x="2349" y="24"/>
                  </a:lnTo>
                  <a:lnTo>
                    <a:pt x="2303" y="47"/>
                  </a:lnTo>
                  <a:lnTo>
                    <a:pt x="2258" y="92"/>
                  </a:lnTo>
                  <a:lnTo>
                    <a:pt x="2258" y="161"/>
                  </a:lnTo>
                  <a:lnTo>
                    <a:pt x="2258" y="2281"/>
                  </a:lnTo>
                  <a:lnTo>
                    <a:pt x="68" y="2281"/>
                  </a:lnTo>
                  <a:lnTo>
                    <a:pt x="23" y="2327"/>
                  </a:lnTo>
                  <a:lnTo>
                    <a:pt x="0" y="2373"/>
                  </a:lnTo>
                  <a:lnTo>
                    <a:pt x="0" y="2418"/>
                  </a:lnTo>
                  <a:lnTo>
                    <a:pt x="0" y="2487"/>
                  </a:lnTo>
                  <a:lnTo>
                    <a:pt x="23" y="2532"/>
                  </a:lnTo>
                  <a:lnTo>
                    <a:pt x="68" y="2555"/>
                  </a:lnTo>
                  <a:lnTo>
                    <a:pt x="137" y="2578"/>
                  </a:lnTo>
                  <a:lnTo>
                    <a:pt x="2395" y="2578"/>
                  </a:lnTo>
                  <a:lnTo>
                    <a:pt x="2463" y="2555"/>
                  </a:lnTo>
                  <a:lnTo>
                    <a:pt x="2509" y="2532"/>
                  </a:lnTo>
                  <a:lnTo>
                    <a:pt x="2531" y="2487"/>
                  </a:lnTo>
                  <a:lnTo>
                    <a:pt x="2554" y="2418"/>
                  </a:lnTo>
                  <a:lnTo>
                    <a:pt x="2554" y="161"/>
                  </a:lnTo>
                  <a:lnTo>
                    <a:pt x="2531" y="92"/>
                  </a:lnTo>
                  <a:lnTo>
                    <a:pt x="2509" y="47"/>
                  </a:lnTo>
                  <a:lnTo>
                    <a:pt x="2463" y="24"/>
                  </a:lnTo>
                  <a:lnTo>
                    <a:pt x="239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4635200" y="3698125"/>
              <a:ext cx="76425" cy="56450"/>
            </a:xfrm>
            <a:custGeom>
              <a:avLst/>
              <a:gdLst/>
              <a:ahLst/>
              <a:cxnLst/>
              <a:rect l="l" t="t" r="r" b="b"/>
              <a:pathLst>
                <a:path w="3057" h="2258" extrusionOk="0">
                  <a:moveTo>
                    <a:pt x="115" y="0"/>
                  </a:moveTo>
                  <a:lnTo>
                    <a:pt x="69" y="23"/>
                  </a:lnTo>
                  <a:lnTo>
                    <a:pt x="46" y="46"/>
                  </a:lnTo>
                  <a:lnTo>
                    <a:pt x="1" y="69"/>
                  </a:lnTo>
                  <a:lnTo>
                    <a:pt x="1" y="114"/>
                  </a:lnTo>
                  <a:lnTo>
                    <a:pt x="1" y="137"/>
                  </a:lnTo>
                  <a:lnTo>
                    <a:pt x="24" y="183"/>
                  </a:lnTo>
                  <a:lnTo>
                    <a:pt x="46" y="205"/>
                  </a:lnTo>
                  <a:lnTo>
                    <a:pt x="92" y="228"/>
                  </a:lnTo>
                  <a:lnTo>
                    <a:pt x="320" y="251"/>
                  </a:lnTo>
                  <a:lnTo>
                    <a:pt x="548" y="342"/>
                  </a:lnTo>
                  <a:lnTo>
                    <a:pt x="776" y="456"/>
                  </a:lnTo>
                  <a:lnTo>
                    <a:pt x="1027" y="570"/>
                  </a:lnTo>
                  <a:lnTo>
                    <a:pt x="1255" y="730"/>
                  </a:lnTo>
                  <a:lnTo>
                    <a:pt x="1483" y="890"/>
                  </a:lnTo>
                  <a:lnTo>
                    <a:pt x="1916" y="1254"/>
                  </a:lnTo>
                  <a:lnTo>
                    <a:pt x="2304" y="1596"/>
                  </a:lnTo>
                  <a:lnTo>
                    <a:pt x="2601" y="1916"/>
                  </a:lnTo>
                  <a:lnTo>
                    <a:pt x="2874" y="2212"/>
                  </a:lnTo>
                  <a:lnTo>
                    <a:pt x="2920" y="2235"/>
                  </a:lnTo>
                  <a:lnTo>
                    <a:pt x="2965" y="2258"/>
                  </a:lnTo>
                  <a:lnTo>
                    <a:pt x="3034" y="2235"/>
                  </a:lnTo>
                  <a:lnTo>
                    <a:pt x="3057" y="2189"/>
                  </a:lnTo>
                  <a:lnTo>
                    <a:pt x="3057" y="2144"/>
                  </a:lnTo>
                  <a:lnTo>
                    <a:pt x="3057" y="2121"/>
                  </a:lnTo>
                  <a:lnTo>
                    <a:pt x="3034" y="2075"/>
                  </a:lnTo>
                  <a:lnTo>
                    <a:pt x="2737" y="1733"/>
                  </a:lnTo>
                  <a:lnTo>
                    <a:pt x="2418" y="1414"/>
                  </a:lnTo>
                  <a:lnTo>
                    <a:pt x="2030" y="1072"/>
                  </a:lnTo>
                  <a:lnTo>
                    <a:pt x="1574" y="707"/>
                  </a:lnTo>
                  <a:lnTo>
                    <a:pt x="1346" y="525"/>
                  </a:lnTo>
                  <a:lnTo>
                    <a:pt x="1095" y="388"/>
                  </a:lnTo>
                  <a:lnTo>
                    <a:pt x="845" y="251"/>
                  </a:lnTo>
                  <a:lnTo>
                    <a:pt x="594" y="137"/>
                  </a:lnTo>
                  <a:lnTo>
                    <a:pt x="343" y="46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4635200" y="3685575"/>
              <a:ext cx="42800" cy="55900"/>
            </a:xfrm>
            <a:custGeom>
              <a:avLst/>
              <a:gdLst/>
              <a:ahLst/>
              <a:cxnLst/>
              <a:rect l="l" t="t" r="r" b="b"/>
              <a:pathLst>
                <a:path w="1712" h="2236" extrusionOk="0">
                  <a:moveTo>
                    <a:pt x="1574" y="0"/>
                  </a:moveTo>
                  <a:lnTo>
                    <a:pt x="69" y="525"/>
                  </a:lnTo>
                  <a:lnTo>
                    <a:pt x="24" y="548"/>
                  </a:lnTo>
                  <a:lnTo>
                    <a:pt x="1" y="571"/>
                  </a:lnTo>
                  <a:lnTo>
                    <a:pt x="1" y="616"/>
                  </a:lnTo>
                  <a:lnTo>
                    <a:pt x="1" y="662"/>
                  </a:lnTo>
                  <a:lnTo>
                    <a:pt x="525" y="2167"/>
                  </a:lnTo>
                  <a:lnTo>
                    <a:pt x="571" y="2212"/>
                  </a:lnTo>
                  <a:lnTo>
                    <a:pt x="617" y="2235"/>
                  </a:lnTo>
                  <a:lnTo>
                    <a:pt x="662" y="2212"/>
                  </a:lnTo>
                  <a:lnTo>
                    <a:pt x="685" y="2190"/>
                  </a:lnTo>
                  <a:lnTo>
                    <a:pt x="708" y="2167"/>
                  </a:lnTo>
                  <a:lnTo>
                    <a:pt x="731" y="2121"/>
                  </a:lnTo>
                  <a:lnTo>
                    <a:pt x="731" y="2098"/>
                  </a:lnTo>
                  <a:lnTo>
                    <a:pt x="229" y="685"/>
                  </a:lnTo>
                  <a:lnTo>
                    <a:pt x="1643" y="183"/>
                  </a:lnTo>
                  <a:lnTo>
                    <a:pt x="1666" y="183"/>
                  </a:lnTo>
                  <a:lnTo>
                    <a:pt x="1688" y="137"/>
                  </a:lnTo>
                  <a:lnTo>
                    <a:pt x="1711" y="92"/>
                  </a:lnTo>
                  <a:lnTo>
                    <a:pt x="1711" y="69"/>
                  </a:lnTo>
                  <a:lnTo>
                    <a:pt x="1688" y="23"/>
                  </a:lnTo>
                  <a:lnTo>
                    <a:pt x="164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5563350" y="2346950"/>
              <a:ext cx="88950" cy="29675"/>
            </a:xfrm>
            <a:custGeom>
              <a:avLst/>
              <a:gdLst/>
              <a:ahLst/>
              <a:cxnLst/>
              <a:rect l="l" t="t" r="r" b="b"/>
              <a:pathLst>
                <a:path w="3558" h="1187" extrusionOk="0">
                  <a:moveTo>
                    <a:pt x="3467" y="1"/>
                  </a:moveTo>
                  <a:lnTo>
                    <a:pt x="3421" y="23"/>
                  </a:lnTo>
                  <a:lnTo>
                    <a:pt x="3375" y="46"/>
                  </a:lnTo>
                  <a:lnTo>
                    <a:pt x="3216" y="183"/>
                  </a:lnTo>
                  <a:lnTo>
                    <a:pt x="3011" y="320"/>
                  </a:lnTo>
                  <a:lnTo>
                    <a:pt x="2783" y="434"/>
                  </a:lnTo>
                  <a:lnTo>
                    <a:pt x="2532" y="548"/>
                  </a:lnTo>
                  <a:lnTo>
                    <a:pt x="2258" y="639"/>
                  </a:lnTo>
                  <a:lnTo>
                    <a:pt x="1984" y="708"/>
                  </a:lnTo>
                  <a:lnTo>
                    <a:pt x="1437" y="822"/>
                  </a:lnTo>
                  <a:lnTo>
                    <a:pt x="935" y="913"/>
                  </a:lnTo>
                  <a:lnTo>
                    <a:pt x="502" y="958"/>
                  </a:lnTo>
                  <a:lnTo>
                    <a:pt x="92" y="981"/>
                  </a:lnTo>
                  <a:lnTo>
                    <a:pt x="46" y="1004"/>
                  </a:lnTo>
                  <a:lnTo>
                    <a:pt x="23" y="1027"/>
                  </a:lnTo>
                  <a:lnTo>
                    <a:pt x="0" y="1050"/>
                  </a:lnTo>
                  <a:lnTo>
                    <a:pt x="0" y="1095"/>
                  </a:lnTo>
                  <a:lnTo>
                    <a:pt x="0" y="1141"/>
                  </a:lnTo>
                  <a:lnTo>
                    <a:pt x="23" y="1164"/>
                  </a:lnTo>
                  <a:lnTo>
                    <a:pt x="46" y="1186"/>
                  </a:lnTo>
                  <a:lnTo>
                    <a:pt x="92" y="1186"/>
                  </a:lnTo>
                  <a:lnTo>
                    <a:pt x="548" y="1164"/>
                  </a:lnTo>
                  <a:lnTo>
                    <a:pt x="1004" y="1118"/>
                  </a:lnTo>
                  <a:lnTo>
                    <a:pt x="1528" y="1027"/>
                  </a:lnTo>
                  <a:lnTo>
                    <a:pt x="2098" y="913"/>
                  </a:lnTo>
                  <a:lnTo>
                    <a:pt x="2372" y="822"/>
                  </a:lnTo>
                  <a:lnTo>
                    <a:pt x="2646" y="730"/>
                  </a:lnTo>
                  <a:lnTo>
                    <a:pt x="2897" y="616"/>
                  </a:lnTo>
                  <a:lnTo>
                    <a:pt x="3147" y="480"/>
                  </a:lnTo>
                  <a:lnTo>
                    <a:pt x="3353" y="343"/>
                  </a:lnTo>
                  <a:lnTo>
                    <a:pt x="3535" y="183"/>
                  </a:lnTo>
                  <a:lnTo>
                    <a:pt x="3558" y="137"/>
                  </a:lnTo>
                  <a:lnTo>
                    <a:pt x="3558" y="115"/>
                  </a:lnTo>
                  <a:lnTo>
                    <a:pt x="3558" y="69"/>
                  </a:lnTo>
                  <a:lnTo>
                    <a:pt x="3535" y="23"/>
                  </a:lnTo>
                  <a:lnTo>
                    <a:pt x="34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5609525" y="2333850"/>
              <a:ext cx="42775" cy="55875"/>
            </a:xfrm>
            <a:custGeom>
              <a:avLst/>
              <a:gdLst/>
              <a:ahLst/>
              <a:cxnLst/>
              <a:rect l="l" t="t" r="r" b="b"/>
              <a:pathLst>
                <a:path w="1711" h="2235" extrusionOk="0">
                  <a:moveTo>
                    <a:pt x="92" y="0"/>
                  </a:moveTo>
                  <a:lnTo>
                    <a:pt x="69" y="23"/>
                  </a:lnTo>
                  <a:lnTo>
                    <a:pt x="23" y="46"/>
                  </a:lnTo>
                  <a:lnTo>
                    <a:pt x="1" y="69"/>
                  </a:lnTo>
                  <a:lnTo>
                    <a:pt x="1" y="114"/>
                  </a:lnTo>
                  <a:lnTo>
                    <a:pt x="23" y="160"/>
                  </a:lnTo>
                  <a:lnTo>
                    <a:pt x="46" y="183"/>
                  </a:lnTo>
                  <a:lnTo>
                    <a:pt x="69" y="205"/>
                  </a:lnTo>
                  <a:lnTo>
                    <a:pt x="1483" y="707"/>
                  </a:lnTo>
                  <a:lnTo>
                    <a:pt x="981" y="2098"/>
                  </a:lnTo>
                  <a:lnTo>
                    <a:pt x="981" y="2144"/>
                  </a:lnTo>
                  <a:lnTo>
                    <a:pt x="1004" y="2189"/>
                  </a:lnTo>
                  <a:lnTo>
                    <a:pt x="1027" y="2212"/>
                  </a:lnTo>
                  <a:lnTo>
                    <a:pt x="1050" y="2235"/>
                  </a:lnTo>
                  <a:lnTo>
                    <a:pt x="1095" y="2235"/>
                  </a:lnTo>
                  <a:lnTo>
                    <a:pt x="1141" y="2212"/>
                  </a:lnTo>
                  <a:lnTo>
                    <a:pt x="1186" y="2167"/>
                  </a:lnTo>
                  <a:lnTo>
                    <a:pt x="1711" y="661"/>
                  </a:lnTo>
                  <a:lnTo>
                    <a:pt x="1711" y="616"/>
                  </a:lnTo>
                  <a:lnTo>
                    <a:pt x="1711" y="593"/>
                  </a:lnTo>
                  <a:lnTo>
                    <a:pt x="1688" y="547"/>
                  </a:lnTo>
                  <a:lnTo>
                    <a:pt x="1642" y="525"/>
                  </a:lnTo>
                  <a:lnTo>
                    <a:pt x="137" y="23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6579275" y="2999150"/>
              <a:ext cx="112925" cy="103800"/>
            </a:xfrm>
            <a:custGeom>
              <a:avLst/>
              <a:gdLst/>
              <a:ahLst/>
              <a:cxnLst/>
              <a:rect l="l" t="t" r="r" b="b"/>
              <a:pathLst>
                <a:path w="4517" h="4152" extrusionOk="0">
                  <a:moveTo>
                    <a:pt x="4242" y="161"/>
                  </a:moveTo>
                  <a:lnTo>
                    <a:pt x="4311" y="183"/>
                  </a:lnTo>
                  <a:lnTo>
                    <a:pt x="4334" y="183"/>
                  </a:lnTo>
                  <a:lnTo>
                    <a:pt x="4356" y="229"/>
                  </a:lnTo>
                  <a:lnTo>
                    <a:pt x="4356" y="252"/>
                  </a:lnTo>
                  <a:lnTo>
                    <a:pt x="4311" y="411"/>
                  </a:lnTo>
                  <a:lnTo>
                    <a:pt x="4197" y="639"/>
                  </a:lnTo>
                  <a:lnTo>
                    <a:pt x="3992" y="981"/>
                  </a:lnTo>
                  <a:lnTo>
                    <a:pt x="3718" y="1324"/>
                  </a:lnTo>
                  <a:lnTo>
                    <a:pt x="3399" y="1688"/>
                  </a:lnTo>
                  <a:lnTo>
                    <a:pt x="3011" y="2076"/>
                  </a:lnTo>
                  <a:lnTo>
                    <a:pt x="2601" y="2464"/>
                  </a:lnTo>
                  <a:lnTo>
                    <a:pt x="2167" y="2829"/>
                  </a:lnTo>
                  <a:lnTo>
                    <a:pt x="1757" y="3171"/>
                  </a:lnTo>
                  <a:lnTo>
                    <a:pt x="1346" y="3444"/>
                  </a:lnTo>
                  <a:lnTo>
                    <a:pt x="981" y="3695"/>
                  </a:lnTo>
                  <a:lnTo>
                    <a:pt x="639" y="3878"/>
                  </a:lnTo>
                  <a:lnTo>
                    <a:pt x="388" y="3969"/>
                  </a:lnTo>
                  <a:lnTo>
                    <a:pt x="229" y="3992"/>
                  </a:lnTo>
                  <a:lnTo>
                    <a:pt x="183" y="3969"/>
                  </a:lnTo>
                  <a:lnTo>
                    <a:pt x="160" y="3969"/>
                  </a:lnTo>
                  <a:lnTo>
                    <a:pt x="160" y="3923"/>
                  </a:lnTo>
                  <a:lnTo>
                    <a:pt x="160" y="3878"/>
                  </a:lnTo>
                  <a:lnTo>
                    <a:pt x="183" y="3741"/>
                  </a:lnTo>
                  <a:lnTo>
                    <a:pt x="297" y="3513"/>
                  </a:lnTo>
                  <a:lnTo>
                    <a:pt x="525" y="3171"/>
                  </a:lnTo>
                  <a:lnTo>
                    <a:pt x="799" y="2829"/>
                  </a:lnTo>
                  <a:lnTo>
                    <a:pt x="1118" y="2464"/>
                  </a:lnTo>
                  <a:lnTo>
                    <a:pt x="1483" y="2076"/>
                  </a:lnTo>
                  <a:lnTo>
                    <a:pt x="1894" y="1688"/>
                  </a:lnTo>
                  <a:lnTo>
                    <a:pt x="2327" y="1324"/>
                  </a:lnTo>
                  <a:lnTo>
                    <a:pt x="2737" y="981"/>
                  </a:lnTo>
                  <a:lnTo>
                    <a:pt x="3148" y="685"/>
                  </a:lnTo>
                  <a:lnTo>
                    <a:pt x="3513" y="457"/>
                  </a:lnTo>
                  <a:lnTo>
                    <a:pt x="3786" y="320"/>
                  </a:lnTo>
                  <a:lnTo>
                    <a:pt x="3992" y="229"/>
                  </a:lnTo>
                  <a:lnTo>
                    <a:pt x="4151" y="183"/>
                  </a:lnTo>
                  <a:lnTo>
                    <a:pt x="4242" y="161"/>
                  </a:lnTo>
                  <a:close/>
                  <a:moveTo>
                    <a:pt x="4220" y="1"/>
                  </a:moveTo>
                  <a:lnTo>
                    <a:pt x="4106" y="24"/>
                  </a:lnTo>
                  <a:lnTo>
                    <a:pt x="3969" y="69"/>
                  </a:lnTo>
                  <a:lnTo>
                    <a:pt x="3809" y="138"/>
                  </a:lnTo>
                  <a:lnTo>
                    <a:pt x="3444" y="320"/>
                  </a:lnTo>
                  <a:lnTo>
                    <a:pt x="3057" y="571"/>
                  </a:lnTo>
                  <a:lnTo>
                    <a:pt x="2646" y="845"/>
                  </a:lnTo>
                  <a:lnTo>
                    <a:pt x="2236" y="1187"/>
                  </a:lnTo>
                  <a:lnTo>
                    <a:pt x="1802" y="1574"/>
                  </a:lnTo>
                  <a:lnTo>
                    <a:pt x="1369" y="1962"/>
                  </a:lnTo>
                  <a:lnTo>
                    <a:pt x="1004" y="2350"/>
                  </a:lnTo>
                  <a:lnTo>
                    <a:pt x="662" y="2715"/>
                  </a:lnTo>
                  <a:lnTo>
                    <a:pt x="388" y="3080"/>
                  </a:lnTo>
                  <a:lnTo>
                    <a:pt x="160" y="3422"/>
                  </a:lnTo>
                  <a:lnTo>
                    <a:pt x="92" y="3581"/>
                  </a:lnTo>
                  <a:lnTo>
                    <a:pt x="24" y="3695"/>
                  </a:lnTo>
                  <a:lnTo>
                    <a:pt x="1" y="3809"/>
                  </a:lnTo>
                  <a:lnTo>
                    <a:pt x="1" y="3923"/>
                  </a:lnTo>
                  <a:lnTo>
                    <a:pt x="1" y="3992"/>
                  </a:lnTo>
                  <a:lnTo>
                    <a:pt x="46" y="4060"/>
                  </a:lnTo>
                  <a:lnTo>
                    <a:pt x="138" y="4129"/>
                  </a:lnTo>
                  <a:lnTo>
                    <a:pt x="252" y="4151"/>
                  </a:lnTo>
                  <a:lnTo>
                    <a:pt x="411" y="4129"/>
                  </a:lnTo>
                  <a:lnTo>
                    <a:pt x="594" y="4060"/>
                  </a:lnTo>
                  <a:lnTo>
                    <a:pt x="822" y="3969"/>
                  </a:lnTo>
                  <a:lnTo>
                    <a:pt x="1073" y="3832"/>
                  </a:lnTo>
                  <a:lnTo>
                    <a:pt x="1437" y="3581"/>
                  </a:lnTo>
                  <a:lnTo>
                    <a:pt x="1848" y="3285"/>
                  </a:lnTo>
                  <a:lnTo>
                    <a:pt x="2281" y="2965"/>
                  </a:lnTo>
                  <a:lnTo>
                    <a:pt x="2715" y="2578"/>
                  </a:lnTo>
                  <a:lnTo>
                    <a:pt x="3125" y="2190"/>
                  </a:lnTo>
                  <a:lnTo>
                    <a:pt x="3513" y="1802"/>
                  </a:lnTo>
                  <a:lnTo>
                    <a:pt x="3832" y="1415"/>
                  </a:lnTo>
                  <a:lnTo>
                    <a:pt x="4128" y="1073"/>
                  </a:lnTo>
                  <a:lnTo>
                    <a:pt x="4334" y="731"/>
                  </a:lnTo>
                  <a:lnTo>
                    <a:pt x="4425" y="571"/>
                  </a:lnTo>
                  <a:lnTo>
                    <a:pt x="4470" y="457"/>
                  </a:lnTo>
                  <a:lnTo>
                    <a:pt x="4516" y="343"/>
                  </a:lnTo>
                  <a:lnTo>
                    <a:pt x="4516" y="229"/>
                  </a:lnTo>
                  <a:lnTo>
                    <a:pt x="4493" y="161"/>
                  </a:lnTo>
                  <a:lnTo>
                    <a:pt x="4448" y="92"/>
                  </a:lnTo>
                  <a:lnTo>
                    <a:pt x="4402" y="47"/>
                  </a:lnTo>
                  <a:lnTo>
                    <a:pt x="431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6618050" y="2976925"/>
              <a:ext cx="34800" cy="148250"/>
            </a:xfrm>
            <a:custGeom>
              <a:avLst/>
              <a:gdLst/>
              <a:ahLst/>
              <a:cxnLst/>
              <a:rect l="l" t="t" r="r" b="b"/>
              <a:pathLst>
                <a:path w="1392" h="5930" extrusionOk="0">
                  <a:moveTo>
                    <a:pt x="867" y="160"/>
                  </a:moveTo>
                  <a:lnTo>
                    <a:pt x="913" y="206"/>
                  </a:lnTo>
                  <a:lnTo>
                    <a:pt x="981" y="320"/>
                  </a:lnTo>
                  <a:lnTo>
                    <a:pt x="1072" y="571"/>
                  </a:lnTo>
                  <a:lnTo>
                    <a:pt x="1164" y="958"/>
                  </a:lnTo>
                  <a:lnTo>
                    <a:pt x="1209" y="1392"/>
                  </a:lnTo>
                  <a:lnTo>
                    <a:pt x="1232" y="1893"/>
                  </a:lnTo>
                  <a:lnTo>
                    <a:pt x="1232" y="2418"/>
                  </a:lnTo>
                  <a:lnTo>
                    <a:pt x="1232" y="2988"/>
                  </a:lnTo>
                  <a:lnTo>
                    <a:pt x="1186" y="3558"/>
                  </a:lnTo>
                  <a:lnTo>
                    <a:pt x="1118" y="4083"/>
                  </a:lnTo>
                  <a:lnTo>
                    <a:pt x="1050" y="4561"/>
                  </a:lnTo>
                  <a:lnTo>
                    <a:pt x="958" y="4995"/>
                  </a:lnTo>
                  <a:lnTo>
                    <a:pt x="821" y="5382"/>
                  </a:lnTo>
                  <a:lnTo>
                    <a:pt x="730" y="5610"/>
                  </a:lnTo>
                  <a:lnTo>
                    <a:pt x="639" y="5724"/>
                  </a:lnTo>
                  <a:lnTo>
                    <a:pt x="593" y="5770"/>
                  </a:lnTo>
                  <a:lnTo>
                    <a:pt x="571" y="5770"/>
                  </a:lnTo>
                  <a:lnTo>
                    <a:pt x="525" y="5747"/>
                  </a:lnTo>
                  <a:lnTo>
                    <a:pt x="479" y="5724"/>
                  </a:lnTo>
                  <a:lnTo>
                    <a:pt x="388" y="5565"/>
                  </a:lnTo>
                  <a:lnTo>
                    <a:pt x="320" y="5337"/>
                  </a:lnTo>
                  <a:lnTo>
                    <a:pt x="251" y="4995"/>
                  </a:lnTo>
                  <a:lnTo>
                    <a:pt x="206" y="4584"/>
                  </a:lnTo>
                  <a:lnTo>
                    <a:pt x="160" y="4105"/>
                  </a:lnTo>
                  <a:lnTo>
                    <a:pt x="160" y="3558"/>
                  </a:lnTo>
                  <a:lnTo>
                    <a:pt x="183" y="2942"/>
                  </a:lnTo>
                  <a:lnTo>
                    <a:pt x="229" y="2372"/>
                  </a:lnTo>
                  <a:lnTo>
                    <a:pt x="274" y="1848"/>
                  </a:lnTo>
                  <a:lnTo>
                    <a:pt x="365" y="1346"/>
                  </a:lnTo>
                  <a:lnTo>
                    <a:pt x="457" y="913"/>
                  </a:lnTo>
                  <a:lnTo>
                    <a:pt x="571" y="548"/>
                  </a:lnTo>
                  <a:lnTo>
                    <a:pt x="685" y="320"/>
                  </a:lnTo>
                  <a:lnTo>
                    <a:pt x="776" y="183"/>
                  </a:lnTo>
                  <a:lnTo>
                    <a:pt x="821" y="160"/>
                  </a:lnTo>
                  <a:close/>
                  <a:moveTo>
                    <a:pt x="776" y="1"/>
                  </a:moveTo>
                  <a:lnTo>
                    <a:pt x="707" y="46"/>
                  </a:lnTo>
                  <a:lnTo>
                    <a:pt x="616" y="115"/>
                  </a:lnTo>
                  <a:lnTo>
                    <a:pt x="548" y="206"/>
                  </a:lnTo>
                  <a:lnTo>
                    <a:pt x="479" y="343"/>
                  </a:lnTo>
                  <a:lnTo>
                    <a:pt x="434" y="479"/>
                  </a:lnTo>
                  <a:lnTo>
                    <a:pt x="297" y="890"/>
                  </a:lnTo>
                  <a:lnTo>
                    <a:pt x="206" y="1323"/>
                  </a:lnTo>
                  <a:lnTo>
                    <a:pt x="115" y="1825"/>
                  </a:lnTo>
                  <a:lnTo>
                    <a:pt x="69" y="2349"/>
                  </a:lnTo>
                  <a:lnTo>
                    <a:pt x="23" y="2920"/>
                  </a:lnTo>
                  <a:lnTo>
                    <a:pt x="1" y="3490"/>
                  </a:lnTo>
                  <a:lnTo>
                    <a:pt x="1" y="4014"/>
                  </a:lnTo>
                  <a:lnTo>
                    <a:pt x="46" y="4516"/>
                  </a:lnTo>
                  <a:lnTo>
                    <a:pt x="92" y="4972"/>
                  </a:lnTo>
                  <a:lnTo>
                    <a:pt x="160" y="5360"/>
                  </a:lnTo>
                  <a:lnTo>
                    <a:pt x="206" y="5519"/>
                  </a:lnTo>
                  <a:lnTo>
                    <a:pt x="274" y="5656"/>
                  </a:lnTo>
                  <a:lnTo>
                    <a:pt x="320" y="5770"/>
                  </a:lnTo>
                  <a:lnTo>
                    <a:pt x="388" y="5861"/>
                  </a:lnTo>
                  <a:lnTo>
                    <a:pt x="479" y="5907"/>
                  </a:lnTo>
                  <a:lnTo>
                    <a:pt x="548" y="5930"/>
                  </a:lnTo>
                  <a:lnTo>
                    <a:pt x="571" y="5930"/>
                  </a:lnTo>
                  <a:lnTo>
                    <a:pt x="639" y="5907"/>
                  </a:lnTo>
                  <a:lnTo>
                    <a:pt x="707" y="5884"/>
                  </a:lnTo>
                  <a:lnTo>
                    <a:pt x="776" y="5793"/>
                  </a:lnTo>
                  <a:lnTo>
                    <a:pt x="844" y="5702"/>
                  </a:lnTo>
                  <a:lnTo>
                    <a:pt x="913" y="5588"/>
                  </a:lnTo>
                  <a:lnTo>
                    <a:pt x="981" y="5428"/>
                  </a:lnTo>
                  <a:lnTo>
                    <a:pt x="1095" y="5040"/>
                  </a:lnTo>
                  <a:lnTo>
                    <a:pt x="1209" y="4607"/>
                  </a:lnTo>
                  <a:lnTo>
                    <a:pt x="1278" y="4105"/>
                  </a:lnTo>
                  <a:lnTo>
                    <a:pt x="1346" y="3558"/>
                  </a:lnTo>
                  <a:lnTo>
                    <a:pt x="1392" y="2988"/>
                  </a:lnTo>
                  <a:lnTo>
                    <a:pt x="1392" y="2418"/>
                  </a:lnTo>
                  <a:lnTo>
                    <a:pt x="1392" y="1893"/>
                  </a:lnTo>
                  <a:lnTo>
                    <a:pt x="1369" y="1392"/>
                  </a:lnTo>
                  <a:lnTo>
                    <a:pt x="1300" y="936"/>
                  </a:lnTo>
                  <a:lnTo>
                    <a:pt x="1232" y="525"/>
                  </a:lnTo>
                  <a:lnTo>
                    <a:pt x="1186" y="365"/>
                  </a:lnTo>
                  <a:lnTo>
                    <a:pt x="1118" y="251"/>
                  </a:lnTo>
                  <a:lnTo>
                    <a:pt x="1072" y="137"/>
                  </a:lnTo>
                  <a:lnTo>
                    <a:pt x="1004" y="69"/>
                  </a:lnTo>
                  <a:lnTo>
                    <a:pt x="935" y="23"/>
                  </a:lnTo>
                  <a:lnTo>
                    <a:pt x="84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6561600" y="3033375"/>
              <a:ext cx="148250" cy="35375"/>
            </a:xfrm>
            <a:custGeom>
              <a:avLst/>
              <a:gdLst/>
              <a:ahLst/>
              <a:cxnLst/>
              <a:rect l="l" t="t" r="r" b="b"/>
              <a:pathLst>
                <a:path w="5930" h="1415" extrusionOk="0">
                  <a:moveTo>
                    <a:pt x="2304" y="160"/>
                  </a:moveTo>
                  <a:lnTo>
                    <a:pt x="2988" y="183"/>
                  </a:lnTo>
                  <a:lnTo>
                    <a:pt x="3558" y="228"/>
                  </a:lnTo>
                  <a:lnTo>
                    <a:pt x="4083" y="274"/>
                  </a:lnTo>
                  <a:lnTo>
                    <a:pt x="4562" y="365"/>
                  </a:lnTo>
                  <a:lnTo>
                    <a:pt x="4995" y="456"/>
                  </a:lnTo>
                  <a:lnTo>
                    <a:pt x="5383" y="570"/>
                  </a:lnTo>
                  <a:lnTo>
                    <a:pt x="5611" y="684"/>
                  </a:lnTo>
                  <a:lnTo>
                    <a:pt x="5725" y="776"/>
                  </a:lnTo>
                  <a:lnTo>
                    <a:pt x="5748" y="821"/>
                  </a:lnTo>
                  <a:lnTo>
                    <a:pt x="5770" y="844"/>
                  </a:lnTo>
                  <a:lnTo>
                    <a:pt x="5748" y="890"/>
                  </a:lnTo>
                  <a:lnTo>
                    <a:pt x="5702" y="935"/>
                  </a:lnTo>
                  <a:lnTo>
                    <a:pt x="5565" y="1004"/>
                  </a:lnTo>
                  <a:lnTo>
                    <a:pt x="5314" y="1095"/>
                  </a:lnTo>
                  <a:lnTo>
                    <a:pt x="4995" y="1163"/>
                  </a:lnTo>
                  <a:lnTo>
                    <a:pt x="4585" y="1209"/>
                  </a:lnTo>
                  <a:lnTo>
                    <a:pt x="4106" y="1232"/>
                  </a:lnTo>
                  <a:lnTo>
                    <a:pt x="3558" y="1254"/>
                  </a:lnTo>
                  <a:lnTo>
                    <a:pt x="2943" y="1232"/>
                  </a:lnTo>
                  <a:lnTo>
                    <a:pt x="2373" y="1186"/>
                  </a:lnTo>
                  <a:lnTo>
                    <a:pt x="1848" y="1118"/>
                  </a:lnTo>
                  <a:lnTo>
                    <a:pt x="1346" y="1049"/>
                  </a:lnTo>
                  <a:lnTo>
                    <a:pt x="913" y="958"/>
                  </a:lnTo>
                  <a:lnTo>
                    <a:pt x="548" y="844"/>
                  </a:lnTo>
                  <a:lnTo>
                    <a:pt x="297" y="730"/>
                  </a:lnTo>
                  <a:lnTo>
                    <a:pt x="183" y="639"/>
                  </a:lnTo>
                  <a:lnTo>
                    <a:pt x="161" y="593"/>
                  </a:lnTo>
                  <a:lnTo>
                    <a:pt x="161" y="570"/>
                  </a:lnTo>
                  <a:lnTo>
                    <a:pt x="161" y="525"/>
                  </a:lnTo>
                  <a:lnTo>
                    <a:pt x="183" y="502"/>
                  </a:lnTo>
                  <a:lnTo>
                    <a:pt x="297" y="411"/>
                  </a:lnTo>
                  <a:lnTo>
                    <a:pt x="480" y="365"/>
                  </a:lnTo>
                  <a:lnTo>
                    <a:pt x="731" y="297"/>
                  </a:lnTo>
                  <a:lnTo>
                    <a:pt x="1027" y="251"/>
                  </a:lnTo>
                  <a:lnTo>
                    <a:pt x="1392" y="205"/>
                  </a:lnTo>
                  <a:lnTo>
                    <a:pt x="1825" y="183"/>
                  </a:lnTo>
                  <a:lnTo>
                    <a:pt x="2304" y="160"/>
                  </a:lnTo>
                  <a:close/>
                  <a:moveTo>
                    <a:pt x="2441" y="0"/>
                  </a:moveTo>
                  <a:lnTo>
                    <a:pt x="1916" y="23"/>
                  </a:lnTo>
                  <a:lnTo>
                    <a:pt x="1415" y="46"/>
                  </a:lnTo>
                  <a:lnTo>
                    <a:pt x="959" y="91"/>
                  </a:lnTo>
                  <a:lnTo>
                    <a:pt x="571" y="160"/>
                  </a:lnTo>
                  <a:lnTo>
                    <a:pt x="411" y="228"/>
                  </a:lnTo>
                  <a:lnTo>
                    <a:pt x="275" y="274"/>
                  </a:lnTo>
                  <a:lnTo>
                    <a:pt x="161" y="342"/>
                  </a:lnTo>
                  <a:lnTo>
                    <a:pt x="69" y="411"/>
                  </a:lnTo>
                  <a:lnTo>
                    <a:pt x="24" y="479"/>
                  </a:lnTo>
                  <a:lnTo>
                    <a:pt x="1" y="547"/>
                  </a:lnTo>
                  <a:lnTo>
                    <a:pt x="1" y="639"/>
                  </a:lnTo>
                  <a:lnTo>
                    <a:pt x="46" y="707"/>
                  </a:lnTo>
                  <a:lnTo>
                    <a:pt x="115" y="776"/>
                  </a:lnTo>
                  <a:lnTo>
                    <a:pt x="206" y="844"/>
                  </a:lnTo>
                  <a:lnTo>
                    <a:pt x="343" y="912"/>
                  </a:lnTo>
                  <a:lnTo>
                    <a:pt x="480" y="981"/>
                  </a:lnTo>
                  <a:lnTo>
                    <a:pt x="867" y="1095"/>
                  </a:lnTo>
                  <a:lnTo>
                    <a:pt x="1324" y="1209"/>
                  </a:lnTo>
                  <a:lnTo>
                    <a:pt x="1825" y="1277"/>
                  </a:lnTo>
                  <a:lnTo>
                    <a:pt x="2350" y="1346"/>
                  </a:lnTo>
                  <a:lnTo>
                    <a:pt x="2920" y="1391"/>
                  </a:lnTo>
                  <a:lnTo>
                    <a:pt x="3604" y="1414"/>
                  </a:lnTo>
                  <a:lnTo>
                    <a:pt x="4060" y="1391"/>
                  </a:lnTo>
                  <a:lnTo>
                    <a:pt x="4493" y="1368"/>
                  </a:lnTo>
                  <a:lnTo>
                    <a:pt x="4881" y="1323"/>
                  </a:lnTo>
                  <a:lnTo>
                    <a:pt x="5223" y="1277"/>
                  </a:lnTo>
                  <a:lnTo>
                    <a:pt x="5497" y="1186"/>
                  </a:lnTo>
                  <a:lnTo>
                    <a:pt x="5725" y="1095"/>
                  </a:lnTo>
                  <a:lnTo>
                    <a:pt x="5816" y="1049"/>
                  </a:lnTo>
                  <a:lnTo>
                    <a:pt x="5862" y="981"/>
                  </a:lnTo>
                  <a:lnTo>
                    <a:pt x="5907" y="912"/>
                  </a:lnTo>
                  <a:lnTo>
                    <a:pt x="5930" y="844"/>
                  </a:lnTo>
                  <a:lnTo>
                    <a:pt x="5907" y="776"/>
                  </a:lnTo>
                  <a:lnTo>
                    <a:pt x="5884" y="707"/>
                  </a:lnTo>
                  <a:lnTo>
                    <a:pt x="5816" y="639"/>
                  </a:lnTo>
                  <a:lnTo>
                    <a:pt x="5702" y="570"/>
                  </a:lnTo>
                  <a:lnTo>
                    <a:pt x="5588" y="502"/>
                  </a:lnTo>
                  <a:lnTo>
                    <a:pt x="5428" y="433"/>
                  </a:lnTo>
                  <a:lnTo>
                    <a:pt x="5041" y="297"/>
                  </a:lnTo>
                  <a:lnTo>
                    <a:pt x="4607" y="205"/>
                  </a:lnTo>
                  <a:lnTo>
                    <a:pt x="4106" y="114"/>
                  </a:lnTo>
                  <a:lnTo>
                    <a:pt x="3558" y="69"/>
                  </a:lnTo>
                  <a:lnTo>
                    <a:pt x="2988" y="23"/>
                  </a:lnTo>
                  <a:lnTo>
                    <a:pt x="244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497585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bg>
      <p:bgPr>
        <a:solidFill>
          <a:schemeClr val="accent6"/>
        </a:solidFill>
        <a:effectLst/>
      </p:bgPr>
    </p:bg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9" name="Google Shape;529;p11"/>
          <p:cNvGrpSpPr/>
          <p:nvPr/>
        </p:nvGrpSpPr>
        <p:grpSpPr>
          <a:xfrm rot="10800000">
            <a:off x="-262105" y="-23805"/>
            <a:ext cx="12697088" cy="6045197"/>
            <a:chOff x="1697" y="798588"/>
            <a:chExt cx="9125842" cy="4344895"/>
          </a:xfrm>
        </p:grpSpPr>
        <p:sp>
          <p:nvSpPr>
            <p:cNvPr id="530" name="Google Shape;530;p11"/>
            <p:cNvSpPr/>
            <p:nvPr/>
          </p:nvSpPr>
          <p:spPr>
            <a:xfrm>
              <a:off x="1697" y="798588"/>
              <a:ext cx="9125842" cy="4344860"/>
            </a:xfrm>
            <a:custGeom>
              <a:avLst/>
              <a:gdLst/>
              <a:ahLst/>
              <a:cxnLst/>
              <a:rect l="l" t="t" r="r" b="b"/>
              <a:pathLst>
                <a:path w="118310" h="56328" extrusionOk="0">
                  <a:moveTo>
                    <a:pt x="55165" y="0"/>
                  </a:moveTo>
                  <a:lnTo>
                    <a:pt x="53888" y="69"/>
                  </a:lnTo>
                  <a:lnTo>
                    <a:pt x="52633" y="137"/>
                  </a:lnTo>
                  <a:lnTo>
                    <a:pt x="51402" y="251"/>
                  </a:lnTo>
                  <a:lnTo>
                    <a:pt x="50170" y="411"/>
                  </a:lnTo>
                  <a:lnTo>
                    <a:pt x="48962" y="570"/>
                  </a:lnTo>
                  <a:lnTo>
                    <a:pt x="47776" y="798"/>
                  </a:lnTo>
                  <a:lnTo>
                    <a:pt x="46613" y="1027"/>
                  </a:lnTo>
                  <a:lnTo>
                    <a:pt x="45473" y="1300"/>
                  </a:lnTo>
                  <a:lnTo>
                    <a:pt x="44333" y="1619"/>
                  </a:lnTo>
                  <a:lnTo>
                    <a:pt x="43192" y="1961"/>
                  </a:lnTo>
                  <a:lnTo>
                    <a:pt x="42098" y="2349"/>
                  </a:lnTo>
                  <a:lnTo>
                    <a:pt x="41003" y="2760"/>
                  </a:lnTo>
                  <a:lnTo>
                    <a:pt x="39931" y="3193"/>
                  </a:lnTo>
                  <a:lnTo>
                    <a:pt x="38859" y="3695"/>
                  </a:lnTo>
                  <a:lnTo>
                    <a:pt x="37810" y="4219"/>
                  </a:lnTo>
                  <a:lnTo>
                    <a:pt x="36761" y="4766"/>
                  </a:lnTo>
                  <a:lnTo>
                    <a:pt x="35986" y="5177"/>
                  </a:lnTo>
                  <a:lnTo>
                    <a:pt x="35188" y="5587"/>
                  </a:lnTo>
                  <a:lnTo>
                    <a:pt x="34413" y="5975"/>
                  </a:lnTo>
                  <a:lnTo>
                    <a:pt x="33614" y="6317"/>
                  </a:lnTo>
                  <a:lnTo>
                    <a:pt x="32816" y="6659"/>
                  </a:lnTo>
                  <a:lnTo>
                    <a:pt x="32018" y="6978"/>
                  </a:lnTo>
                  <a:lnTo>
                    <a:pt x="31220" y="7275"/>
                  </a:lnTo>
                  <a:lnTo>
                    <a:pt x="30422" y="7571"/>
                  </a:lnTo>
                  <a:lnTo>
                    <a:pt x="29624" y="7822"/>
                  </a:lnTo>
                  <a:lnTo>
                    <a:pt x="28826" y="8073"/>
                  </a:lnTo>
                  <a:lnTo>
                    <a:pt x="28005" y="8301"/>
                  </a:lnTo>
                  <a:lnTo>
                    <a:pt x="27206" y="8506"/>
                  </a:lnTo>
                  <a:lnTo>
                    <a:pt x="26408" y="8712"/>
                  </a:lnTo>
                  <a:lnTo>
                    <a:pt x="25610" y="8894"/>
                  </a:lnTo>
                  <a:lnTo>
                    <a:pt x="24812" y="9054"/>
                  </a:lnTo>
                  <a:lnTo>
                    <a:pt x="24037" y="9190"/>
                  </a:lnTo>
                  <a:lnTo>
                    <a:pt x="22440" y="9464"/>
                  </a:lnTo>
                  <a:lnTo>
                    <a:pt x="20890" y="9669"/>
                  </a:lnTo>
                  <a:lnTo>
                    <a:pt x="19362" y="9806"/>
                  </a:lnTo>
                  <a:lnTo>
                    <a:pt x="17857" y="9920"/>
                  </a:lnTo>
                  <a:lnTo>
                    <a:pt x="16374" y="9989"/>
                  </a:lnTo>
                  <a:lnTo>
                    <a:pt x="14938" y="10011"/>
                  </a:lnTo>
                  <a:lnTo>
                    <a:pt x="13524" y="10011"/>
                  </a:lnTo>
                  <a:lnTo>
                    <a:pt x="12178" y="9966"/>
                  </a:lnTo>
                  <a:lnTo>
                    <a:pt x="10856" y="9920"/>
                  </a:lnTo>
                  <a:lnTo>
                    <a:pt x="9601" y="9829"/>
                  </a:lnTo>
                  <a:lnTo>
                    <a:pt x="8416" y="9715"/>
                  </a:lnTo>
                  <a:lnTo>
                    <a:pt x="7275" y="9601"/>
                  </a:lnTo>
                  <a:lnTo>
                    <a:pt x="6204" y="9464"/>
                  </a:lnTo>
                  <a:lnTo>
                    <a:pt x="5200" y="9305"/>
                  </a:lnTo>
                  <a:lnTo>
                    <a:pt x="4265" y="9168"/>
                  </a:lnTo>
                  <a:lnTo>
                    <a:pt x="3421" y="9031"/>
                  </a:lnTo>
                  <a:lnTo>
                    <a:pt x="1985" y="8734"/>
                  </a:lnTo>
                  <a:lnTo>
                    <a:pt x="913" y="8506"/>
                  </a:lnTo>
                  <a:lnTo>
                    <a:pt x="252" y="8347"/>
                  </a:lnTo>
                  <a:lnTo>
                    <a:pt x="1" y="8278"/>
                  </a:lnTo>
                  <a:lnTo>
                    <a:pt x="1" y="56327"/>
                  </a:lnTo>
                  <a:lnTo>
                    <a:pt x="118310" y="56327"/>
                  </a:lnTo>
                  <a:lnTo>
                    <a:pt x="118310" y="1460"/>
                  </a:lnTo>
                  <a:lnTo>
                    <a:pt x="117284" y="1711"/>
                  </a:lnTo>
                  <a:lnTo>
                    <a:pt x="116098" y="2007"/>
                  </a:lnTo>
                  <a:lnTo>
                    <a:pt x="114479" y="2349"/>
                  </a:lnTo>
                  <a:lnTo>
                    <a:pt x="112495" y="2760"/>
                  </a:lnTo>
                  <a:lnTo>
                    <a:pt x="110192" y="3193"/>
                  </a:lnTo>
                  <a:lnTo>
                    <a:pt x="108937" y="3398"/>
                  </a:lnTo>
                  <a:lnTo>
                    <a:pt x="107615" y="3603"/>
                  </a:lnTo>
                  <a:lnTo>
                    <a:pt x="106224" y="3809"/>
                  </a:lnTo>
                  <a:lnTo>
                    <a:pt x="104787" y="3991"/>
                  </a:lnTo>
                  <a:lnTo>
                    <a:pt x="103282" y="4174"/>
                  </a:lnTo>
                  <a:lnTo>
                    <a:pt x="101754" y="4333"/>
                  </a:lnTo>
                  <a:lnTo>
                    <a:pt x="100158" y="4493"/>
                  </a:lnTo>
                  <a:lnTo>
                    <a:pt x="98539" y="4607"/>
                  </a:lnTo>
                  <a:lnTo>
                    <a:pt x="96897" y="4698"/>
                  </a:lnTo>
                  <a:lnTo>
                    <a:pt x="95232" y="4766"/>
                  </a:lnTo>
                  <a:lnTo>
                    <a:pt x="93544" y="4812"/>
                  </a:lnTo>
                  <a:lnTo>
                    <a:pt x="91834" y="4812"/>
                  </a:lnTo>
                  <a:lnTo>
                    <a:pt x="90124" y="4766"/>
                  </a:lnTo>
                  <a:lnTo>
                    <a:pt x="88391" y="4698"/>
                  </a:lnTo>
                  <a:lnTo>
                    <a:pt x="86680" y="4561"/>
                  </a:lnTo>
                  <a:lnTo>
                    <a:pt x="84970" y="4402"/>
                  </a:lnTo>
                  <a:lnTo>
                    <a:pt x="83260" y="4174"/>
                  </a:lnTo>
                  <a:lnTo>
                    <a:pt x="82416" y="4059"/>
                  </a:lnTo>
                  <a:lnTo>
                    <a:pt x="81572" y="3900"/>
                  </a:lnTo>
                  <a:lnTo>
                    <a:pt x="80728" y="3740"/>
                  </a:lnTo>
                  <a:lnTo>
                    <a:pt x="79907" y="3581"/>
                  </a:lnTo>
                  <a:lnTo>
                    <a:pt x="79086" y="3398"/>
                  </a:lnTo>
                  <a:lnTo>
                    <a:pt x="78265" y="3193"/>
                  </a:lnTo>
                  <a:lnTo>
                    <a:pt x="76669" y="2782"/>
                  </a:lnTo>
                  <a:lnTo>
                    <a:pt x="75073" y="2418"/>
                  </a:lnTo>
                  <a:lnTo>
                    <a:pt x="73499" y="2053"/>
                  </a:lnTo>
                  <a:lnTo>
                    <a:pt x="71971" y="1733"/>
                  </a:lnTo>
                  <a:lnTo>
                    <a:pt x="70444" y="1437"/>
                  </a:lnTo>
                  <a:lnTo>
                    <a:pt x="68961" y="1163"/>
                  </a:lnTo>
                  <a:lnTo>
                    <a:pt x="67479" y="912"/>
                  </a:lnTo>
                  <a:lnTo>
                    <a:pt x="66020" y="684"/>
                  </a:lnTo>
                  <a:lnTo>
                    <a:pt x="64606" y="502"/>
                  </a:lnTo>
                  <a:lnTo>
                    <a:pt x="63192" y="342"/>
                  </a:lnTo>
                  <a:lnTo>
                    <a:pt x="61801" y="228"/>
                  </a:lnTo>
                  <a:lnTo>
                    <a:pt x="60432" y="114"/>
                  </a:lnTo>
                  <a:lnTo>
                    <a:pt x="59087" y="46"/>
                  </a:lnTo>
                  <a:lnTo>
                    <a:pt x="57764" y="0"/>
                  </a:lnTo>
                  <a:close/>
                </a:path>
              </a:pathLst>
            </a:custGeom>
            <a:solidFill>
              <a:srgbClr val="3742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1" name="Google Shape;531;p11"/>
            <p:cNvSpPr/>
            <p:nvPr/>
          </p:nvSpPr>
          <p:spPr>
            <a:xfrm>
              <a:off x="1697" y="1841697"/>
              <a:ext cx="9125842" cy="3301764"/>
            </a:xfrm>
            <a:custGeom>
              <a:avLst/>
              <a:gdLst/>
              <a:ahLst/>
              <a:cxnLst/>
              <a:rect l="l" t="t" r="r" b="b"/>
              <a:pathLst>
                <a:path w="118310" h="42805" extrusionOk="0">
                  <a:moveTo>
                    <a:pt x="118310" y="0"/>
                  </a:moveTo>
                  <a:lnTo>
                    <a:pt x="116987" y="251"/>
                  </a:lnTo>
                  <a:lnTo>
                    <a:pt x="115733" y="479"/>
                  </a:lnTo>
                  <a:lnTo>
                    <a:pt x="114502" y="753"/>
                  </a:lnTo>
                  <a:lnTo>
                    <a:pt x="113293" y="1027"/>
                  </a:lnTo>
                  <a:lnTo>
                    <a:pt x="112130" y="1300"/>
                  </a:lnTo>
                  <a:lnTo>
                    <a:pt x="110990" y="1619"/>
                  </a:lnTo>
                  <a:lnTo>
                    <a:pt x="109895" y="1916"/>
                  </a:lnTo>
                  <a:lnTo>
                    <a:pt x="108801" y="2258"/>
                  </a:lnTo>
                  <a:lnTo>
                    <a:pt x="107752" y="2600"/>
                  </a:lnTo>
                  <a:lnTo>
                    <a:pt x="106725" y="2942"/>
                  </a:lnTo>
                  <a:lnTo>
                    <a:pt x="105722" y="3307"/>
                  </a:lnTo>
                  <a:lnTo>
                    <a:pt x="104741" y="3672"/>
                  </a:lnTo>
                  <a:lnTo>
                    <a:pt x="103784" y="4037"/>
                  </a:lnTo>
                  <a:lnTo>
                    <a:pt x="102849" y="4424"/>
                  </a:lnTo>
                  <a:lnTo>
                    <a:pt x="101936" y="4812"/>
                  </a:lnTo>
                  <a:lnTo>
                    <a:pt x="101024" y="5223"/>
                  </a:lnTo>
                  <a:lnTo>
                    <a:pt x="99268" y="6044"/>
                  </a:lnTo>
                  <a:lnTo>
                    <a:pt x="97581" y="6864"/>
                  </a:lnTo>
                  <a:lnTo>
                    <a:pt x="95916" y="7731"/>
                  </a:lnTo>
                  <a:lnTo>
                    <a:pt x="94297" y="8598"/>
                  </a:lnTo>
                  <a:lnTo>
                    <a:pt x="91127" y="10331"/>
                  </a:lnTo>
                  <a:lnTo>
                    <a:pt x="89531" y="11197"/>
                  </a:lnTo>
                  <a:lnTo>
                    <a:pt x="87935" y="12064"/>
                  </a:lnTo>
                  <a:lnTo>
                    <a:pt x="86338" y="12908"/>
                  </a:lnTo>
                  <a:lnTo>
                    <a:pt x="84696" y="13729"/>
                  </a:lnTo>
                  <a:lnTo>
                    <a:pt x="83009" y="14550"/>
                  </a:lnTo>
                  <a:lnTo>
                    <a:pt x="81298" y="15325"/>
                  </a:lnTo>
                  <a:lnTo>
                    <a:pt x="80409" y="15690"/>
                  </a:lnTo>
                  <a:lnTo>
                    <a:pt x="79497" y="16055"/>
                  </a:lnTo>
                  <a:lnTo>
                    <a:pt x="78585" y="16420"/>
                  </a:lnTo>
                  <a:lnTo>
                    <a:pt x="77650" y="16762"/>
                  </a:lnTo>
                  <a:lnTo>
                    <a:pt x="76692" y="17104"/>
                  </a:lnTo>
                  <a:lnTo>
                    <a:pt x="75711" y="17423"/>
                  </a:lnTo>
                  <a:lnTo>
                    <a:pt x="74708" y="17742"/>
                  </a:lnTo>
                  <a:lnTo>
                    <a:pt x="73682" y="18039"/>
                  </a:lnTo>
                  <a:lnTo>
                    <a:pt x="72633" y="18335"/>
                  </a:lnTo>
                  <a:lnTo>
                    <a:pt x="71538" y="18609"/>
                  </a:lnTo>
                  <a:lnTo>
                    <a:pt x="70444" y="18860"/>
                  </a:lnTo>
                  <a:lnTo>
                    <a:pt x="69303" y="19110"/>
                  </a:lnTo>
                  <a:lnTo>
                    <a:pt x="68140" y="19339"/>
                  </a:lnTo>
                  <a:lnTo>
                    <a:pt x="66932" y="19544"/>
                  </a:lnTo>
                  <a:lnTo>
                    <a:pt x="65700" y="19726"/>
                  </a:lnTo>
                  <a:lnTo>
                    <a:pt x="64423" y="19909"/>
                  </a:lnTo>
                  <a:lnTo>
                    <a:pt x="63123" y="20068"/>
                  </a:lnTo>
                  <a:lnTo>
                    <a:pt x="61778" y="20205"/>
                  </a:lnTo>
                  <a:lnTo>
                    <a:pt x="60410" y="20342"/>
                  </a:lnTo>
                  <a:lnTo>
                    <a:pt x="58996" y="20433"/>
                  </a:lnTo>
                  <a:lnTo>
                    <a:pt x="57536" y="20524"/>
                  </a:lnTo>
                  <a:lnTo>
                    <a:pt x="56031" y="20570"/>
                  </a:lnTo>
                  <a:lnTo>
                    <a:pt x="54480" y="20616"/>
                  </a:lnTo>
                  <a:lnTo>
                    <a:pt x="52884" y="20638"/>
                  </a:lnTo>
                  <a:lnTo>
                    <a:pt x="51288" y="20616"/>
                  </a:lnTo>
                  <a:lnTo>
                    <a:pt x="49692" y="20593"/>
                  </a:lnTo>
                  <a:lnTo>
                    <a:pt x="48141" y="20547"/>
                  </a:lnTo>
                  <a:lnTo>
                    <a:pt x="46613" y="20479"/>
                  </a:lnTo>
                  <a:lnTo>
                    <a:pt x="45108" y="20410"/>
                  </a:lnTo>
                  <a:lnTo>
                    <a:pt x="43626" y="20296"/>
                  </a:lnTo>
                  <a:lnTo>
                    <a:pt x="42166" y="20182"/>
                  </a:lnTo>
                  <a:lnTo>
                    <a:pt x="40729" y="20045"/>
                  </a:lnTo>
                  <a:lnTo>
                    <a:pt x="39316" y="19909"/>
                  </a:lnTo>
                  <a:lnTo>
                    <a:pt x="37924" y="19749"/>
                  </a:lnTo>
                  <a:lnTo>
                    <a:pt x="36556" y="19567"/>
                  </a:lnTo>
                  <a:lnTo>
                    <a:pt x="35211" y="19361"/>
                  </a:lnTo>
                  <a:lnTo>
                    <a:pt x="33888" y="19156"/>
                  </a:lnTo>
                  <a:lnTo>
                    <a:pt x="32588" y="18951"/>
                  </a:lnTo>
                  <a:lnTo>
                    <a:pt x="31334" y="18723"/>
                  </a:lnTo>
                  <a:lnTo>
                    <a:pt x="30080" y="18495"/>
                  </a:lnTo>
                  <a:lnTo>
                    <a:pt x="28871" y="18244"/>
                  </a:lnTo>
                  <a:lnTo>
                    <a:pt x="27663" y="17970"/>
                  </a:lnTo>
                  <a:lnTo>
                    <a:pt x="26500" y="17697"/>
                  </a:lnTo>
                  <a:lnTo>
                    <a:pt x="25359" y="17423"/>
                  </a:lnTo>
                  <a:lnTo>
                    <a:pt x="23124" y="16853"/>
                  </a:lnTo>
                  <a:lnTo>
                    <a:pt x="21004" y="16260"/>
                  </a:lnTo>
                  <a:lnTo>
                    <a:pt x="18997" y="15621"/>
                  </a:lnTo>
                  <a:lnTo>
                    <a:pt x="17058" y="14983"/>
                  </a:lnTo>
                  <a:lnTo>
                    <a:pt x="15257" y="14344"/>
                  </a:lnTo>
                  <a:lnTo>
                    <a:pt x="13524" y="13683"/>
                  </a:lnTo>
                  <a:lnTo>
                    <a:pt x="11905" y="13022"/>
                  </a:lnTo>
                  <a:lnTo>
                    <a:pt x="10377" y="12383"/>
                  </a:lnTo>
                  <a:lnTo>
                    <a:pt x="8963" y="11745"/>
                  </a:lnTo>
                  <a:lnTo>
                    <a:pt x="7663" y="11129"/>
                  </a:lnTo>
                  <a:lnTo>
                    <a:pt x="6432" y="10513"/>
                  </a:lnTo>
                  <a:lnTo>
                    <a:pt x="5337" y="9943"/>
                  </a:lnTo>
                  <a:lnTo>
                    <a:pt x="4334" y="9396"/>
                  </a:lnTo>
                  <a:lnTo>
                    <a:pt x="3421" y="8871"/>
                  </a:lnTo>
                  <a:lnTo>
                    <a:pt x="2623" y="8392"/>
                  </a:lnTo>
                  <a:lnTo>
                    <a:pt x="1939" y="7982"/>
                  </a:lnTo>
                  <a:lnTo>
                    <a:pt x="867" y="7298"/>
                  </a:lnTo>
                  <a:lnTo>
                    <a:pt x="229" y="6842"/>
                  </a:lnTo>
                  <a:lnTo>
                    <a:pt x="1" y="6682"/>
                  </a:lnTo>
                  <a:lnTo>
                    <a:pt x="1" y="42804"/>
                  </a:lnTo>
                  <a:lnTo>
                    <a:pt x="118310" y="42804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68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2" name="Google Shape;532;p11"/>
            <p:cNvSpPr/>
            <p:nvPr/>
          </p:nvSpPr>
          <p:spPr>
            <a:xfrm>
              <a:off x="1697" y="3723891"/>
              <a:ext cx="9125842" cy="1419593"/>
            </a:xfrm>
            <a:custGeom>
              <a:avLst/>
              <a:gdLst/>
              <a:ahLst/>
              <a:cxnLst/>
              <a:rect l="l" t="t" r="r" b="b"/>
              <a:pathLst>
                <a:path w="118310" h="18404" extrusionOk="0">
                  <a:moveTo>
                    <a:pt x="118310" y="0"/>
                  </a:moveTo>
                  <a:lnTo>
                    <a:pt x="117877" y="183"/>
                  </a:lnTo>
                  <a:lnTo>
                    <a:pt x="116668" y="707"/>
                  </a:lnTo>
                  <a:lnTo>
                    <a:pt x="114730" y="1505"/>
                  </a:lnTo>
                  <a:lnTo>
                    <a:pt x="113521" y="1984"/>
                  </a:lnTo>
                  <a:lnTo>
                    <a:pt x="112130" y="2509"/>
                  </a:lnTo>
                  <a:lnTo>
                    <a:pt x="110579" y="3079"/>
                  </a:lnTo>
                  <a:lnTo>
                    <a:pt x="108892" y="3649"/>
                  </a:lnTo>
                  <a:lnTo>
                    <a:pt x="107067" y="4265"/>
                  </a:lnTo>
                  <a:lnTo>
                    <a:pt x="105106" y="4903"/>
                  </a:lnTo>
                  <a:lnTo>
                    <a:pt x="103008" y="5542"/>
                  </a:lnTo>
                  <a:lnTo>
                    <a:pt x="100819" y="6157"/>
                  </a:lnTo>
                  <a:lnTo>
                    <a:pt x="98493" y="6796"/>
                  </a:lnTo>
                  <a:lnTo>
                    <a:pt x="96076" y="7389"/>
                  </a:lnTo>
                  <a:lnTo>
                    <a:pt x="93544" y="7982"/>
                  </a:lnTo>
                  <a:lnTo>
                    <a:pt x="90945" y="8529"/>
                  </a:lnTo>
                  <a:lnTo>
                    <a:pt x="89622" y="8780"/>
                  </a:lnTo>
                  <a:lnTo>
                    <a:pt x="88254" y="9031"/>
                  </a:lnTo>
                  <a:lnTo>
                    <a:pt x="86886" y="9281"/>
                  </a:lnTo>
                  <a:lnTo>
                    <a:pt x="85494" y="9510"/>
                  </a:lnTo>
                  <a:lnTo>
                    <a:pt x="84081" y="9715"/>
                  </a:lnTo>
                  <a:lnTo>
                    <a:pt x="82667" y="9920"/>
                  </a:lnTo>
                  <a:lnTo>
                    <a:pt x="81230" y="10080"/>
                  </a:lnTo>
                  <a:lnTo>
                    <a:pt x="79771" y="10262"/>
                  </a:lnTo>
                  <a:lnTo>
                    <a:pt x="78311" y="10399"/>
                  </a:lnTo>
                  <a:lnTo>
                    <a:pt x="76829" y="10536"/>
                  </a:lnTo>
                  <a:lnTo>
                    <a:pt x="75324" y="10627"/>
                  </a:lnTo>
                  <a:lnTo>
                    <a:pt x="73841" y="10718"/>
                  </a:lnTo>
                  <a:lnTo>
                    <a:pt x="72314" y="10787"/>
                  </a:lnTo>
                  <a:lnTo>
                    <a:pt x="70808" y="10832"/>
                  </a:lnTo>
                  <a:lnTo>
                    <a:pt x="69281" y="10855"/>
                  </a:lnTo>
                  <a:lnTo>
                    <a:pt x="67753" y="10855"/>
                  </a:lnTo>
                  <a:lnTo>
                    <a:pt x="66202" y="10809"/>
                  </a:lnTo>
                  <a:lnTo>
                    <a:pt x="64651" y="10764"/>
                  </a:lnTo>
                  <a:lnTo>
                    <a:pt x="63101" y="10673"/>
                  </a:lnTo>
                  <a:lnTo>
                    <a:pt x="61550" y="10559"/>
                  </a:lnTo>
                  <a:lnTo>
                    <a:pt x="59999" y="10422"/>
                  </a:lnTo>
                  <a:lnTo>
                    <a:pt x="58448" y="10262"/>
                  </a:lnTo>
                  <a:lnTo>
                    <a:pt x="56875" y="10057"/>
                  </a:lnTo>
                  <a:lnTo>
                    <a:pt x="55324" y="9806"/>
                  </a:lnTo>
                  <a:lnTo>
                    <a:pt x="53774" y="9555"/>
                  </a:lnTo>
                  <a:lnTo>
                    <a:pt x="52223" y="9236"/>
                  </a:lnTo>
                  <a:lnTo>
                    <a:pt x="50672" y="8917"/>
                  </a:lnTo>
                  <a:lnTo>
                    <a:pt x="49121" y="8529"/>
                  </a:lnTo>
                  <a:lnTo>
                    <a:pt x="47594" y="8164"/>
                  </a:lnTo>
                  <a:lnTo>
                    <a:pt x="46066" y="7799"/>
                  </a:lnTo>
                  <a:lnTo>
                    <a:pt x="44583" y="7480"/>
                  </a:lnTo>
                  <a:lnTo>
                    <a:pt x="43124" y="7183"/>
                  </a:lnTo>
                  <a:lnTo>
                    <a:pt x="41687" y="6933"/>
                  </a:lnTo>
                  <a:lnTo>
                    <a:pt x="40296" y="6682"/>
                  </a:lnTo>
                  <a:lnTo>
                    <a:pt x="38905" y="6454"/>
                  </a:lnTo>
                  <a:lnTo>
                    <a:pt x="37537" y="6271"/>
                  </a:lnTo>
                  <a:lnTo>
                    <a:pt x="36214" y="6089"/>
                  </a:lnTo>
                  <a:lnTo>
                    <a:pt x="34892" y="5929"/>
                  </a:lnTo>
                  <a:lnTo>
                    <a:pt x="33614" y="5815"/>
                  </a:lnTo>
                  <a:lnTo>
                    <a:pt x="32337" y="5701"/>
                  </a:lnTo>
                  <a:lnTo>
                    <a:pt x="31106" y="5610"/>
                  </a:lnTo>
                  <a:lnTo>
                    <a:pt x="29897" y="5542"/>
                  </a:lnTo>
                  <a:lnTo>
                    <a:pt x="28712" y="5496"/>
                  </a:lnTo>
                  <a:lnTo>
                    <a:pt x="27526" y="5450"/>
                  </a:lnTo>
                  <a:lnTo>
                    <a:pt x="26385" y="5428"/>
                  </a:lnTo>
                  <a:lnTo>
                    <a:pt x="25268" y="5450"/>
                  </a:lnTo>
                  <a:lnTo>
                    <a:pt x="24196" y="5450"/>
                  </a:lnTo>
                  <a:lnTo>
                    <a:pt x="23124" y="5496"/>
                  </a:lnTo>
                  <a:lnTo>
                    <a:pt x="22075" y="5542"/>
                  </a:lnTo>
                  <a:lnTo>
                    <a:pt x="21049" y="5587"/>
                  </a:lnTo>
                  <a:lnTo>
                    <a:pt x="20069" y="5678"/>
                  </a:lnTo>
                  <a:lnTo>
                    <a:pt x="19088" y="5747"/>
                  </a:lnTo>
                  <a:lnTo>
                    <a:pt x="18153" y="5861"/>
                  </a:lnTo>
                  <a:lnTo>
                    <a:pt x="17218" y="5952"/>
                  </a:lnTo>
                  <a:lnTo>
                    <a:pt x="15462" y="6203"/>
                  </a:lnTo>
                  <a:lnTo>
                    <a:pt x="13775" y="6499"/>
                  </a:lnTo>
                  <a:lnTo>
                    <a:pt x="12201" y="6796"/>
                  </a:lnTo>
                  <a:lnTo>
                    <a:pt x="10719" y="7138"/>
                  </a:lnTo>
                  <a:lnTo>
                    <a:pt x="9328" y="7503"/>
                  </a:lnTo>
                  <a:lnTo>
                    <a:pt x="8051" y="7868"/>
                  </a:lnTo>
                  <a:lnTo>
                    <a:pt x="6865" y="8255"/>
                  </a:lnTo>
                  <a:lnTo>
                    <a:pt x="5770" y="8620"/>
                  </a:lnTo>
                  <a:lnTo>
                    <a:pt x="4767" y="9008"/>
                  </a:lnTo>
                  <a:lnTo>
                    <a:pt x="3855" y="9373"/>
                  </a:lnTo>
                  <a:lnTo>
                    <a:pt x="3057" y="9715"/>
                  </a:lnTo>
                  <a:lnTo>
                    <a:pt x="2327" y="10057"/>
                  </a:lnTo>
                  <a:lnTo>
                    <a:pt x="1711" y="10353"/>
                  </a:lnTo>
                  <a:lnTo>
                    <a:pt x="1187" y="10627"/>
                  </a:lnTo>
                  <a:lnTo>
                    <a:pt x="776" y="10878"/>
                  </a:lnTo>
                  <a:lnTo>
                    <a:pt x="206" y="11220"/>
                  </a:lnTo>
                  <a:lnTo>
                    <a:pt x="1" y="11334"/>
                  </a:lnTo>
                  <a:lnTo>
                    <a:pt x="1" y="18403"/>
                  </a:lnTo>
                  <a:lnTo>
                    <a:pt x="118310" y="18403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5B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533" name="Google Shape;533;p11"/>
          <p:cNvGrpSpPr/>
          <p:nvPr/>
        </p:nvGrpSpPr>
        <p:grpSpPr>
          <a:xfrm rot="10800000" flipH="1">
            <a:off x="718458" y="308745"/>
            <a:ext cx="11319964" cy="6001363"/>
            <a:chOff x="1048650" y="4061275"/>
            <a:chExt cx="2655025" cy="1407625"/>
          </a:xfrm>
        </p:grpSpPr>
        <p:sp>
          <p:nvSpPr>
            <p:cNvPr id="534" name="Google Shape;534;p11"/>
            <p:cNvSpPr/>
            <p:nvPr/>
          </p:nvSpPr>
          <p:spPr>
            <a:xfrm>
              <a:off x="1225375" y="54324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0"/>
                  </a:moveTo>
                  <a:lnTo>
                    <a:pt x="69" y="46"/>
                  </a:lnTo>
                  <a:lnTo>
                    <a:pt x="24" y="91"/>
                  </a:lnTo>
                  <a:lnTo>
                    <a:pt x="1" y="160"/>
                  </a:lnTo>
                  <a:lnTo>
                    <a:pt x="24" y="228"/>
                  </a:lnTo>
                  <a:lnTo>
                    <a:pt x="69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320" y="297"/>
                  </a:lnTo>
                  <a:lnTo>
                    <a:pt x="343" y="228"/>
                  </a:lnTo>
                  <a:lnTo>
                    <a:pt x="366" y="160"/>
                  </a:lnTo>
                  <a:lnTo>
                    <a:pt x="343" y="91"/>
                  </a:lnTo>
                  <a:lnTo>
                    <a:pt x="320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5" name="Google Shape;535;p11"/>
            <p:cNvSpPr/>
            <p:nvPr/>
          </p:nvSpPr>
          <p:spPr>
            <a:xfrm>
              <a:off x="1467675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2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6" name="Google Shape;536;p11"/>
            <p:cNvSpPr/>
            <p:nvPr/>
          </p:nvSpPr>
          <p:spPr>
            <a:xfrm>
              <a:off x="2176900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7" name="Google Shape;537;p11"/>
            <p:cNvSpPr/>
            <p:nvPr/>
          </p:nvSpPr>
          <p:spPr>
            <a:xfrm>
              <a:off x="2231050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8" name="Google Shape;538;p11"/>
            <p:cNvSpPr/>
            <p:nvPr/>
          </p:nvSpPr>
          <p:spPr>
            <a:xfrm>
              <a:off x="1098397" y="4556671"/>
              <a:ext cx="8600" cy="9150"/>
            </a:xfrm>
            <a:custGeom>
              <a:avLst/>
              <a:gdLst/>
              <a:ahLst/>
              <a:cxnLst/>
              <a:rect l="l" t="t" r="r" b="b"/>
              <a:pathLst>
                <a:path w="344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7" y="69"/>
                  </a:lnTo>
                  <a:lnTo>
                    <a:pt x="1" y="115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9" name="Google Shape;539;p11"/>
            <p:cNvSpPr/>
            <p:nvPr/>
          </p:nvSpPr>
          <p:spPr>
            <a:xfrm>
              <a:off x="1048650" y="49039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114" y="1"/>
                  </a:moveTo>
                  <a:lnTo>
                    <a:pt x="46" y="46"/>
                  </a:lnTo>
                  <a:lnTo>
                    <a:pt x="0" y="92"/>
                  </a:lnTo>
                  <a:lnTo>
                    <a:pt x="0" y="160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114" y="320"/>
                  </a:lnTo>
                  <a:lnTo>
                    <a:pt x="183" y="343"/>
                  </a:lnTo>
                  <a:lnTo>
                    <a:pt x="251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0" name="Google Shape;540;p11"/>
            <p:cNvSpPr/>
            <p:nvPr/>
          </p:nvSpPr>
          <p:spPr>
            <a:xfrm>
              <a:off x="1089822" y="5128504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6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1" name="Google Shape;541;p11"/>
            <p:cNvSpPr/>
            <p:nvPr/>
          </p:nvSpPr>
          <p:spPr>
            <a:xfrm>
              <a:off x="1516150" y="4188400"/>
              <a:ext cx="9125" cy="8600"/>
            </a:xfrm>
            <a:custGeom>
              <a:avLst/>
              <a:gdLst/>
              <a:ahLst/>
              <a:cxnLst/>
              <a:rect l="l" t="t" r="r" b="b"/>
              <a:pathLst>
                <a:path w="365" h="344" extrusionOk="0">
                  <a:moveTo>
                    <a:pt x="114" y="1"/>
                  </a:moveTo>
                  <a:lnTo>
                    <a:pt x="68" y="47"/>
                  </a:lnTo>
                  <a:lnTo>
                    <a:pt x="23" y="92"/>
                  </a:lnTo>
                  <a:lnTo>
                    <a:pt x="0" y="161"/>
                  </a:lnTo>
                  <a:lnTo>
                    <a:pt x="23" y="229"/>
                  </a:lnTo>
                  <a:lnTo>
                    <a:pt x="68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319" y="297"/>
                  </a:lnTo>
                  <a:lnTo>
                    <a:pt x="342" y="229"/>
                  </a:lnTo>
                  <a:lnTo>
                    <a:pt x="365" y="161"/>
                  </a:lnTo>
                  <a:lnTo>
                    <a:pt x="342" y="92"/>
                  </a:lnTo>
                  <a:lnTo>
                    <a:pt x="319" y="47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2" name="Google Shape;542;p11"/>
            <p:cNvSpPr/>
            <p:nvPr/>
          </p:nvSpPr>
          <p:spPr>
            <a:xfrm>
              <a:off x="1048650" y="406127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3" name="Google Shape;543;p11"/>
            <p:cNvSpPr/>
            <p:nvPr/>
          </p:nvSpPr>
          <p:spPr>
            <a:xfrm>
              <a:off x="233880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60" y="0"/>
                  </a:moveTo>
                  <a:lnTo>
                    <a:pt x="92" y="23"/>
                  </a:lnTo>
                  <a:lnTo>
                    <a:pt x="46" y="68"/>
                  </a:lnTo>
                  <a:lnTo>
                    <a:pt x="1" y="114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6" y="319"/>
                  </a:lnTo>
                  <a:lnTo>
                    <a:pt x="92" y="342"/>
                  </a:lnTo>
                  <a:lnTo>
                    <a:pt x="160" y="365"/>
                  </a:lnTo>
                  <a:lnTo>
                    <a:pt x="229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8"/>
                  </a:lnTo>
                  <a:lnTo>
                    <a:pt x="229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4" name="Google Shape;544;p11"/>
            <p:cNvSpPr/>
            <p:nvPr/>
          </p:nvSpPr>
          <p:spPr>
            <a:xfrm>
              <a:off x="2043500" y="4204950"/>
              <a:ext cx="9125" cy="9150"/>
            </a:xfrm>
            <a:custGeom>
              <a:avLst/>
              <a:gdLst/>
              <a:ahLst/>
              <a:cxnLst/>
              <a:rect l="l" t="t" r="r" b="b"/>
              <a:pathLst>
                <a:path w="365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69" y="69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19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19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5" name="Google Shape;545;p11"/>
            <p:cNvSpPr/>
            <p:nvPr/>
          </p:nvSpPr>
          <p:spPr>
            <a:xfrm>
              <a:off x="2325700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6" name="Google Shape;546;p11"/>
            <p:cNvSpPr/>
            <p:nvPr/>
          </p:nvSpPr>
          <p:spPr>
            <a:xfrm>
              <a:off x="1340550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7" name="Google Shape;547;p11"/>
            <p:cNvSpPr/>
            <p:nvPr/>
          </p:nvSpPr>
          <p:spPr>
            <a:xfrm>
              <a:off x="1942575" y="437085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8" name="Google Shape;548;p11"/>
            <p:cNvSpPr/>
            <p:nvPr/>
          </p:nvSpPr>
          <p:spPr>
            <a:xfrm>
              <a:off x="2317725" y="436742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2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2" y="365"/>
                  </a:lnTo>
                  <a:lnTo>
                    <a:pt x="251" y="343"/>
                  </a:lnTo>
                  <a:lnTo>
                    <a:pt x="296" y="297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5"/>
                  </a:lnTo>
                  <a:lnTo>
                    <a:pt x="296" y="46"/>
                  </a:lnTo>
                  <a:lnTo>
                    <a:pt x="251" y="23"/>
                  </a:lnTo>
                  <a:lnTo>
                    <a:pt x="1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9" name="Google Shape;549;p11"/>
            <p:cNvSpPr/>
            <p:nvPr/>
          </p:nvSpPr>
          <p:spPr>
            <a:xfrm>
              <a:off x="1122990" y="495920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6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0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3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2" y="92"/>
                  </a:lnTo>
                  <a:lnTo>
                    <a:pt x="798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0" name="Google Shape;550;p11"/>
            <p:cNvSpPr/>
            <p:nvPr/>
          </p:nvSpPr>
          <p:spPr>
            <a:xfrm>
              <a:off x="2107925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70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60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60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70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981" y="1004"/>
                  </a:lnTo>
                  <a:lnTo>
                    <a:pt x="1049" y="913"/>
                  </a:lnTo>
                  <a:lnTo>
                    <a:pt x="1117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7" y="366"/>
                  </a:lnTo>
                  <a:lnTo>
                    <a:pt x="1049" y="252"/>
                  </a:lnTo>
                  <a:lnTo>
                    <a:pt x="981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1" name="Google Shape;551;p11"/>
            <p:cNvSpPr/>
            <p:nvPr/>
          </p:nvSpPr>
          <p:spPr>
            <a:xfrm>
              <a:off x="2372450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6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1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91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6" y="1140"/>
                  </a:lnTo>
                  <a:lnTo>
                    <a:pt x="707" y="1140"/>
                  </a:lnTo>
                  <a:lnTo>
                    <a:pt x="798" y="1095"/>
                  </a:lnTo>
                  <a:lnTo>
                    <a:pt x="912" y="1049"/>
                  </a:lnTo>
                  <a:lnTo>
                    <a:pt x="981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0" y="684"/>
                  </a:lnTo>
                  <a:lnTo>
                    <a:pt x="1163" y="570"/>
                  </a:lnTo>
                  <a:lnTo>
                    <a:pt x="1140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981" y="160"/>
                  </a:lnTo>
                  <a:lnTo>
                    <a:pt x="912" y="91"/>
                  </a:lnTo>
                  <a:lnTo>
                    <a:pt x="798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2" name="Google Shape;552;p11"/>
            <p:cNvSpPr/>
            <p:nvPr/>
          </p:nvSpPr>
          <p:spPr>
            <a:xfrm>
              <a:off x="1633575" y="52174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4" y="1"/>
                  </a:moveTo>
                  <a:lnTo>
                    <a:pt x="480" y="24"/>
                  </a:lnTo>
                  <a:lnTo>
                    <a:pt x="366" y="47"/>
                  </a:lnTo>
                  <a:lnTo>
                    <a:pt x="274" y="115"/>
                  </a:lnTo>
                  <a:lnTo>
                    <a:pt x="183" y="183"/>
                  </a:lnTo>
                  <a:lnTo>
                    <a:pt x="115" y="275"/>
                  </a:lnTo>
                  <a:lnTo>
                    <a:pt x="46" y="366"/>
                  </a:lnTo>
                  <a:lnTo>
                    <a:pt x="24" y="480"/>
                  </a:lnTo>
                  <a:lnTo>
                    <a:pt x="1" y="594"/>
                  </a:lnTo>
                  <a:lnTo>
                    <a:pt x="24" y="708"/>
                  </a:lnTo>
                  <a:lnTo>
                    <a:pt x="46" y="822"/>
                  </a:lnTo>
                  <a:lnTo>
                    <a:pt x="115" y="913"/>
                  </a:lnTo>
                  <a:lnTo>
                    <a:pt x="183" y="1004"/>
                  </a:lnTo>
                  <a:lnTo>
                    <a:pt x="274" y="1073"/>
                  </a:lnTo>
                  <a:lnTo>
                    <a:pt x="366" y="1118"/>
                  </a:lnTo>
                  <a:lnTo>
                    <a:pt x="480" y="1164"/>
                  </a:lnTo>
                  <a:lnTo>
                    <a:pt x="708" y="1164"/>
                  </a:lnTo>
                  <a:lnTo>
                    <a:pt x="822" y="1118"/>
                  </a:lnTo>
                  <a:lnTo>
                    <a:pt x="913" y="1073"/>
                  </a:lnTo>
                  <a:lnTo>
                    <a:pt x="1004" y="1004"/>
                  </a:lnTo>
                  <a:lnTo>
                    <a:pt x="1073" y="913"/>
                  </a:lnTo>
                  <a:lnTo>
                    <a:pt x="1118" y="822"/>
                  </a:lnTo>
                  <a:lnTo>
                    <a:pt x="1164" y="708"/>
                  </a:lnTo>
                  <a:lnTo>
                    <a:pt x="1164" y="594"/>
                  </a:lnTo>
                  <a:lnTo>
                    <a:pt x="1164" y="480"/>
                  </a:lnTo>
                  <a:lnTo>
                    <a:pt x="1118" y="366"/>
                  </a:lnTo>
                  <a:lnTo>
                    <a:pt x="1073" y="275"/>
                  </a:lnTo>
                  <a:lnTo>
                    <a:pt x="1004" y="183"/>
                  </a:lnTo>
                  <a:lnTo>
                    <a:pt x="913" y="115"/>
                  </a:lnTo>
                  <a:lnTo>
                    <a:pt x="822" y="47"/>
                  </a:lnTo>
                  <a:lnTo>
                    <a:pt x="708" y="24"/>
                  </a:lnTo>
                  <a:lnTo>
                    <a:pt x="59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3" name="Google Shape;553;p11"/>
            <p:cNvSpPr/>
            <p:nvPr/>
          </p:nvSpPr>
          <p:spPr>
            <a:xfrm>
              <a:off x="1123279" y="4317839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0" y="456"/>
                  </a:lnTo>
                  <a:lnTo>
                    <a:pt x="0" y="570"/>
                  </a:lnTo>
                  <a:lnTo>
                    <a:pt x="0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095" y="798"/>
                  </a:lnTo>
                  <a:lnTo>
                    <a:pt x="1141" y="684"/>
                  </a:lnTo>
                  <a:lnTo>
                    <a:pt x="1141" y="570"/>
                  </a:lnTo>
                  <a:lnTo>
                    <a:pt x="1141" y="456"/>
                  </a:lnTo>
                  <a:lnTo>
                    <a:pt x="1095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4" name="Google Shape;554;p11"/>
            <p:cNvSpPr/>
            <p:nvPr/>
          </p:nvSpPr>
          <p:spPr>
            <a:xfrm>
              <a:off x="1764700" y="43822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2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1" y="457"/>
                  </a:lnTo>
                  <a:lnTo>
                    <a:pt x="1" y="571"/>
                  </a:lnTo>
                  <a:lnTo>
                    <a:pt x="1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685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1" y="981"/>
                  </a:lnTo>
                  <a:lnTo>
                    <a:pt x="1050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5" name="Google Shape;555;p11"/>
            <p:cNvSpPr/>
            <p:nvPr/>
          </p:nvSpPr>
          <p:spPr>
            <a:xfrm>
              <a:off x="2528075" y="54324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1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20" y="228"/>
                  </a:lnTo>
                  <a:lnTo>
                    <a:pt x="343" y="160"/>
                  </a:lnTo>
                  <a:lnTo>
                    <a:pt x="320" y="91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6" name="Google Shape;556;p11"/>
            <p:cNvSpPr/>
            <p:nvPr/>
          </p:nvSpPr>
          <p:spPr>
            <a:xfrm>
              <a:off x="2769800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7" y="46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7" name="Google Shape;557;p11"/>
            <p:cNvSpPr/>
            <p:nvPr/>
          </p:nvSpPr>
          <p:spPr>
            <a:xfrm>
              <a:off x="3479025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5" y="23"/>
                  </a:lnTo>
                  <a:lnTo>
                    <a:pt x="69" y="46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8" name="Google Shape;558;p11"/>
            <p:cNvSpPr/>
            <p:nvPr/>
          </p:nvSpPr>
          <p:spPr>
            <a:xfrm>
              <a:off x="3533175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69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69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320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320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9" name="Google Shape;559;p11"/>
            <p:cNvSpPr/>
            <p:nvPr/>
          </p:nvSpPr>
          <p:spPr>
            <a:xfrm>
              <a:off x="2337675" y="45658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0" name="Google Shape;560;p11"/>
            <p:cNvSpPr/>
            <p:nvPr/>
          </p:nvSpPr>
          <p:spPr>
            <a:xfrm>
              <a:off x="2350775" y="49039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92"/>
                  </a:lnTo>
                  <a:lnTo>
                    <a:pt x="1" y="160"/>
                  </a:lnTo>
                  <a:lnTo>
                    <a:pt x="23" y="229"/>
                  </a:lnTo>
                  <a:lnTo>
                    <a:pt x="46" y="297"/>
                  </a:lnTo>
                  <a:lnTo>
                    <a:pt x="115" y="320"/>
                  </a:lnTo>
                  <a:lnTo>
                    <a:pt x="183" y="343"/>
                  </a:lnTo>
                  <a:lnTo>
                    <a:pt x="252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1" name="Google Shape;561;p11"/>
            <p:cNvSpPr/>
            <p:nvPr/>
          </p:nvSpPr>
          <p:spPr>
            <a:xfrm>
              <a:off x="2335375" y="5104000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7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2" name="Google Shape;562;p11"/>
            <p:cNvSpPr/>
            <p:nvPr/>
          </p:nvSpPr>
          <p:spPr>
            <a:xfrm>
              <a:off x="2818850" y="4188400"/>
              <a:ext cx="8575" cy="8600"/>
            </a:xfrm>
            <a:custGeom>
              <a:avLst/>
              <a:gdLst/>
              <a:ahLst/>
              <a:cxnLst/>
              <a:rect l="l" t="t" r="r" b="b"/>
              <a:pathLst>
                <a:path w="343" h="344" extrusionOk="0">
                  <a:moveTo>
                    <a:pt x="91" y="1"/>
                  </a:moveTo>
                  <a:lnTo>
                    <a:pt x="46" y="47"/>
                  </a:lnTo>
                  <a:lnTo>
                    <a:pt x="0" y="92"/>
                  </a:lnTo>
                  <a:lnTo>
                    <a:pt x="0" y="161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91" y="343"/>
                  </a:lnTo>
                  <a:lnTo>
                    <a:pt x="228" y="343"/>
                  </a:lnTo>
                  <a:lnTo>
                    <a:pt x="297" y="297"/>
                  </a:lnTo>
                  <a:lnTo>
                    <a:pt x="319" y="229"/>
                  </a:lnTo>
                  <a:lnTo>
                    <a:pt x="342" y="161"/>
                  </a:lnTo>
                  <a:lnTo>
                    <a:pt x="319" y="92"/>
                  </a:lnTo>
                  <a:lnTo>
                    <a:pt x="297" y="47"/>
                  </a:lnTo>
                  <a:lnTo>
                    <a:pt x="2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3" name="Google Shape;563;p11"/>
            <p:cNvSpPr/>
            <p:nvPr/>
          </p:nvSpPr>
          <p:spPr>
            <a:xfrm>
              <a:off x="2350775" y="4061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4" name="Google Shape;564;p11"/>
            <p:cNvSpPr/>
            <p:nvPr/>
          </p:nvSpPr>
          <p:spPr>
            <a:xfrm>
              <a:off x="364095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2" y="0"/>
                  </a:moveTo>
                  <a:lnTo>
                    <a:pt x="114" y="23"/>
                  </a:lnTo>
                  <a:lnTo>
                    <a:pt x="46" y="68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2" y="365"/>
                  </a:lnTo>
                  <a:lnTo>
                    <a:pt x="251" y="342"/>
                  </a:lnTo>
                  <a:lnTo>
                    <a:pt x="296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6" y="68"/>
                  </a:lnTo>
                  <a:lnTo>
                    <a:pt x="251" y="23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5" name="Google Shape;565;p11"/>
            <p:cNvSpPr/>
            <p:nvPr/>
          </p:nvSpPr>
          <p:spPr>
            <a:xfrm>
              <a:off x="3346200" y="4204950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60" y="0"/>
                  </a:moveTo>
                  <a:lnTo>
                    <a:pt x="91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91" y="342"/>
                  </a:lnTo>
                  <a:lnTo>
                    <a:pt x="160" y="365"/>
                  </a:lnTo>
                  <a:lnTo>
                    <a:pt x="228" y="342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28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6" name="Google Shape;566;p11"/>
            <p:cNvSpPr/>
            <p:nvPr/>
          </p:nvSpPr>
          <p:spPr>
            <a:xfrm>
              <a:off x="3627825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19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7" name="Google Shape;567;p11"/>
            <p:cNvSpPr/>
            <p:nvPr/>
          </p:nvSpPr>
          <p:spPr>
            <a:xfrm>
              <a:off x="2642675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8" name="Google Shape;568;p11"/>
            <p:cNvSpPr/>
            <p:nvPr/>
          </p:nvSpPr>
          <p:spPr>
            <a:xfrm>
              <a:off x="3244700" y="4370850"/>
              <a:ext cx="8600" cy="8575"/>
            </a:xfrm>
            <a:custGeom>
              <a:avLst/>
              <a:gdLst/>
              <a:ahLst/>
              <a:cxnLst/>
              <a:rect l="l" t="t" r="r" b="b"/>
              <a:pathLst>
                <a:path w="344" h="343" extrusionOk="0">
                  <a:moveTo>
                    <a:pt x="115" y="0"/>
                  </a:moveTo>
                  <a:lnTo>
                    <a:pt x="47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7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9" name="Google Shape;569;p11"/>
            <p:cNvSpPr/>
            <p:nvPr/>
          </p:nvSpPr>
          <p:spPr>
            <a:xfrm>
              <a:off x="3619850" y="43674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0" name="Google Shape;570;p11"/>
            <p:cNvSpPr/>
            <p:nvPr/>
          </p:nvSpPr>
          <p:spPr>
            <a:xfrm>
              <a:off x="2485325" y="50293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79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115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1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115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79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821" y="1118"/>
                  </a:lnTo>
                  <a:lnTo>
                    <a:pt x="913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64" y="685"/>
                  </a:lnTo>
                  <a:lnTo>
                    <a:pt x="1164" y="571"/>
                  </a:lnTo>
                  <a:lnTo>
                    <a:pt x="1164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2"/>
                  </a:lnTo>
                  <a:lnTo>
                    <a:pt x="821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1" name="Google Shape;571;p11"/>
            <p:cNvSpPr/>
            <p:nvPr/>
          </p:nvSpPr>
          <p:spPr>
            <a:xfrm>
              <a:off x="3410050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3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83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83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1004" y="1004"/>
                  </a:lnTo>
                  <a:lnTo>
                    <a:pt x="1072" y="913"/>
                  </a:lnTo>
                  <a:lnTo>
                    <a:pt x="1118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8" y="366"/>
                  </a:lnTo>
                  <a:lnTo>
                    <a:pt x="1072" y="252"/>
                  </a:lnTo>
                  <a:lnTo>
                    <a:pt x="1004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2" name="Google Shape;572;p11"/>
            <p:cNvSpPr/>
            <p:nvPr/>
          </p:nvSpPr>
          <p:spPr>
            <a:xfrm>
              <a:off x="3674575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7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83" y="160"/>
                  </a:lnTo>
                  <a:lnTo>
                    <a:pt x="114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114" y="889"/>
                  </a:lnTo>
                  <a:lnTo>
                    <a:pt x="183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7" y="1140"/>
                  </a:lnTo>
                  <a:lnTo>
                    <a:pt x="707" y="1140"/>
                  </a:lnTo>
                  <a:lnTo>
                    <a:pt x="799" y="1095"/>
                  </a:lnTo>
                  <a:lnTo>
                    <a:pt x="913" y="1049"/>
                  </a:lnTo>
                  <a:lnTo>
                    <a:pt x="1004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3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1"/>
                  </a:lnTo>
                  <a:lnTo>
                    <a:pt x="799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3" name="Google Shape;573;p11"/>
            <p:cNvSpPr/>
            <p:nvPr/>
          </p:nvSpPr>
          <p:spPr>
            <a:xfrm>
              <a:off x="2936275" y="5217450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571" y="1"/>
                  </a:moveTo>
                  <a:lnTo>
                    <a:pt x="457" y="24"/>
                  </a:lnTo>
                  <a:lnTo>
                    <a:pt x="343" y="47"/>
                  </a:lnTo>
                  <a:lnTo>
                    <a:pt x="252" y="115"/>
                  </a:lnTo>
                  <a:lnTo>
                    <a:pt x="160" y="183"/>
                  </a:lnTo>
                  <a:lnTo>
                    <a:pt x="92" y="275"/>
                  </a:lnTo>
                  <a:lnTo>
                    <a:pt x="46" y="366"/>
                  </a:lnTo>
                  <a:lnTo>
                    <a:pt x="1" y="480"/>
                  </a:lnTo>
                  <a:lnTo>
                    <a:pt x="1" y="594"/>
                  </a:lnTo>
                  <a:lnTo>
                    <a:pt x="1" y="708"/>
                  </a:lnTo>
                  <a:lnTo>
                    <a:pt x="46" y="822"/>
                  </a:lnTo>
                  <a:lnTo>
                    <a:pt x="92" y="913"/>
                  </a:lnTo>
                  <a:lnTo>
                    <a:pt x="160" y="1004"/>
                  </a:lnTo>
                  <a:lnTo>
                    <a:pt x="252" y="1073"/>
                  </a:lnTo>
                  <a:lnTo>
                    <a:pt x="343" y="1118"/>
                  </a:lnTo>
                  <a:lnTo>
                    <a:pt x="457" y="1164"/>
                  </a:lnTo>
                  <a:lnTo>
                    <a:pt x="685" y="1164"/>
                  </a:lnTo>
                  <a:lnTo>
                    <a:pt x="799" y="1118"/>
                  </a:lnTo>
                  <a:lnTo>
                    <a:pt x="890" y="1073"/>
                  </a:lnTo>
                  <a:lnTo>
                    <a:pt x="981" y="1004"/>
                  </a:lnTo>
                  <a:lnTo>
                    <a:pt x="1050" y="913"/>
                  </a:lnTo>
                  <a:lnTo>
                    <a:pt x="1095" y="822"/>
                  </a:lnTo>
                  <a:lnTo>
                    <a:pt x="1141" y="708"/>
                  </a:lnTo>
                  <a:lnTo>
                    <a:pt x="1141" y="594"/>
                  </a:lnTo>
                  <a:lnTo>
                    <a:pt x="1141" y="480"/>
                  </a:lnTo>
                  <a:lnTo>
                    <a:pt x="1095" y="366"/>
                  </a:lnTo>
                  <a:lnTo>
                    <a:pt x="1050" y="275"/>
                  </a:lnTo>
                  <a:lnTo>
                    <a:pt x="981" y="183"/>
                  </a:lnTo>
                  <a:lnTo>
                    <a:pt x="890" y="115"/>
                  </a:lnTo>
                  <a:lnTo>
                    <a:pt x="799" y="47"/>
                  </a:lnTo>
                  <a:lnTo>
                    <a:pt x="685" y="24"/>
                  </a:lnTo>
                  <a:lnTo>
                    <a:pt x="5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4" name="Google Shape;574;p11"/>
            <p:cNvSpPr/>
            <p:nvPr/>
          </p:nvSpPr>
          <p:spPr>
            <a:xfrm>
              <a:off x="2510975" y="440677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1" y="456"/>
                  </a:lnTo>
                  <a:lnTo>
                    <a:pt x="1" y="570"/>
                  </a:lnTo>
                  <a:lnTo>
                    <a:pt x="1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4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5" name="Google Shape;575;p11"/>
            <p:cNvSpPr/>
            <p:nvPr/>
          </p:nvSpPr>
          <p:spPr>
            <a:xfrm>
              <a:off x="3066825" y="4382250"/>
              <a:ext cx="29125" cy="29100"/>
            </a:xfrm>
            <a:custGeom>
              <a:avLst/>
              <a:gdLst/>
              <a:ahLst/>
              <a:cxnLst/>
              <a:rect l="l" t="t" r="r" b="b"/>
              <a:pathLst>
                <a:path w="1165" h="1164" extrusionOk="0">
                  <a:moveTo>
                    <a:pt x="457" y="0"/>
                  </a:moveTo>
                  <a:lnTo>
                    <a:pt x="366" y="46"/>
                  </a:lnTo>
                  <a:lnTo>
                    <a:pt x="252" y="92"/>
                  </a:lnTo>
                  <a:lnTo>
                    <a:pt x="161" y="160"/>
                  </a:lnTo>
                  <a:lnTo>
                    <a:pt x="92" y="251"/>
                  </a:lnTo>
                  <a:lnTo>
                    <a:pt x="47" y="343"/>
                  </a:lnTo>
                  <a:lnTo>
                    <a:pt x="24" y="457"/>
                  </a:lnTo>
                  <a:lnTo>
                    <a:pt x="1" y="571"/>
                  </a:lnTo>
                  <a:lnTo>
                    <a:pt x="24" y="685"/>
                  </a:lnTo>
                  <a:lnTo>
                    <a:pt x="47" y="799"/>
                  </a:lnTo>
                  <a:lnTo>
                    <a:pt x="92" y="890"/>
                  </a:lnTo>
                  <a:lnTo>
                    <a:pt x="161" y="981"/>
                  </a:lnTo>
                  <a:lnTo>
                    <a:pt x="252" y="1049"/>
                  </a:lnTo>
                  <a:lnTo>
                    <a:pt x="366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708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2" y="981"/>
                  </a:lnTo>
                  <a:lnTo>
                    <a:pt x="1073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3" y="251"/>
                  </a:lnTo>
                  <a:lnTo>
                    <a:pt x="982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76" name="Google Shape;576;p11"/>
          <p:cNvSpPr/>
          <p:nvPr/>
        </p:nvSpPr>
        <p:spPr>
          <a:xfrm rot="10800000">
            <a:off x="10198234" y="2630204"/>
            <a:ext cx="492980" cy="462661"/>
          </a:xfrm>
          <a:custGeom>
            <a:avLst/>
            <a:gdLst/>
            <a:ahLst/>
            <a:cxnLst/>
            <a:rect l="l" t="t" r="r" b="b"/>
            <a:pathLst>
              <a:path w="4813" h="4517" extrusionOk="0">
                <a:moveTo>
                  <a:pt x="3854" y="1"/>
                </a:moveTo>
                <a:lnTo>
                  <a:pt x="3672" y="24"/>
                </a:lnTo>
                <a:lnTo>
                  <a:pt x="3490" y="69"/>
                </a:lnTo>
                <a:lnTo>
                  <a:pt x="3330" y="160"/>
                </a:lnTo>
                <a:lnTo>
                  <a:pt x="3170" y="274"/>
                </a:lnTo>
                <a:lnTo>
                  <a:pt x="228" y="3239"/>
                </a:lnTo>
                <a:lnTo>
                  <a:pt x="137" y="3353"/>
                </a:lnTo>
                <a:lnTo>
                  <a:pt x="69" y="3467"/>
                </a:lnTo>
                <a:lnTo>
                  <a:pt x="23" y="3627"/>
                </a:lnTo>
                <a:lnTo>
                  <a:pt x="0" y="3764"/>
                </a:lnTo>
                <a:lnTo>
                  <a:pt x="23" y="3923"/>
                </a:lnTo>
                <a:lnTo>
                  <a:pt x="69" y="4060"/>
                </a:lnTo>
                <a:lnTo>
                  <a:pt x="137" y="4174"/>
                </a:lnTo>
                <a:lnTo>
                  <a:pt x="228" y="4288"/>
                </a:lnTo>
                <a:lnTo>
                  <a:pt x="342" y="4402"/>
                </a:lnTo>
                <a:lnTo>
                  <a:pt x="479" y="4470"/>
                </a:lnTo>
                <a:lnTo>
                  <a:pt x="616" y="4493"/>
                </a:lnTo>
                <a:lnTo>
                  <a:pt x="753" y="4516"/>
                </a:lnTo>
                <a:lnTo>
                  <a:pt x="890" y="4493"/>
                </a:lnTo>
                <a:lnTo>
                  <a:pt x="1027" y="4470"/>
                </a:lnTo>
                <a:lnTo>
                  <a:pt x="1163" y="4402"/>
                </a:lnTo>
                <a:lnTo>
                  <a:pt x="1277" y="4288"/>
                </a:lnTo>
                <a:lnTo>
                  <a:pt x="3968" y="1620"/>
                </a:lnTo>
                <a:lnTo>
                  <a:pt x="4037" y="1529"/>
                </a:lnTo>
                <a:lnTo>
                  <a:pt x="4082" y="1460"/>
                </a:lnTo>
                <a:lnTo>
                  <a:pt x="4105" y="1369"/>
                </a:lnTo>
                <a:lnTo>
                  <a:pt x="4105" y="1278"/>
                </a:lnTo>
                <a:lnTo>
                  <a:pt x="4105" y="1164"/>
                </a:lnTo>
                <a:lnTo>
                  <a:pt x="4082" y="1095"/>
                </a:lnTo>
                <a:lnTo>
                  <a:pt x="4037" y="1004"/>
                </a:lnTo>
                <a:lnTo>
                  <a:pt x="3968" y="936"/>
                </a:lnTo>
                <a:lnTo>
                  <a:pt x="3900" y="867"/>
                </a:lnTo>
                <a:lnTo>
                  <a:pt x="3809" y="822"/>
                </a:lnTo>
                <a:lnTo>
                  <a:pt x="3718" y="799"/>
                </a:lnTo>
                <a:lnTo>
                  <a:pt x="3626" y="776"/>
                </a:lnTo>
                <a:lnTo>
                  <a:pt x="3535" y="799"/>
                </a:lnTo>
                <a:lnTo>
                  <a:pt x="3444" y="822"/>
                </a:lnTo>
                <a:lnTo>
                  <a:pt x="3375" y="867"/>
                </a:lnTo>
                <a:lnTo>
                  <a:pt x="3284" y="936"/>
                </a:lnTo>
                <a:lnTo>
                  <a:pt x="1004" y="3216"/>
                </a:lnTo>
                <a:lnTo>
                  <a:pt x="981" y="3285"/>
                </a:lnTo>
                <a:lnTo>
                  <a:pt x="1004" y="3330"/>
                </a:lnTo>
                <a:lnTo>
                  <a:pt x="1049" y="3353"/>
                </a:lnTo>
                <a:lnTo>
                  <a:pt x="1118" y="3330"/>
                </a:lnTo>
                <a:lnTo>
                  <a:pt x="3398" y="1027"/>
                </a:lnTo>
                <a:lnTo>
                  <a:pt x="3512" y="959"/>
                </a:lnTo>
                <a:lnTo>
                  <a:pt x="3626" y="936"/>
                </a:lnTo>
                <a:lnTo>
                  <a:pt x="3763" y="959"/>
                </a:lnTo>
                <a:lnTo>
                  <a:pt x="3854" y="1027"/>
                </a:lnTo>
                <a:lnTo>
                  <a:pt x="3923" y="1141"/>
                </a:lnTo>
                <a:lnTo>
                  <a:pt x="3946" y="1278"/>
                </a:lnTo>
                <a:lnTo>
                  <a:pt x="3923" y="1392"/>
                </a:lnTo>
                <a:lnTo>
                  <a:pt x="3854" y="1506"/>
                </a:lnTo>
                <a:lnTo>
                  <a:pt x="1163" y="4174"/>
                </a:lnTo>
                <a:lnTo>
                  <a:pt x="1072" y="4265"/>
                </a:lnTo>
                <a:lnTo>
                  <a:pt x="981" y="4311"/>
                </a:lnTo>
                <a:lnTo>
                  <a:pt x="867" y="4356"/>
                </a:lnTo>
                <a:lnTo>
                  <a:pt x="639" y="4356"/>
                </a:lnTo>
                <a:lnTo>
                  <a:pt x="525" y="4311"/>
                </a:lnTo>
                <a:lnTo>
                  <a:pt x="434" y="4265"/>
                </a:lnTo>
                <a:lnTo>
                  <a:pt x="342" y="4174"/>
                </a:lnTo>
                <a:lnTo>
                  <a:pt x="251" y="4083"/>
                </a:lnTo>
                <a:lnTo>
                  <a:pt x="206" y="3992"/>
                </a:lnTo>
                <a:lnTo>
                  <a:pt x="160" y="3878"/>
                </a:lnTo>
                <a:lnTo>
                  <a:pt x="160" y="3764"/>
                </a:lnTo>
                <a:lnTo>
                  <a:pt x="160" y="3650"/>
                </a:lnTo>
                <a:lnTo>
                  <a:pt x="206" y="3536"/>
                </a:lnTo>
                <a:lnTo>
                  <a:pt x="251" y="3444"/>
                </a:lnTo>
                <a:lnTo>
                  <a:pt x="342" y="3353"/>
                </a:lnTo>
                <a:lnTo>
                  <a:pt x="3284" y="388"/>
                </a:lnTo>
                <a:lnTo>
                  <a:pt x="3421" y="297"/>
                </a:lnTo>
                <a:lnTo>
                  <a:pt x="3558" y="229"/>
                </a:lnTo>
                <a:lnTo>
                  <a:pt x="3695" y="183"/>
                </a:lnTo>
                <a:lnTo>
                  <a:pt x="3854" y="160"/>
                </a:lnTo>
                <a:lnTo>
                  <a:pt x="4014" y="183"/>
                </a:lnTo>
                <a:lnTo>
                  <a:pt x="4151" y="229"/>
                </a:lnTo>
                <a:lnTo>
                  <a:pt x="4288" y="297"/>
                </a:lnTo>
                <a:lnTo>
                  <a:pt x="4424" y="388"/>
                </a:lnTo>
                <a:lnTo>
                  <a:pt x="4516" y="525"/>
                </a:lnTo>
                <a:lnTo>
                  <a:pt x="4584" y="662"/>
                </a:lnTo>
                <a:lnTo>
                  <a:pt x="4630" y="799"/>
                </a:lnTo>
                <a:lnTo>
                  <a:pt x="4653" y="959"/>
                </a:lnTo>
                <a:lnTo>
                  <a:pt x="4630" y="1118"/>
                </a:lnTo>
                <a:lnTo>
                  <a:pt x="4584" y="1255"/>
                </a:lnTo>
                <a:lnTo>
                  <a:pt x="4516" y="1392"/>
                </a:lnTo>
                <a:lnTo>
                  <a:pt x="4424" y="1529"/>
                </a:lnTo>
                <a:lnTo>
                  <a:pt x="2577" y="3376"/>
                </a:lnTo>
                <a:lnTo>
                  <a:pt x="2555" y="3421"/>
                </a:lnTo>
                <a:lnTo>
                  <a:pt x="2577" y="3490"/>
                </a:lnTo>
                <a:lnTo>
                  <a:pt x="2623" y="3513"/>
                </a:lnTo>
                <a:lnTo>
                  <a:pt x="2691" y="3490"/>
                </a:lnTo>
                <a:lnTo>
                  <a:pt x="4539" y="1643"/>
                </a:lnTo>
                <a:lnTo>
                  <a:pt x="4653" y="1483"/>
                </a:lnTo>
                <a:lnTo>
                  <a:pt x="4744" y="1323"/>
                </a:lnTo>
                <a:lnTo>
                  <a:pt x="4789" y="1141"/>
                </a:lnTo>
                <a:lnTo>
                  <a:pt x="4812" y="959"/>
                </a:lnTo>
                <a:lnTo>
                  <a:pt x="4789" y="776"/>
                </a:lnTo>
                <a:lnTo>
                  <a:pt x="4744" y="594"/>
                </a:lnTo>
                <a:lnTo>
                  <a:pt x="4653" y="434"/>
                </a:lnTo>
                <a:lnTo>
                  <a:pt x="4539" y="274"/>
                </a:lnTo>
                <a:lnTo>
                  <a:pt x="4379" y="160"/>
                </a:lnTo>
                <a:lnTo>
                  <a:pt x="4219" y="69"/>
                </a:lnTo>
                <a:lnTo>
                  <a:pt x="4037" y="24"/>
                </a:lnTo>
                <a:lnTo>
                  <a:pt x="3854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77" name="Google Shape;577;p11"/>
          <p:cNvSpPr/>
          <p:nvPr/>
        </p:nvSpPr>
        <p:spPr>
          <a:xfrm rot="-5400000">
            <a:off x="2605467" y="30200"/>
            <a:ext cx="6904800" cy="6797600"/>
          </a:xfrm>
          <a:prstGeom prst="rect">
            <a:avLst/>
          </a:prstGeom>
          <a:solidFill>
            <a:srgbClr val="FFFFFF">
              <a:alpha val="899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4C1130"/>
              </a:solidFill>
            </a:endParaRPr>
          </a:p>
        </p:txBody>
      </p:sp>
      <p:grpSp>
        <p:nvGrpSpPr>
          <p:cNvPr id="578" name="Google Shape;578;p11"/>
          <p:cNvGrpSpPr/>
          <p:nvPr/>
        </p:nvGrpSpPr>
        <p:grpSpPr>
          <a:xfrm rot="7612950">
            <a:off x="7395593" y="780376"/>
            <a:ext cx="313131" cy="282709"/>
            <a:chOff x="6393135" y="471613"/>
            <a:chExt cx="234839" cy="212023"/>
          </a:xfrm>
        </p:grpSpPr>
        <p:sp>
          <p:nvSpPr>
            <p:cNvPr id="579" name="Google Shape;579;p11"/>
            <p:cNvSpPr/>
            <p:nvPr/>
          </p:nvSpPr>
          <p:spPr>
            <a:xfrm rot="10800000">
              <a:off x="6393135" y="471613"/>
              <a:ext cx="234839" cy="173460"/>
            </a:xfrm>
            <a:custGeom>
              <a:avLst/>
              <a:gdLst/>
              <a:ahLst/>
              <a:cxnLst/>
              <a:rect l="l" t="t" r="r" b="b"/>
              <a:pathLst>
                <a:path w="3057" h="2258" extrusionOk="0">
                  <a:moveTo>
                    <a:pt x="115" y="0"/>
                  </a:moveTo>
                  <a:lnTo>
                    <a:pt x="69" y="23"/>
                  </a:lnTo>
                  <a:lnTo>
                    <a:pt x="46" y="46"/>
                  </a:lnTo>
                  <a:lnTo>
                    <a:pt x="1" y="69"/>
                  </a:lnTo>
                  <a:lnTo>
                    <a:pt x="1" y="114"/>
                  </a:lnTo>
                  <a:lnTo>
                    <a:pt x="1" y="137"/>
                  </a:lnTo>
                  <a:lnTo>
                    <a:pt x="24" y="183"/>
                  </a:lnTo>
                  <a:lnTo>
                    <a:pt x="46" y="205"/>
                  </a:lnTo>
                  <a:lnTo>
                    <a:pt x="92" y="228"/>
                  </a:lnTo>
                  <a:lnTo>
                    <a:pt x="320" y="251"/>
                  </a:lnTo>
                  <a:lnTo>
                    <a:pt x="548" y="342"/>
                  </a:lnTo>
                  <a:lnTo>
                    <a:pt x="776" y="456"/>
                  </a:lnTo>
                  <a:lnTo>
                    <a:pt x="1027" y="570"/>
                  </a:lnTo>
                  <a:lnTo>
                    <a:pt x="1255" y="730"/>
                  </a:lnTo>
                  <a:lnTo>
                    <a:pt x="1483" y="890"/>
                  </a:lnTo>
                  <a:lnTo>
                    <a:pt x="1916" y="1254"/>
                  </a:lnTo>
                  <a:lnTo>
                    <a:pt x="2304" y="1596"/>
                  </a:lnTo>
                  <a:lnTo>
                    <a:pt x="2601" y="1916"/>
                  </a:lnTo>
                  <a:lnTo>
                    <a:pt x="2874" y="2212"/>
                  </a:lnTo>
                  <a:lnTo>
                    <a:pt x="2920" y="2235"/>
                  </a:lnTo>
                  <a:lnTo>
                    <a:pt x="2965" y="2258"/>
                  </a:lnTo>
                  <a:lnTo>
                    <a:pt x="3034" y="2235"/>
                  </a:lnTo>
                  <a:lnTo>
                    <a:pt x="3057" y="2189"/>
                  </a:lnTo>
                  <a:lnTo>
                    <a:pt x="3057" y="2144"/>
                  </a:lnTo>
                  <a:lnTo>
                    <a:pt x="3057" y="2121"/>
                  </a:lnTo>
                  <a:lnTo>
                    <a:pt x="3034" y="2075"/>
                  </a:lnTo>
                  <a:lnTo>
                    <a:pt x="2737" y="1733"/>
                  </a:lnTo>
                  <a:lnTo>
                    <a:pt x="2418" y="1414"/>
                  </a:lnTo>
                  <a:lnTo>
                    <a:pt x="2030" y="1072"/>
                  </a:lnTo>
                  <a:lnTo>
                    <a:pt x="1574" y="707"/>
                  </a:lnTo>
                  <a:lnTo>
                    <a:pt x="1346" y="525"/>
                  </a:lnTo>
                  <a:lnTo>
                    <a:pt x="1095" y="388"/>
                  </a:lnTo>
                  <a:lnTo>
                    <a:pt x="845" y="251"/>
                  </a:lnTo>
                  <a:lnTo>
                    <a:pt x="594" y="137"/>
                  </a:lnTo>
                  <a:lnTo>
                    <a:pt x="343" y="46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0" name="Google Shape;580;p11"/>
            <p:cNvSpPr/>
            <p:nvPr/>
          </p:nvSpPr>
          <p:spPr>
            <a:xfrm rot="10800000">
              <a:off x="6496458" y="511867"/>
              <a:ext cx="131516" cy="171770"/>
            </a:xfrm>
            <a:custGeom>
              <a:avLst/>
              <a:gdLst/>
              <a:ahLst/>
              <a:cxnLst/>
              <a:rect l="l" t="t" r="r" b="b"/>
              <a:pathLst>
                <a:path w="1712" h="2236" extrusionOk="0">
                  <a:moveTo>
                    <a:pt x="1574" y="0"/>
                  </a:moveTo>
                  <a:lnTo>
                    <a:pt x="69" y="525"/>
                  </a:lnTo>
                  <a:lnTo>
                    <a:pt x="24" y="548"/>
                  </a:lnTo>
                  <a:lnTo>
                    <a:pt x="1" y="571"/>
                  </a:lnTo>
                  <a:lnTo>
                    <a:pt x="1" y="616"/>
                  </a:lnTo>
                  <a:lnTo>
                    <a:pt x="1" y="662"/>
                  </a:lnTo>
                  <a:lnTo>
                    <a:pt x="525" y="2167"/>
                  </a:lnTo>
                  <a:lnTo>
                    <a:pt x="571" y="2212"/>
                  </a:lnTo>
                  <a:lnTo>
                    <a:pt x="617" y="2235"/>
                  </a:lnTo>
                  <a:lnTo>
                    <a:pt x="662" y="2212"/>
                  </a:lnTo>
                  <a:lnTo>
                    <a:pt x="685" y="2190"/>
                  </a:lnTo>
                  <a:lnTo>
                    <a:pt x="708" y="2167"/>
                  </a:lnTo>
                  <a:lnTo>
                    <a:pt x="731" y="2121"/>
                  </a:lnTo>
                  <a:lnTo>
                    <a:pt x="731" y="2098"/>
                  </a:lnTo>
                  <a:lnTo>
                    <a:pt x="229" y="685"/>
                  </a:lnTo>
                  <a:lnTo>
                    <a:pt x="1643" y="183"/>
                  </a:lnTo>
                  <a:lnTo>
                    <a:pt x="1666" y="183"/>
                  </a:lnTo>
                  <a:lnTo>
                    <a:pt x="1688" y="137"/>
                  </a:lnTo>
                  <a:lnTo>
                    <a:pt x="1711" y="92"/>
                  </a:lnTo>
                  <a:lnTo>
                    <a:pt x="1711" y="69"/>
                  </a:lnTo>
                  <a:lnTo>
                    <a:pt x="1688" y="23"/>
                  </a:lnTo>
                  <a:lnTo>
                    <a:pt x="164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581" name="Google Shape;581;p11"/>
          <p:cNvGrpSpPr/>
          <p:nvPr/>
        </p:nvGrpSpPr>
        <p:grpSpPr>
          <a:xfrm rot="-3283723" flipH="1">
            <a:off x="1349716" y="3420047"/>
            <a:ext cx="364467" cy="228944"/>
            <a:chOff x="3502629" y="4665524"/>
            <a:chExt cx="273326" cy="171693"/>
          </a:xfrm>
        </p:grpSpPr>
        <p:sp>
          <p:nvSpPr>
            <p:cNvPr id="582" name="Google Shape;582;p11"/>
            <p:cNvSpPr/>
            <p:nvPr/>
          </p:nvSpPr>
          <p:spPr>
            <a:xfrm rot="10800000">
              <a:off x="3502629" y="4705778"/>
              <a:ext cx="273326" cy="91185"/>
            </a:xfrm>
            <a:custGeom>
              <a:avLst/>
              <a:gdLst/>
              <a:ahLst/>
              <a:cxnLst/>
              <a:rect l="l" t="t" r="r" b="b"/>
              <a:pathLst>
                <a:path w="3558" h="1187" extrusionOk="0">
                  <a:moveTo>
                    <a:pt x="3467" y="1"/>
                  </a:moveTo>
                  <a:lnTo>
                    <a:pt x="3421" y="23"/>
                  </a:lnTo>
                  <a:lnTo>
                    <a:pt x="3375" y="46"/>
                  </a:lnTo>
                  <a:lnTo>
                    <a:pt x="3216" y="183"/>
                  </a:lnTo>
                  <a:lnTo>
                    <a:pt x="3011" y="320"/>
                  </a:lnTo>
                  <a:lnTo>
                    <a:pt x="2783" y="434"/>
                  </a:lnTo>
                  <a:lnTo>
                    <a:pt x="2532" y="548"/>
                  </a:lnTo>
                  <a:lnTo>
                    <a:pt x="2258" y="639"/>
                  </a:lnTo>
                  <a:lnTo>
                    <a:pt x="1984" y="708"/>
                  </a:lnTo>
                  <a:lnTo>
                    <a:pt x="1437" y="822"/>
                  </a:lnTo>
                  <a:lnTo>
                    <a:pt x="935" y="913"/>
                  </a:lnTo>
                  <a:lnTo>
                    <a:pt x="502" y="958"/>
                  </a:lnTo>
                  <a:lnTo>
                    <a:pt x="92" y="981"/>
                  </a:lnTo>
                  <a:lnTo>
                    <a:pt x="46" y="1004"/>
                  </a:lnTo>
                  <a:lnTo>
                    <a:pt x="23" y="1027"/>
                  </a:lnTo>
                  <a:lnTo>
                    <a:pt x="0" y="1050"/>
                  </a:lnTo>
                  <a:lnTo>
                    <a:pt x="0" y="1095"/>
                  </a:lnTo>
                  <a:lnTo>
                    <a:pt x="0" y="1141"/>
                  </a:lnTo>
                  <a:lnTo>
                    <a:pt x="23" y="1164"/>
                  </a:lnTo>
                  <a:lnTo>
                    <a:pt x="46" y="1186"/>
                  </a:lnTo>
                  <a:lnTo>
                    <a:pt x="92" y="1186"/>
                  </a:lnTo>
                  <a:lnTo>
                    <a:pt x="548" y="1164"/>
                  </a:lnTo>
                  <a:lnTo>
                    <a:pt x="1004" y="1118"/>
                  </a:lnTo>
                  <a:lnTo>
                    <a:pt x="1528" y="1027"/>
                  </a:lnTo>
                  <a:lnTo>
                    <a:pt x="2098" y="913"/>
                  </a:lnTo>
                  <a:lnTo>
                    <a:pt x="2372" y="822"/>
                  </a:lnTo>
                  <a:lnTo>
                    <a:pt x="2646" y="730"/>
                  </a:lnTo>
                  <a:lnTo>
                    <a:pt x="2897" y="616"/>
                  </a:lnTo>
                  <a:lnTo>
                    <a:pt x="3147" y="480"/>
                  </a:lnTo>
                  <a:lnTo>
                    <a:pt x="3353" y="343"/>
                  </a:lnTo>
                  <a:lnTo>
                    <a:pt x="3535" y="183"/>
                  </a:lnTo>
                  <a:lnTo>
                    <a:pt x="3558" y="137"/>
                  </a:lnTo>
                  <a:lnTo>
                    <a:pt x="3558" y="115"/>
                  </a:lnTo>
                  <a:lnTo>
                    <a:pt x="3558" y="69"/>
                  </a:lnTo>
                  <a:lnTo>
                    <a:pt x="3535" y="23"/>
                  </a:lnTo>
                  <a:lnTo>
                    <a:pt x="34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3" name="Google Shape;583;p11"/>
            <p:cNvSpPr/>
            <p:nvPr/>
          </p:nvSpPr>
          <p:spPr>
            <a:xfrm rot="10800000">
              <a:off x="3502629" y="4665524"/>
              <a:ext cx="131439" cy="171693"/>
            </a:xfrm>
            <a:custGeom>
              <a:avLst/>
              <a:gdLst/>
              <a:ahLst/>
              <a:cxnLst/>
              <a:rect l="l" t="t" r="r" b="b"/>
              <a:pathLst>
                <a:path w="1711" h="2235" extrusionOk="0">
                  <a:moveTo>
                    <a:pt x="92" y="0"/>
                  </a:moveTo>
                  <a:lnTo>
                    <a:pt x="69" y="23"/>
                  </a:lnTo>
                  <a:lnTo>
                    <a:pt x="23" y="46"/>
                  </a:lnTo>
                  <a:lnTo>
                    <a:pt x="1" y="69"/>
                  </a:lnTo>
                  <a:lnTo>
                    <a:pt x="1" y="114"/>
                  </a:lnTo>
                  <a:lnTo>
                    <a:pt x="23" y="160"/>
                  </a:lnTo>
                  <a:lnTo>
                    <a:pt x="46" y="183"/>
                  </a:lnTo>
                  <a:lnTo>
                    <a:pt x="69" y="205"/>
                  </a:lnTo>
                  <a:lnTo>
                    <a:pt x="1483" y="707"/>
                  </a:lnTo>
                  <a:lnTo>
                    <a:pt x="981" y="2098"/>
                  </a:lnTo>
                  <a:lnTo>
                    <a:pt x="981" y="2144"/>
                  </a:lnTo>
                  <a:lnTo>
                    <a:pt x="1004" y="2189"/>
                  </a:lnTo>
                  <a:lnTo>
                    <a:pt x="1027" y="2212"/>
                  </a:lnTo>
                  <a:lnTo>
                    <a:pt x="1050" y="2235"/>
                  </a:lnTo>
                  <a:lnTo>
                    <a:pt x="1095" y="2235"/>
                  </a:lnTo>
                  <a:lnTo>
                    <a:pt x="1141" y="2212"/>
                  </a:lnTo>
                  <a:lnTo>
                    <a:pt x="1186" y="2167"/>
                  </a:lnTo>
                  <a:lnTo>
                    <a:pt x="1711" y="661"/>
                  </a:lnTo>
                  <a:lnTo>
                    <a:pt x="1711" y="616"/>
                  </a:lnTo>
                  <a:lnTo>
                    <a:pt x="1711" y="593"/>
                  </a:lnTo>
                  <a:lnTo>
                    <a:pt x="1688" y="547"/>
                  </a:lnTo>
                  <a:lnTo>
                    <a:pt x="1642" y="525"/>
                  </a:lnTo>
                  <a:lnTo>
                    <a:pt x="137" y="23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84" name="Google Shape;584;p11"/>
          <p:cNvSpPr txBox="1">
            <a:spLocks noGrp="1"/>
          </p:cNvSpPr>
          <p:nvPr>
            <p:ph type="title" hasCustomPrompt="1"/>
          </p:nvPr>
        </p:nvSpPr>
        <p:spPr>
          <a:xfrm>
            <a:off x="2837267" y="2250133"/>
            <a:ext cx="6441200" cy="1222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200"/>
              <a:buFont typeface="Fira Sans Extra Condensed Medium"/>
              <a:buNone/>
              <a:defRPr sz="9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200"/>
              <a:buFont typeface="Fira Sans Extra Condensed Medium"/>
              <a:buNone/>
              <a:defRPr sz="9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200"/>
              <a:buFont typeface="Fira Sans Extra Condensed Medium"/>
              <a:buNone/>
              <a:defRPr sz="9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200"/>
              <a:buFont typeface="Fira Sans Extra Condensed Medium"/>
              <a:buNone/>
              <a:defRPr sz="9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200"/>
              <a:buFont typeface="Fira Sans Extra Condensed Medium"/>
              <a:buNone/>
              <a:defRPr sz="9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200"/>
              <a:buFont typeface="Fira Sans Extra Condensed Medium"/>
              <a:buNone/>
              <a:defRPr sz="9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200"/>
              <a:buFont typeface="Fira Sans Extra Condensed Medium"/>
              <a:buNone/>
              <a:defRPr sz="9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200"/>
              <a:buFont typeface="Fira Sans Extra Condensed Medium"/>
              <a:buNone/>
              <a:defRPr sz="9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585" name="Google Shape;585;p11"/>
          <p:cNvSpPr txBox="1">
            <a:spLocks noGrp="1"/>
          </p:cNvSpPr>
          <p:nvPr>
            <p:ph type="subTitle" idx="1"/>
          </p:nvPr>
        </p:nvSpPr>
        <p:spPr>
          <a:xfrm>
            <a:off x="2837267" y="3472933"/>
            <a:ext cx="6441200" cy="9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>
                <a:solidFill>
                  <a:schemeClr val="dk1"/>
                </a:solidFill>
              </a:defRPr>
            </a:lvl1pPr>
            <a:lvl2pPr lvl="1" algn="ctr" rtl="0">
              <a:spcBef>
                <a:spcPts val="2133"/>
              </a:spcBef>
              <a:spcAft>
                <a:spcPts val="0"/>
              </a:spcAft>
              <a:buNone/>
              <a:defRPr sz="2133">
                <a:solidFill>
                  <a:schemeClr val="dk1"/>
                </a:solidFill>
              </a:defRPr>
            </a:lvl2pPr>
            <a:lvl3pPr lvl="2" algn="ctr" rtl="0">
              <a:spcBef>
                <a:spcPts val="2133"/>
              </a:spcBef>
              <a:spcAft>
                <a:spcPts val="0"/>
              </a:spcAft>
              <a:buNone/>
              <a:defRPr sz="2133">
                <a:solidFill>
                  <a:schemeClr val="dk1"/>
                </a:solidFill>
              </a:defRPr>
            </a:lvl3pPr>
            <a:lvl4pPr lvl="3" algn="ctr" rtl="0">
              <a:spcBef>
                <a:spcPts val="2133"/>
              </a:spcBef>
              <a:spcAft>
                <a:spcPts val="0"/>
              </a:spcAft>
              <a:buNone/>
              <a:defRPr sz="2133">
                <a:solidFill>
                  <a:schemeClr val="dk1"/>
                </a:solidFill>
              </a:defRPr>
            </a:lvl4pPr>
            <a:lvl5pPr lvl="4" algn="ctr" rtl="0">
              <a:spcBef>
                <a:spcPts val="2133"/>
              </a:spcBef>
              <a:spcAft>
                <a:spcPts val="0"/>
              </a:spcAft>
              <a:buNone/>
              <a:defRPr sz="2133">
                <a:solidFill>
                  <a:schemeClr val="dk1"/>
                </a:solidFill>
              </a:defRPr>
            </a:lvl5pPr>
            <a:lvl6pPr lvl="5" algn="ctr" rtl="0">
              <a:spcBef>
                <a:spcPts val="2133"/>
              </a:spcBef>
              <a:spcAft>
                <a:spcPts val="0"/>
              </a:spcAft>
              <a:buNone/>
              <a:defRPr sz="2133">
                <a:solidFill>
                  <a:schemeClr val="dk1"/>
                </a:solidFill>
              </a:defRPr>
            </a:lvl6pPr>
            <a:lvl7pPr lvl="6" algn="ctr" rtl="0">
              <a:spcBef>
                <a:spcPts val="2133"/>
              </a:spcBef>
              <a:spcAft>
                <a:spcPts val="0"/>
              </a:spcAft>
              <a:buNone/>
              <a:defRPr sz="2133">
                <a:solidFill>
                  <a:schemeClr val="dk1"/>
                </a:solidFill>
              </a:defRPr>
            </a:lvl7pPr>
            <a:lvl8pPr lvl="7" algn="ctr" rtl="0">
              <a:spcBef>
                <a:spcPts val="2133"/>
              </a:spcBef>
              <a:spcAft>
                <a:spcPts val="0"/>
              </a:spcAft>
              <a:buNone/>
              <a:defRPr sz="2133">
                <a:solidFill>
                  <a:schemeClr val="dk1"/>
                </a:solidFill>
              </a:defRPr>
            </a:lvl8pPr>
            <a:lvl9pPr lvl="8" algn="ctr" rtl="0">
              <a:spcBef>
                <a:spcPts val="2133"/>
              </a:spcBef>
              <a:spcAft>
                <a:spcPts val="2133"/>
              </a:spcAft>
              <a:buNone/>
              <a:defRPr sz="2133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66172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0627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bg>
      <p:bgPr>
        <a:solidFill>
          <a:schemeClr val="accent6"/>
        </a:solidFill>
        <a:effectLst/>
      </p:bgPr>
    </p:bg>
    <p:spTree>
      <p:nvGrpSpPr>
        <p:cNvPr id="1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8" name="Google Shape;588;p13"/>
          <p:cNvGrpSpPr/>
          <p:nvPr/>
        </p:nvGrpSpPr>
        <p:grpSpPr>
          <a:xfrm rot="10800000" flipH="1">
            <a:off x="-262105" y="-23805"/>
            <a:ext cx="12697088" cy="6045197"/>
            <a:chOff x="1697" y="798588"/>
            <a:chExt cx="9125842" cy="4344895"/>
          </a:xfrm>
        </p:grpSpPr>
        <p:sp>
          <p:nvSpPr>
            <p:cNvPr id="589" name="Google Shape;589;p13"/>
            <p:cNvSpPr/>
            <p:nvPr/>
          </p:nvSpPr>
          <p:spPr>
            <a:xfrm>
              <a:off x="1697" y="798588"/>
              <a:ext cx="9125842" cy="4344860"/>
            </a:xfrm>
            <a:custGeom>
              <a:avLst/>
              <a:gdLst/>
              <a:ahLst/>
              <a:cxnLst/>
              <a:rect l="l" t="t" r="r" b="b"/>
              <a:pathLst>
                <a:path w="118310" h="56328" extrusionOk="0">
                  <a:moveTo>
                    <a:pt x="55165" y="0"/>
                  </a:moveTo>
                  <a:lnTo>
                    <a:pt x="53888" y="69"/>
                  </a:lnTo>
                  <a:lnTo>
                    <a:pt x="52633" y="137"/>
                  </a:lnTo>
                  <a:lnTo>
                    <a:pt x="51402" y="251"/>
                  </a:lnTo>
                  <a:lnTo>
                    <a:pt x="50170" y="411"/>
                  </a:lnTo>
                  <a:lnTo>
                    <a:pt x="48962" y="570"/>
                  </a:lnTo>
                  <a:lnTo>
                    <a:pt x="47776" y="798"/>
                  </a:lnTo>
                  <a:lnTo>
                    <a:pt x="46613" y="1027"/>
                  </a:lnTo>
                  <a:lnTo>
                    <a:pt x="45473" y="1300"/>
                  </a:lnTo>
                  <a:lnTo>
                    <a:pt x="44333" y="1619"/>
                  </a:lnTo>
                  <a:lnTo>
                    <a:pt x="43192" y="1961"/>
                  </a:lnTo>
                  <a:lnTo>
                    <a:pt x="42098" y="2349"/>
                  </a:lnTo>
                  <a:lnTo>
                    <a:pt x="41003" y="2760"/>
                  </a:lnTo>
                  <a:lnTo>
                    <a:pt x="39931" y="3193"/>
                  </a:lnTo>
                  <a:lnTo>
                    <a:pt x="38859" y="3695"/>
                  </a:lnTo>
                  <a:lnTo>
                    <a:pt x="37810" y="4219"/>
                  </a:lnTo>
                  <a:lnTo>
                    <a:pt x="36761" y="4766"/>
                  </a:lnTo>
                  <a:lnTo>
                    <a:pt x="35986" y="5177"/>
                  </a:lnTo>
                  <a:lnTo>
                    <a:pt x="35188" y="5587"/>
                  </a:lnTo>
                  <a:lnTo>
                    <a:pt x="34413" y="5975"/>
                  </a:lnTo>
                  <a:lnTo>
                    <a:pt x="33614" y="6317"/>
                  </a:lnTo>
                  <a:lnTo>
                    <a:pt x="32816" y="6659"/>
                  </a:lnTo>
                  <a:lnTo>
                    <a:pt x="32018" y="6978"/>
                  </a:lnTo>
                  <a:lnTo>
                    <a:pt x="31220" y="7275"/>
                  </a:lnTo>
                  <a:lnTo>
                    <a:pt x="30422" y="7571"/>
                  </a:lnTo>
                  <a:lnTo>
                    <a:pt x="29624" y="7822"/>
                  </a:lnTo>
                  <a:lnTo>
                    <a:pt x="28826" y="8073"/>
                  </a:lnTo>
                  <a:lnTo>
                    <a:pt x="28005" y="8301"/>
                  </a:lnTo>
                  <a:lnTo>
                    <a:pt x="27206" y="8506"/>
                  </a:lnTo>
                  <a:lnTo>
                    <a:pt x="26408" y="8712"/>
                  </a:lnTo>
                  <a:lnTo>
                    <a:pt x="25610" y="8894"/>
                  </a:lnTo>
                  <a:lnTo>
                    <a:pt x="24812" y="9054"/>
                  </a:lnTo>
                  <a:lnTo>
                    <a:pt x="24037" y="9190"/>
                  </a:lnTo>
                  <a:lnTo>
                    <a:pt x="22440" y="9464"/>
                  </a:lnTo>
                  <a:lnTo>
                    <a:pt x="20890" y="9669"/>
                  </a:lnTo>
                  <a:lnTo>
                    <a:pt x="19362" y="9806"/>
                  </a:lnTo>
                  <a:lnTo>
                    <a:pt x="17857" y="9920"/>
                  </a:lnTo>
                  <a:lnTo>
                    <a:pt x="16374" y="9989"/>
                  </a:lnTo>
                  <a:lnTo>
                    <a:pt x="14938" y="10011"/>
                  </a:lnTo>
                  <a:lnTo>
                    <a:pt x="13524" y="10011"/>
                  </a:lnTo>
                  <a:lnTo>
                    <a:pt x="12178" y="9966"/>
                  </a:lnTo>
                  <a:lnTo>
                    <a:pt x="10856" y="9920"/>
                  </a:lnTo>
                  <a:lnTo>
                    <a:pt x="9601" y="9829"/>
                  </a:lnTo>
                  <a:lnTo>
                    <a:pt x="8416" y="9715"/>
                  </a:lnTo>
                  <a:lnTo>
                    <a:pt x="7275" y="9601"/>
                  </a:lnTo>
                  <a:lnTo>
                    <a:pt x="6204" y="9464"/>
                  </a:lnTo>
                  <a:lnTo>
                    <a:pt x="5200" y="9305"/>
                  </a:lnTo>
                  <a:lnTo>
                    <a:pt x="4265" y="9168"/>
                  </a:lnTo>
                  <a:lnTo>
                    <a:pt x="3421" y="9031"/>
                  </a:lnTo>
                  <a:lnTo>
                    <a:pt x="1985" y="8734"/>
                  </a:lnTo>
                  <a:lnTo>
                    <a:pt x="913" y="8506"/>
                  </a:lnTo>
                  <a:lnTo>
                    <a:pt x="252" y="8347"/>
                  </a:lnTo>
                  <a:lnTo>
                    <a:pt x="1" y="8278"/>
                  </a:lnTo>
                  <a:lnTo>
                    <a:pt x="1" y="56327"/>
                  </a:lnTo>
                  <a:lnTo>
                    <a:pt x="118310" y="56327"/>
                  </a:lnTo>
                  <a:lnTo>
                    <a:pt x="118310" y="1460"/>
                  </a:lnTo>
                  <a:lnTo>
                    <a:pt x="117284" y="1711"/>
                  </a:lnTo>
                  <a:lnTo>
                    <a:pt x="116098" y="2007"/>
                  </a:lnTo>
                  <a:lnTo>
                    <a:pt x="114479" y="2349"/>
                  </a:lnTo>
                  <a:lnTo>
                    <a:pt x="112495" y="2760"/>
                  </a:lnTo>
                  <a:lnTo>
                    <a:pt x="110192" y="3193"/>
                  </a:lnTo>
                  <a:lnTo>
                    <a:pt x="108937" y="3398"/>
                  </a:lnTo>
                  <a:lnTo>
                    <a:pt x="107615" y="3603"/>
                  </a:lnTo>
                  <a:lnTo>
                    <a:pt x="106224" y="3809"/>
                  </a:lnTo>
                  <a:lnTo>
                    <a:pt x="104787" y="3991"/>
                  </a:lnTo>
                  <a:lnTo>
                    <a:pt x="103282" y="4174"/>
                  </a:lnTo>
                  <a:lnTo>
                    <a:pt x="101754" y="4333"/>
                  </a:lnTo>
                  <a:lnTo>
                    <a:pt x="100158" y="4493"/>
                  </a:lnTo>
                  <a:lnTo>
                    <a:pt x="98539" y="4607"/>
                  </a:lnTo>
                  <a:lnTo>
                    <a:pt x="96897" y="4698"/>
                  </a:lnTo>
                  <a:lnTo>
                    <a:pt x="95232" y="4766"/>
                  </a:lnTo>
                  <a:lnTo>
                    <a:pt x="93544" y="4812"/>
                  </a:lnTo>
                  <a:lnTo>
                    <a:pt x="91834" y="4812"/>
                  </a:lnTo>
                  <a:lnTo>
                    <a:pt x="90124" y="4766"/>
                  </a:lnTo>
                  <a:lnTo>
                    <a:pt x="88391" y="4698"/>
                  </a:lnTo>
                  <a:lnTo>
                    <a:pt x="86680" y="4561"/>
                  </a:lnTo>
                  <a:lnTo>
                    <a:pt x="84970" y="4402"/>
                  </a:lnTo>
                  <a:lnTo>
                    <a:pt x="83260" y="4174"/>
                  </a:lnTo>
                  <a:lnTo>
                    <a:pt x="82416" y="4059"/>
                  </a:lnTo>
                  <a:lnTo>
                    <a:pt x="81572" y="3900"/>
                  </a:lnTo>
                  <a:lnTo>
                    <a:pt x="80728" y="3740"/>
                  </a:lnTo>
                  <a:lnTo>
                    <a:pt x="79907" y="3581"/>
                  </a:lnTo>
                  <a:lnTo>
                    <a:pt x="79086" y="3398"/>
                  </a:lnTo>
                  <a:lnTo>
                    <a:pt x="78265" y="3193"/>
                  </a:lnTo>
                  <a:lnTo>
                    <a:pt x="76669" y="2782"/>
                  </a:lnTo>
                  <a:lnTo>
                    <a:pt x="75073" y="2418"/>
                  </a:lnTo>
                  <a:lnTo>
                    <a:pt x="73499" y="2053"/>
                  </a:lnTo>
                  <a:lnTo>
                    <a:pt x="71971" y="1733"/>
                  </a:lnTo>
                  <a:lnTo>
                    <a:pt x="70444" y="1437"/>
                  </a:lnTo>
                  <a:lnTo>
                    <a:pt x="68961" y="1163"/>
                  </a:lnTo>
                  <a:lnTo>
                    <a:pt x="67479" y="912"/>
                  </a:lnTo>
                  <a:lnTo>
                    <a:pt x="66020" y="684"/>
                  </a:lnTo>
                  <a:lnTo>
                    <a:pt x="64606" y="502"/>
                  </a:lnTo>
                  <a:lnTo>
                    <a:pt x="63192" y="342"/>
                  </a:lnTo>
                  <a:lnTo>
                    <a:pt x="61801" y="228"/>
                  </a:lnTo>
                  <a:lnTo>
                    <a:pt x="60432" y="114"/>
                  </a:lnTo>
                  <a:lnTo>
                    <a:pt x="59087" y="46"/>
                  </a:lnTo>
                  <a:lnTo>
                    <a:pt x="57764" y="0"/>
                  </a:lnTo>
                  <a:close/>
                </a:path>
              </a:pathLst>
            </a:custGeom>
            <a:solidFill>
              <a:srgbClr val="3742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0" name="Google Shape;590;p13"/>
            <p:cNvSpPr/>
            <p:nvPr/>
          </p:nvSpPr>
          <p:spPr>
            <a:xfrm flipH="1">
              <a:off x="1697" y="1841697"/>
              <a:ext cx="9125842" cy="3301764"/>
            </a:xfrm>
            <a:custGeom>
              <a:avLst/>
              <a:gdLst/>
              <a:ahLst/>
              <a:cxnLst/>
              <a:rect l="l" t="t" r="r" b="b"/>
              <a:pathLst>
                <a:path w="118310" h="42805" extrusionOk="0">
                  <a:moveTo>
                    <a:pt x="118310" y="0"/>
                  </a:moveTo>
                  <a:lnTo>
                    <a:pt x="116987" y="251"/>
                  </a:lnTo>
                  <a:lnTo>
                    <a:pt x="115733" y="479"/>
                  </a:lnTo>
                  <a:lnTo>
                    <a:pt x="114502" y="753"/>
                  </a:lnTo>
                  <a:lnTo>
                    <a:pt x="113293" y="1027"/>
                  </a:lnTo>
                  <a:lnTo>
                    <a:pt x="112130" y="1300"/>
                  </a:lnTo>
                  <a:lnTo>
                    <a:pt x="110990" y="1619"/>
                  </a:lnTo>
                  <a:lnTo>
                    <a:pt x="109895" y="1916"/>
                  </a:lnTo>
                  <a:lnTo>
                    <a:pt x="108801" y="2258"/>
                  </a:lnTo>
                  <a:lnTo>
                    <a:pt x="107752" y="2600"/>
                  </a:lnTo>
                  <a:lnTo>
                    <a:pt x="106725" y="2942"/>
                  </a:lnTo>
                  <a:lnTo>
                    <a:pt x="105722" y="3307"/>
                  </a:lnTo>
                  <a:lnTo>
                    <a:pt x="104741" y="3672"/>
                  </a:lnTo>
                  <a:lnTo>
                    <a:pt x="103784" y="4037"/>
                  </a:lnTo>
                  <a:lnTo>
                    <a:pt x="102849" y="4424"/>
                  </a:lnTo>
                  <a:lnTo>
                    <a:pt x="101936" y="4812"/>
                  </a:lnTo>
                  <a:lnTo>
                    <a:pt x="101024" y="5223"/>
                  </a:lnTo>
                  <a:lnTo>
                    <a:pt x="99268" y="6044"/>
                  </a:lnTo>
                  <a:lnTo>
                    <a:pt x="97581" y="6864"/>
                  </a:lnTo>
                  <a:lnTo>
                    <a:pt x="95916" y="7731"/>
                  </a:lnTo>
                  <a:lnTo>
                    <a:pt x="94297" y="8598"/>
                  </a:lnTo>
                  <a:lnTo>
                    <a:pt x="91127" y="10331"/>
                  </a:lnTo>
                  <a:lnTo>
                    <a:pt x="89531" y="11197"/>
                  </a:lnTo>
                  <a:lnTo>
                    <a:pt x="87935" y="12064"/>
                  </a:lnTo>
                  <a:lnTo>
                    <a:pt x="86338" y="12908"/>
                  </a:lnTo>
                  <a:lnTo>
                    <a:pt x="84696" y="13729"/>
                  </a:lnTo>
                  <a:lnTo>
                    <a:pt x="83009" y="14550"/>
                  </a:lnTo>
                  <a:lnTo>
                    <a:pt x="81298" y="15325"/>
                  </a:lnTo>
                  <a:lnTo>
                    <a:pt x="80409" y="15690"/>
                  </a:lnTo>
                  <a:lnTo>
                    <a:pt x="79497" y="16055"/>
                  </a:lnTo>
                  <a:lnTo>
                    <a:pt x="78585" y="16420"/>
                  </a:lnTo>
                  <a:lnTo>
                    <a:pt x="77650" y="16762"/>
                  </a:lnTo>
                  <a:lnTo>
                    <a:pt x="76692" y="17104"/>
                  </a:lnTo>
                  <a:lnTo>
                    <a:pt x="75711" y="17423"/>
                  </a:lnTo>
                  <a:lnTo>
                    <a:pt x="74708" y="17742"/>
                  </a:lnTo>
                  <a:lnTo>
                    <a:pt x="73682" y="18039"/>
                  </a:lnTo>
                  <a:lnTo>
                    <a:pt x="72633" y="18335"/>
                  </a:lnTo>
                  <a:lnTo>
                    <a:pt x="71538" y="18609"/>
                  </a:lnTo>
                  <a:lnTo>
                    <a:pt x="70444" y="18860"/>
                  </a:lnTo>
                  <a:lnTo>
                    <a:pt x="69303" y="19110"/>
                  </a:lnTo>
                  <a:lnTo>
                    <a:pt x="68140" y="19339"/>
                  </a:lnTo>
                  <a:lnTo>
                    <a:pt x="66932" y="19544"/>
                  </a:lnTo>
                  <a:lnTo>
                    <a:pt x="65700" y="19726"/>
                  </a:lnTo>
                  <a:lnTo>
                    <a:pt x="64423" y="19909"/>
                  </a:lnTo>
                  <a:lnTo>
                    <a:pt x="63123" y="20068"/>
                  </a:lnTo>
                  <a:lnTo>
                    <a:pt x="61778" y="20205"/>
                  </a:lnTo>
                  <a:lnTo>
                    <a:pt x="60410" y="20342"/>
                  </a:lnTo>
                  <a:lnTo>
                    <a:pt x="58996" y="20433"/>
                  </a:lnTo>
                  <a:lnTo>
                    <a:pt x="57536" y="20524"/>
                  </a:lnTo>
                  <a:lnTo>
                    <a:pt x="56031" y="20570"/>
                  </a:lnTo>
                  <a:lnTo>
                    <a:pt x="54480" y="20616"/>
                  </a:lnTo>
                  <a:lnTo>
                    <a:pt x="52884" y="20638"/>
                  </a:lnTo>
                  <a:lnTo>
                    <a:pt x="51288" y="20616"/>
                  </a:lnTo>
                  <a:lnTo>
                    <a:pt x="49692" y="20593"/>
                  </a:lnTo>
                  <a:lnTo>
                    <a:pt x="48141" y="20547"/>
                  </a:lnTo>
                  <a:lnTo>
                    <a:pt x="46613" y="20479"/>
                  </a:lnTo>
                  <a:lnTo>
                    <a:pt x="45108" y="20410"/>
                  </a:lnTo>
                  <a:lnTo>
                    <a:pt x="43626" y="20296"/>
                  </a:lnTo>
                  <a:lnTo>
                    <a:pt x="42166" y="20182"/>
                  </a:lnTo>
                  <a:lnTo>
                    <a:pt x="40729" y="20045"/>
                  </a:lnTo>
                  <a:lnTo>
                    <a:pt x="39316" y="19909"/>
                  </a:lnTo>
                  <a:lnTo>
                    <a:pt x="37924" y="19749"/>
                  </a:lnTo>
                  <a:lnTo>
                    <a:pt x="36556" y="19567"/>
                  </a:lnTo>
                  <a:lnTo>
                    <a:pt x="35211" y="19361"/>
                  </a:lnTo>
                  <a:lnTo>
                    <a:pt x="33888" y="19156"/>
                  </a:lnTo>
                  <a:lnTo>
                    <a:pt x="32588" y="18951"/>
                  </a:lnTo>
                  <a:lnTo>
                    <a:pt x="31334" y="18723"/>
                  </a:lnTo>
                  <a:lnTo>
                    <a:pt x="30080" y="18495"/>
                  </a:lnTo>
                  <a:lnTo>
                    <a:pt x="28871" y="18244"/>
                  </a:lnTo>
                  <a:lnTo>
                    <a:pt x="27663" y="17970"/>
                  </a:lnTo>
                  <a:lnTo>
                    <a:pt x="26500" y="17697"/>
                  </a:lnTo>
                  <a:lnTo>
                    <a:pt x="25359" y="17423"/>
                  </a:lnTo>
                  <a:lnTo>
                    <a:pt x="23124" y="16853"/>
                  </a:lnTo>
                  <a:lnTo>
                    <a:pt x="21004" y="16260"/>
                  </a:lnTo>
                  <a:lnTo>
                    <a:pt x="18997" y="15621"/>
                  </a:lnTo>
                  <a:lnTo>
                    <a:pt x="17058" y="14983"/>
                  </a:lnTo>
                  <a:lnTo>
                    <a:pt x="15257" y="14344"/>
                  </a:lnTo>
                  <a:lnTo>
                    <a:pt x="13524" y="13683"/>
                  </a:lnTo>
                  <a:lnTo>
                    <a:pt x="11905" y="13022"/>
                  </a:lnTo>
                  <a:lnTo>
                    <a:pt x="10377" y="12383"/>
                  </a:lnTo>
                  <a:lnTo>
                    <a:pt x="8963" y="11745"/>
                  </a:lnTo>
                  <a:lnTo>
                    <a:pt x="7663" y="11129"/>
                  </a:lnTo>
                  <a:lnTo>
                    <a:pt x="6432" y="10513"/>
                  </a:lnTo>
                  <a:lnTo>
                    <a:pt x="5337" y="9943"/>
                  </a:lnTo>
                  <a:lnTo>
                    <a:pt x="4334" y="9396"/>
                  </a:lnTo>
                  <a:lnTo>
                    <a:pt x="3421" y="8871"/>
                  </a:lnTo>
                  <a:lnTo>
                    <a:pt x="2623" y="8392"/>
                  </a:lnTo>
                  <a:lnTo>
                    <a:pt x="1939" y="7982"/>
                  </a:lnTo>
                  <a:lnTo>
                    <a:pt x="867" y="7298"/>
                  </a:lnTo>
                  <a:lnTo>
                    <a:pt x="229" y="6842"/>
                  </a:lnTo>
                  <a:lnTo>
                    <a:pt x="1" y="6682"/>
                  </a:lnTo>
                  <a:lnTo>
                    <a:pt x="1" y="42804"/>
                  </a:lnTo>
                  <a:lnTo>
                    <a:pt x="118310" y="42804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68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1" name="Google Shape;591;p13"/>
            <p:cNvSpPr/>
            <p:nvPr/>
          </p:nvSpPr>
          <p:spPr>
            <a:xfrm>
              <a:off x="1697" y="3723891"/>
              <a:ext cx="9125842" cy="1419593"/>
            </a:xfrm>
            <a:custGeom>
              <a:avLst/>
              <a:gdLst/>
              <a:ahLst/>
              <a:cxnLst/>
              <a:rect l="l" t="t" r="r" b="b"/>
              <a:pathLst>
                <a:path w="118310" h="18404" extrusionOk="0">
                  <a:moveTo>
                    <a:pt x="118310" y="0"/>
                  </a:moveTo>
                  <a:lnTo>
                    <a:pt x="117877" y="183"/>
                  </a:lnTo>
                  <a:lnTo>
                    <a:pt x="116668" y="707"/>
                  </a:lnTo>
                  <a:lnTo>
                    <a:pt x="114730" y="1505"/>
                  </a:lnTo>
                  <a:lnTo>
                    <a:pt x="113521" y="1984"/>
                  </a:lnTo>
                  <a:lnTo>
                    <a:pt x="112130" y="2509"/>
                  </a:lnTo>
                  <a:lnTo>
                    <a:pt x="110579" y="3079"/>
                  </a:lnTo>
                  <a:lnTo>
                    <a:pt x="108892" y="3649"/>
                  </a:lnTo>
                  <a:lnTo>
                    <a:pt x="107067" y="4265"/>
                  </a:lnTo>
                  <a:lnTo>
                    <a:pt x="105106" y="4903"/>
                  </a:lnTo>
                  <a:lnTo>
                    <a:pt x="103008" y="5542"/>
                  </a:lnTo>
                  <a:lnTo>
                    <a:pt x="100819" y="6157"/>
                  </a:lnTo>
                  <a:lnTo>
                    <a:pt x="98493" y="6796"/>
                  </a:lnTo>
                  <a:lnTo>
                    <a:pt x="96076" y="7389"/>
                  </a:lnTo>
                  <a:lnTo>
                    <a:pt x="93544" y="7982"/>
                  </a:lnTo>
                  <a:lnTo>
                    <a:pt x="90945" y="8529"/>
                  </a:lnTo>
                  <a:lnTo>
                    <a:pt x="89622" y="8780"/>
                  </a:lnTo>
                  <a:lnTo>
                    <a:pt x="88254" y="9031"/>
                  </a:lnTo>
                  <a:lnTo>
                    <a:pt x="86886" y="9281"/>
                  </a:lnTo>
                  <a:lnTo>
                    <a:pt x="85494" y="9510"/>
                  </a:lnTo>
                  <a:lnTo>
                    <a:pt x="84081" y="9715"/>
                  </a:lnTo>
                  <a:lnTo>
                    <a:pt x="82667" y="9920"/>
                  </a:lnTo>
                  <a:lnTo>
                    <a:pt x="81230" y="10080"/>
                  </a:lnTo>
                  <a:lnTo>
                    <a:pt x="79771" y="10262"/>
                  </a:lnTo>
                  <a:lnTo>
                    <a:pt x="78311" y="10399"/>
                  </a:lnTo>
                  <a:lnTo>
                    <a:pt x="76829" y="10536"/>
                  </a:lnTo>
                  <a:lnTo>
                    <a:pt x="75324" y="10627"/>
                  </a:lnTo>
                  <a:lnTo>
                    <a:pt x="73841" y="10718"/>
                  </a:lnTo>
                  <a:lnTo>
                    <a:pt x="72314" y="10787"/>
                  </a:lnTo>
                  <a:lnTo>
                    <a:pt x="70808" y="10832"/>
                  </a:lnTo>
                  <a:lnTo>
                    <a:pt x="69281" y="10855"/>
                  </a:lnTo>
                  <a:lnTo>
                    <a:pt x="67753" y="10855"/>
                  </a:lnTo>
                  <a:lnTo>
                    <a:pt x="66202" y="10809"/>
                  </a:lnTo>
                  <a:lnTo>
                    <a:pt x="64651" y="10764"/>
                  </a:lnTo>
                  <a:lnTo>
                    <a:pt x="63101" y="10673"/>
                  </a:lnTo>
                  <a:lnTo>
                    <a:pt x="61550" y="10559"/>
                  </a:lnTo>
                  <a:lnTo>
                    <a:pt x="59999" y="10422"/>
                  </a:lnTo>
                  <a:lnTo>
                    <a:pt x="58448" y="10262"/>
                  </a:lnTo>
                  <a:lnTo>
                    <a:pt x="56875" y="10057"/>
                  </a:lnTo>
                  <a:lnTo>
                    <a:pt x="55324" y="9806"/>
                  </a:lnTo>
                  <a:lnTo>
                    <a:pt x="53774" y="9555"/>
                  </a:lnTo>
                  <a:lnTo>
                    <a:pt x="52223" y="9236"/>
                  </a:lnTo>
                  <a:lnTo>
                    <a:pt x="50672" y="8917"/>
                  </a:lnTo>
                  <a:lnTo>
                    <a:pt x="49121" y="8529"/>
                  </a:lnTo>
                  <a:lnTo>
                    <a:pt x="47594" y="8164"/>
                  </a:lnTo>
                  <a:lnTo>
                    <a:pt x="46066" y="7799"/>
                  </a:lnTo>
                  <a:lnTo>
                    <a:pt x="44583" y="7480"/>
                  </a:lnTo>
                  <a:lnTo>
                    <a:pt x="43124" y="7183"/>
                  </a:lnTo>
                  <a:lnTo>
                    <a:pt x="41687" y="6933"/>
                  </a:lnTo>
                  <a:lnTo>
                    <a:pt x="40296" y="6682"/>
                  </a:lnTo>
                  <a:lnTo>
                    <a:pt x="38905" y="6454"/>
                  </a:lnTo>
                  <a:lnTo>
                    <a:pt x="37537" y="6271"/>
                  </a:lnTo>
                  <a:lnTo>
                    <a:pt x="36214" y="6089"/>
                  </a:lnTo>
                  <a:lnTo>
                    <a:pt x="34892" y="5929"/>
                  </a:lnTo>
                  <a:lnTo>
                    <a:pt x="33614" y="5815"/>
                  </a:lnTo>
                  <a:lnTo>
                    <a:pt x="32337" y="5701"/>
                  </a:lnTo>
                  <a:lnTo>
                    <a:pt x="31106" y="5610"/>
                  </a:lnTo>
                  <a:lnTo>
                    <a:pt x="29897" y="5542"/>
                  </a:lnTo>
                  <a:lnTo>
                    <a:pt x="28712" y="5496"/>
                  </a:lnTo>
                  <a:lnTo>
                    <a:pt x="27526" y="5450"/>
                  </a:lnTo>
                  <a:lnTo>
                    <a:pt x="26385" y="5428"/>
                  </a:lnTo>
                  <a:lnTo>
                    <a:pt x="25268" y="5450"/>
                  </a:lnTo>
                  <a:lnTo>
                    <a:pt x="24196" y="5450"/>
                  </a:lnTo>
                  <a:lnTo>
                    <a:pt x="23124" y="5496"/>
                  </a:lnTo>
                  <a:lnTo>
                    <a:pt x="22075" y="5542"/>
                  </a:lnTo>
                  <a:lnTo>
                    <a:pt x="21049" y="5587"/>
                  </a:lnTo>
                  <a:lnTo>
                    <a:pt x="20069" y="5678"/>
                  </a:lnTo>
                  <a:lnTo>
                    <a:pt x="19088" y="5747"/>
                  </a:lnTo>
                  <a:lnTo>
                    <a:pt x="18153" y="5861"/>
                  </a:lnTo>
                  <a:lnTo>
                    <a:pt x="17218" y="5952"/>
                  </a:lnTo>
                  <a:lnTo>
                    <a:pt x="15462" y="6203"/>
                  </a:lnTo>
                  <a:lnTo>
                    <a:pt x="13775" y="6499"/>
                  </a:lnTo>
                  <a:lnTo>
                    <a:pt x="12201" y="6796"/>
                  </a:lnTo>
                  <a:lnTo>
                    <a:pt x="10719" y="7138"/>
                  </a:lnTo>
                  <a:lnTo>
                    <a:pt x="9328" y="7503"/>
                  </a:lnTo>
                  <a:lnTo>
                    <a:pt x="8051" y="7868"/>
                  </a:lnTo>
                  <a:lnTo>
                    <a:pt x="6865" y="8255"/>
                  </a:lnTo>
                  <a:lnTo>
                    <a:pt x="5770" y="8620"/>
                  </a:lnTo>
                  <a:lnTo>
                    <a:pt x="4767" y="9008"/>
                  </a:lnTo>
                  <a:lnTo>
                    <a:pt x="3855" y="9373"/>
                  </a:lnTo>
                  <a:lnTo>
                    <a:pt x="3057" y="9715"/>
                  </a:lnTo>
                  <a:lnTo>
                    <a:pt x="2327" y="10057"/>
                  </a:lnTo>
                  <a:lnTo>
                    <a:pt x="1711" y="10353"/>
                  </a:lnTo>
                  <a:lnTo>
                    <a:pt x="1187" y="10627"/>
                  </a:lnTo>
                  <a:lnTo>
                    <a:pt x="776" y="10878"/>
                  </a:lnTo>
                  <a:lnTo>
                    <a:pt x="206" y="11220"/>
                  </a:lnTo>
                  <a:lnTo>
                    <a:pt x="1" y="11334"/>
                  </a:lnTo>
                  <a:lnTo>
                    <a:pt x="1" y="18403"/>
                  </a:lnTo>
                  <a:lnTo>
                    <a:pt x="118310" y="18403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5B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592" name="Google Shape;592;p13"/>
          <p:cNvGrpSpPr/>
          <p:nvPr/>
        </p:nvGrpSpPr>
        <p:grpSpPr>
          <a:xfrm flipH="1">
            <a:off x="300097" y="637379"/>
            <a:ext cx="11089091" cy="6001363"/>
            <a:chOff x="1048650" y="4061275"/>
            <a:chExt cx="2600875" cy="1407625"/>
          </a:xfrm>
        </p:grpSpPr>
        <p:sp>
          <p:nvSpPr>
            <p:cNvPr id="593" name="Google Shape;593;p13"/>
            <p:cNvSpPr/>
            <p:nvPr/>
          </p:nvSpPr>
          <p:spPr>
            <a:xfrm>
              <a:off x="1225375" y="54324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0"/>
                  </a:moveTo>
                  <a:lnTo>
                    <a:pt x="69" y="46"/>
                  </a:lnTo>
                  <a:lnTo>
                    <a:pt x="24" y="91"/>
                  </a:lnTo>
                  <a:lnTo>
                    <a:pt x="1" y="160"/>
                  </a:lnTo>
                  <a:lnTo>
                    <a:pt x="24" y="228"/>
                  </a:lnTo>
                  <a:lnTo>
                    <a:pt x="69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320" y="297"/>
                  </a:lnTo>
                  <a:lnTo>
                    <a:pt x="343" y="228"/>
                  </a:lnTo>
                  <a:lnTo>
                    <a:pt x="366" y="160"/>
                  </a:lnTo>
                  <a:lnTo>
                    <a:pt x="343" y="91"/>
                  </a:lnTo>
                  <a:lnTo>
                    <a:pt x="320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4" name="Google Shape;594;p13"/>
            <p:cNvSpPr/>
            <p:nvPr/>
          </p:nvSpPr>
          <p:spPr>
            <a:xfrm>
              <a:off x="1467675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2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5" name="Google Shape;595;p13"/>
            <p:cNvSpPr/>
            <p:nvPr/>
          </p:nvSpPr>
          <p:spPr>
            <a:xfrm>
              <a:off x="2176900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6" name="Google Shape;596;p13"/>
            <p:cNvSpPr/>
            <p:nvPr/>
          </p:nvSpPr>
          <p:spPr>
            <a:xfrm>
              <a:off x="2231050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7" name="Google Shape;597;p13"/>
            <p:cNvSpPr/>
            <p:nvPr/>
          </p:nvSpPr>
          <p:spPr>
            <a:xfrm>
              <a:off x="1098397" y="4556671"/>
              <a:ext cx="8600" cy="9150"/>
            </a:xfrm>
            <a:custGeom>
              <a:avLst/>
              <a:gdLst/>
              <a:ahLst/>
              <a:cxnLst/>
              <a:rect l="l" t="t" r="r" b="b"/>
              <a:pathLst>
                <a:path w="344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7" y="69"/>
                  </a:lnTo>
                  <a:lnTo>
                    <a:pt x="1" y="115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8" name="Google Shape;598;p13"/>
            <p:cNvSpPr/>
            <p:nvPr/>
          </p:nvSpPr>
          <p:spPr>
            <a:xfrm>
              <a:off x="1048650" y="49039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114" y="1"/>
                  </a:moveTo>
                  <a:lnTo>
                    <a:pt x="46" y="46"/>
                  </a:lnTo>
                  <a:lnTo>
                    <a:pt x="0" y="92"/>
                  </a:lnTo>
                  <a:lnTo>
                    <a:pt x="0" y="160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114" y="320"/>
                  </a:lnTo>
                  <a:lnTo>
                    <a:pt x="183" y="343"/>
                  </a:lnTo>
                  <a:lnTo>
                    <a:pt x="251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9" name="Google Shape;599;p13"/>
            <p:cNvSpPr/>
            <p:nvPr/>
          </p:nvSpPr>
          <p:spPr>
            <a:xfrm>
              <a:off x="1089822" y="5128504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6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0" name="Google Shape;600;p13"/>
            <p:cNvSpPr/>
            <p:nvPr/>
          </p:nvSpPr>
          <p:spPr>
            <a:xfrm>
              <a:off x="1516150" y="4188400"/>
              <a:ext cx="9125" cy="8600"/>
            </a:xfrm>
            <a:custGeom>
              <a:avLst/>
              <a:gdLst/>
              <a:ahLst/>
              <a:cxnLst/>
              <a:rect l="l" t="t" r="r" b="b"/>
              <a:pathLst>
                <a:path w="365" h="344" extrusionOk="0">
                  <a:moveTo>
                    <a:pt x="114" y="1"/>
                  </a:moveTo>
                  <a:lnTo>
                    <a:pt x="68" y="47"/>
                  </a:lnTo>
                  <a:lnTo>
                    <a:pt x="23" y="92"/>
                  </a:lnTo>
                  <a:lnTo>
                    <a:pt x="0" y="161"/>
                  </a:lnTo>
                  <a:lnTo>
                    <a:pt x="23" y="229"/>
                  </a:lnTo>
                  <a:lnTo>
                    <a:pt x="68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319" y="297"/>
                  </a:lnTo>
                  <a:lnTo>
                    <a:pt x="342" y="229"/>
                  </a:lnTo>
                  <a:lnTo>
                    <a:pt x="365" y="161"/>
                  </a:lnTo>
                  <a:lnTo>
                    <a:pt x="342" y="92"/>
                  </a:lnTo>
                  <a:lnTo>
                    <a:pt x="319" y="47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1" name="Google Shape;601;p13"/>
            <p:cNvSpPr/>
            <p:nvPr/>
          </p:nvSpPr>
          <p:spPr>
            <a:xfrm>
              <a:off x="1048650" y="406127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2" name="Google Shape;602;p13"/>
            <p:cNvSpPr/>
            <p:nvPr/>
          </p:nvSpPr>
          <p:spPr>
            <a:xfrm>
              <a:off x="233880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60" y="0"/>
                  </a:moveTo>
                  <a:lnTo>
                    <a:pt x="92" y="23"/>
                  </a:lnTo>
                  <a:lnTo>
                    <a:pt x="46" y="68"/>
                  </a:lnTo>
                  <a:lnTo>
                    <a:pt x="1" y="114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6" y="319"/>
                  </a:lnTo>
                  <a:lnTo>
                    <a:pt x="92" y="342"/>
                  </a:lnTo>
                  <a:lnTo>
                    <a:pt x="160" y="365"/>
                  </a:lnTo>
                  <a:lnTo>
                    <a:pt x="229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8"/>
                  </a:lnTo>
                  <a:lnTo>
                    <a:pt x="229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3" name="Google Shape;603;p13"/>
            <p:cNvSpPr/>
            <p:nvPr/>
          </p:nvSpPr>
          <p:spPr>
            <a:xfrm>
              <a:off x="2043500" y="4204950"/>
              <a:ext cx="9125" cy="9150"/>
            </a:xfrm>
            <a:custGeom>
              <a:avLst/>
              <a:gdLst/>
              <a:ahLst/>
              <a:cxnLst/>
              <a:rect l="l" t="t" r="r" b="b"/>
              <a:pathLst>
                <a:path w="365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69" y="69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19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19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4" name="Google Shape;604;p13"/>
            <p:cNvSpPr/>
            <p:nvPr/>
          </p:nvSpPr>
          <p:spPr>
            <a:xfrm>
              <a:off x="2325700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5" name="Google Shape;605;p13"/>
            <p:cNvSpPr/>
            <p:nvPr/>
          </p:nvSpPr>
          <p:spPr>
            <a:xfrm>
              <a:off x="1340550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6" name="Google Shape;606;p13"/>
            <p:cNvSpPr/>
            <p:nvPr/>
          </p:nvSpPr>
          <p:spPr>
            <a:xfrm>
              <a:off x="1942575" y="437085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7" name="Google Shape;607;p13"/>
            <p:cNvSpPr/>
            <p:nvPr/>
          </p:nvSpPr>
          <p:spPr>
            <a:xfrm>
              <a:off x="2317725" y="436742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2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2" y="365"/>
                  </a:lnTo>
                  <a:lnTo>
                    <a:pt x="251" y="343"/>
                  </a:lnTo>
                  <a:lnTo>
                    <a:pt x="296" y="297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5"/>
                  </a:lnTo>
                  <a:lnTo>
                    <a:pt x="296" y="46"/>
                  </a:lnTo>
                  <a:lnTo>
                    <a:pt x="251" y="23"/>
                  </a:lnTo>
                  <a:lnTo>
                    <a:pt x="1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8" name="Google Shape;608;p13"/>
            <p:cNvSpPr/>
            <p:nvPr/>
          </p:nvSpPr>
          <p:spPr>
            <a:xfrm>
              <a:off x="1122990" y="495920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6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0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3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2" y="92"/>
                  </a:lnTo>
                  <a:lnTo>
                    <a:pt x="798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9" name="Google Shape;609;p13"/>
            <p:cNvSpPr/>
            <p:nvPr/>
          </p:nvSpPr>
          <p:spPr>
            <a:xfrm>
              <a:off x="2107925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70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60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60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70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981" y="1004"/>
                  </a:lnTo>
                  <a:lnTo>
                    <a:pt x="1049" y="913"/>
                  </a:lnTo>
                  <a:lnTo>
                    <a:pt x="1117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7" y="366"/>
                  </a:lnTo>
                  <a:lnTo>
                    <a:pt x="1049" y="252"/>
                  </a:lnTo>
                  <a:lnTo>
                    <a:pt x="981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0" name="Google Shape;610;p13"/>
            <p:cNvSpPr/>
            <p:nvPr/>
          </p:nvSpPr>
          <p:spPr>
            <a:xfrm>
              <a:off x="2372450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6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1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91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6" y="1140"/>
                  </a:lnTo>
                  <a:lnTo>
                    <a:pt x="707" y="1140"/>
                  </a:lnTo>
                  <a:lnTo>
                    <a:pt x="798" y="1095"/>
                  </a:lnTo>
                  <a:lnTo>
                    <a:pt x="912" y="1049"/>
                  </a:lnTo>
                  <a:lnTo>
                    <a:pt x="981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0" y="684"/>
                  </a:lnTo>
                  <a:lnTo>
                    <a:pt x="1163" y="570"/>
                  </a:lnTo>
                  <a:lnTo>
                    <a:pt x="1140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981" y="160"/>
                  </a:lnTo>
                  <a:lnTo>
                    <a:pt x="912" y="91"/>
                  </a:lnTo>
                  <a:lnTo>
                    <a:pt x="798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1" name="Google Shape;611;p13"/>
            <p:cNvSpPr/>
            <p:nvPr/>
          </p:nvSpPr>
          <p:spPr>
            <a:xfrm>
              <a:off x="1633575" y="52174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4" y="1"/>
                  </a:moveTo>
                  <a:lnTo>
                    <a:pt x="480" y="24"/>
                  </a:lnTo>
                  <a:lnTo>
                    <a:pt x="366" y="47"/>
                  </a:lnTo>
                  <a:lnTo>
                    <a:pt x="274" y="115"/>
                  </a:lnTo>
                  <a:lnTo>
                    <a:pt x="183" y="183"/>
                  </a:lnTo>
                  <a:lnTo>
                    <a:pt x="115" y="275"/>
                  </a:lnTo>
                  <a:lnTo>
                    <a:pt x="46" y="366"/>
                  </a:lnTo>
                  <a:lnTo>
                    <a:pt x="24" y="480"/>
                  </a:lnTo>
                  <a:lnTo>
                    <a:pt x="1" y="594"/>
                  </a:lnTo>
                  <a:lnTo>
                    <a:pt x="24" y="708"/>
                  </a:lnTo>
                  <a:lnTo>
                    <a:pt x="46" y="822"/>
                  </a:lnTo>
                  <a:lnTo>
                    <a:pt x="115" y="913"/>
                  </a:lnTo>
                  <a:lnTo>
                    <a:pt x="183" y="1004"/>
                  </a:lnTo>
                  <a:lnTo>
                    <a:pt x="274" y="1073"/>
                  </a:lnTo>
                  <a:lnTo>
                    <a:pt x="366" y="1118"/>
                  </a:lnTo>
                  <a:lnTo>
                    <a:pt x="480" y="1164"/>
                  </a:lnTo>
                  <a:lnTo>
                    <a:pt x="708" y="1164"/>
                  </a:lnTo>
                  <a:lnTo>
                    <a:pt x="822" y="1118"/>
                  </a:lnTo>
                  <a:lnTo>
                    <a:pt x="913" y="1073"/>
                  </a:lnTo>
                  <a:lnTo>
                    <a:pt x="1004" y="1004"/>
                  </a:lnTo>
                  <a:lnTo>
                    <a:pt x="1073" y="913"/>
                  </a:lnTo>
                  <a:lnTo>
                    <a:pt x="1118" y="822"/>
                  </a:lnTo>
                  <a:lnTo>
                    <a:pt x="1164" y="708"/>
                  </a:lnTo>
                  <a:lnTo>
                    <a:pt x="1164" y="594"/>
                  </a:lnTo>
                  <a:lnTo>
                    <a:pt x="1164" y="480"/>
                  </a:lnTo>
                  <a:lnTo>
                    <a:pt x="1118" y="366"/>
                  </a:lnTo>
                  <a:lnTo>
                    <a:pt x="1073" y="275"/>
                  </a:lnTo>
                  <a:lnTo>
                    <a:pt x="1004" y="183"/>
                  </a:lnTo>
                  <a:lnTo>
                    <a:pt x="913" y="115"/>
                  </a:lnTo>
                  <a:lnTo>
                    <a:pt x="822" y="47"/>
                  </a:lnTo>
                  <a:lnTo>
                    <a:pt x="708" y="24"/>
                  </a:lnTo>
                  <a:lnTo>
                    <a:pt x="59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2" name="Google Shape;612;p13"/>
            <p:cNvSpPr/>
            <p:nvPr/>
          </p:nvSpPr>
          <p:spPr>
            <a:xfrm>
              <a:off x="1123279" y="4317839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0" y="456"/>
                  </a:lnTo>
                  <a:lnTo>
                    <a:pt x="0" y="570"/>
                  </a:lnTo>
                  <a:lnTo>
                    <a:pt x="0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095" y="798"/>
                  </a:lnTo>
                  <a:lnTo>
                    <a:pt x="1141" y="684"/>
                  </a:lnTo>
                  <a:lnTo>
                    <a:pt x="1141" y="570"/>
                  </a:lnTo>
                  <a:lnTo>
                    <a:pt x="1141" y="456"/>
                  </a:lnTo>
                  <a:lnTo>
                    <a:pt x="1095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3" name="Google Shape;613;p13"/>
            <p:cNvSpPr/>
            <p:nvPr/>
          </p:nvSpPr>
          <p:spPr>
            <a:xfrm>
              <a:off x="1764700" y="43822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2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1" y="457"/>
                  </a:lnTo>
                  <a:lnTo>
                    <a:pt x="1" y="571"/>
                  </a:lnTo>
                  <a:lnTo>
                    <a:pt x="1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685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1" y="981"/>
                  </a:lnTo>
                  <a:lnTo>
                    <a:pt x="1050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4" name="Google Shape;614;p13"/>
            <p:cNvSpPr/>
            <p:nvPr/>
          </p:nvSpPr>
          <p:spPr>
            <a:xfrm>
              <a:off x="2528075" y="54324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1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20" y="228"/>
                  </a:lnTo>
                  <a:lnTo>
                    <a:pt x="343" y="160"/>
                  </a:lnTo>
                  <a:lnTo>
                    <a:pt x="320" y="91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5" name="Google Shape;615;p13"/>
            <p:cNvSpPr/>
            <p:nvPr/>
          </p:nvSpPr>
          <p:spPr>
            <a:xfrm>
              <a:off x="2769800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7" y="46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6" name="Google Shape;616;p13"/>
            <p:cNvSpPr/>
            <p:nvPr/>
          </p:nvSpPr>
          <p:spPr>
            <a:xfrm>
              <a:off x="3479025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5" y="23"/>
                  </a:lnTo>
                  <a:lnTo>
                    <a:pt x="69" y="46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7" name="Google Shape;617;p13"/>
            <p:cNvSpPr/>
            <p:nvPr/>
          </p:nvSpPr>
          <p:spPr>
            <a:xfrm>
              <a:off x="3533175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69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69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320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320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8" name="Google Shape;618;p13"/>
            <p:cNvSpPr/>
            <p:nvPr/>
          </p:nvSpPr>
          <p:spPr>
            <a:xfrm>
              <a:off x="2337675" y="45658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9" name="Google Shape;619;p13"/>
            <p:cNvSpPr/>
            <p:nvPr/>
          </p:nvSpPr>
          <p:spPr>
            <a:xfrm>
              <a:off x="2350775" y="49039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92"/>
                  </a:lnTo>
                  <a:lnTo>
                    <a:pt x="1" y="160"/>
                  </a:lnTo>
                  <a:lnTo>
                    <a:pt x="23" y="229"/>
                  </a:lnTo>
                  <a:lnTo>
                    <a:pt x="46" y="297"/>
                  </a:lnTo>
                  <a:lnTo>
                    <a:pt x="115" y="320"/>
                  </a:lnTo>
                  <a:lnTo>
                    <a:pt x="183" y="343"/>
                  </a:lnTo>
                  <a:lnTo>
                    <a:pt x="252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0" name="Google Shape;620;p13"/>
            <p:cNvSpPr/>
            <p:nvPr/>
          </p:nvSpPr>
          <p:spPr>
            <a:xfrm>
              <a:off x="2335375" y="5104000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7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1" name="Google Shape;621;p13"/>
            <p:cNvSpPr/>
            <p:nvPr/>
          </p:nvSpPr>
          <p:spPr>
            <a:xfrm>
              <a:off x="2818850" y="4188400"/>
              <a:ext cx="8575" cy="8600"/>
            </a:xfrm>
            <a:custGeom>
              <a:avLst/>
              <a:gdLst/>
              <a:ahLst/>
              <a:cxnLst/>
              <a:rect l="l" t="t" r="r" b="b"/>
              <a:pathLst>
                <a:path w="343" h="344" extrusionOk="0">
                  <a:moveTo>
                    <a:pt x="91" y="1"/>
                  </a:moveTo>
                  <a:lnTo>
                    <a:pt x="46" y="47"/>
                  </a:lnTo>
                  <a:lnTo>
                    <a:pt x="0" y="92"/>
                  </a:lnTo>
                  <a:lnTo>
                    <a:pt x="0" y="161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91" y="343"/>
                  </a:lnTo>
                  <a:lnTo>
                    <a:pt x="228" y="343"/>
                  </a:lnTo>
                  <a:lnTo>
                    <a:pt x="297" y="297"/>
                  </a:lnTo>
                  <a:lnTo>
                    <a:pt x="319" y="229"/>
                  </a:lnTo>
                  <a:lnTo>
                    <a:pt x="342" y="161"/>
                  </a:lnTo>
                  <a:lnTo>
                    <a:pt x="319" y="92"/>
                  </a:lnTo>
                  <a:lnTo>
                    <a:pt x="297" y="47"/>
                  </a:lnTo>
                  <a:lnTo>
                    <a:pt x="2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2" name="Google Shape;622;p13"/>
            <p:cNvSpPr/>
            <p:nvPr/>
          </p:nvSpPr>
          <p:spPr>
            <a:xfrm>
              <a:off x="2350775" y="4061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3" name="Google Shape;623;p13"/>
            <p:cNvSpPr/>
            <p:nvPr/>
          </p:nvSpPr>
          <p:spPr>
            <a:xfrm>
              <a:off x="364095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2" y="0"/>
                  </a:moveTo>
                  <a:lnTo>
                    <a:pt x="114" y="23"/>
                  </a:lnTo>
                  <a:lnTo>
                    <a:pt x="46" y="68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2" y="365"/>
                  </a:lnTo>
                  <a:lnTo>
                    <a:pt x="251" y="342"/>
                  </a:lnTo>
                  <a:lnTo>
                    <a:pt x="296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6" y="68"/>
                  </a:lnTo>
                  <a:lnTo>
                    <a:pt x="251" y="23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4" name="Google Shape;624;p13"/>
            <p:cNvSpPr/>
            <p:nvPr/>
          </p:nvSpPr>
          <p:spPr>
            <a:xfrm>
              <a:off x="3346200" y="4204950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60" y="0"/>
                  </a:moveTo>
                  <a:lnTo>
                    <a:pt x="91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91" y="342"/>
                  </a:lnTo>
                  <a:lnTo>
                    <a:pt x="160" y="365"/>
                  </a:lnTo>
                  <a:lnTo>
                    <a:pt x="228" y="342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28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5" name="Google Shape;625;p13"/>
            <p:cNvSpPr/>
            <p:nvPr/>
          </p:nvSpPr>
          <p:spPr>
            <a:xfrm>
              <a:off x="3627825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19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6" name="Google Shape;626;p13"/>
            <p:cNvSpPr/>
            <p:nvPr/>
          </p:nvSpPr>
          <p:spPr>
            <a:xfrm>
              <a:off x="2642675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7" name="Google Shape;627;p13"/>
            <p:cNvSpPr/>
            <p:nvPr/>
          </p:nvSpPr>
          <p:spPr>
            <a:xfrm>
              <a:off x="3244700" y="4370850"/>
              <a:ext cx="8600" cy="8575"/>
            </a:xfrm>
            <a:custGeom>
              <a:avLst/>
              <a:gdLst/>
              <a:ahLst/>
              <a:cxnLst/>
              <a:rect l="l" t="t" r="r" b="b"/>
              <a:pathLst>
                <a:path w="344" h="343" extrusionOk="0">
                  <a:moveTo>
                    <a:pt x="115" y="0"/>
                  </a:moveTo>
                  <a:lnTo>
                    <a:pt x="47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7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8" name="Google Shape;628;p13"/>
            <p:cNvSpPr/>
            <p:nvPr/>
          </p:nvSpPr>
          <p:spPr>
            <a:xfrm>
              <a:off x="3619850" y="43674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9" name="Google Shape;629;p13"/>
            <p:cNvSpPr/>
            <p:nvPr/>
          </p:nvSpPr>
          <p:spPr>
            <a:xfrm>
              <a:off x="2485325" y="50293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79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115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1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115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79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821" y="1118"/>
                  </a:lnTo>
                  <a:lnTo>
                    <a:pt x="913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64" y="685"/>
                  </a:lnTo>
                  <a:lnTo>
                    <a:pt x="1164" y="571"/>
                  </a:lnTo>
                  <a:lnTo>
                    <a:pt x="1164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2"/>
                  </a:lnTo>
                  <a:lnTo>
                    <a:pt x="821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0" name="Google Shape;630;p13"/>
            <p:cNvSpPr/>
            <p:nvPr/>
          </p:nvSpPr>
          <p:spPr>
            <a:xfrm>
              <a:off x="3410050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3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83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83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1004" y="1004"/>
                  </a:lnTo>
                  <a:lnTo>
                    <a:pt x="1072" y="913"/>
                  </a:lnTo>
                  <a:lnTo>
                    <a:pt x="1118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8" y="366"/>
                  </a:lnTo>
                  <a:lnTo>
                    <a:pt x="1072" y="252"/>
                  </a:lnTo>
                  <a:lnTo>
                    <a:pt x="1004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1" name="Google Shape;631;p13"/>
            <p:cNvSpPr/>
            <p:nvPr/>
          </p:nvSpPr>
          <p:spPr>
            <a:xfrm>
              <a:off x="2936275" y="5217450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571" y="1"/>
                  </a:moveTo>
                  <a:lnTo>
                    <a:pt x="457" y="24"/>
                  </a:lnTo>
                  <a:lnTo>
                    <a:pt x="343" y="47"/>
                  </a:lnTo>
                  <a:lnTo>
                    <a:pt x="252" y="115"/>
                  </a:lnTo>
                  <a:lnTo>
                    <a:pt x="160" y="183"/>
                  </a:lnTo>
                  <a:lnTo>
                    <a:pt x="92" y="275"/>
                  </a:lnTo>
                  <a:lnTo>
                    <a:pt x="46" y="366"/>
                  </a:lnTo>
                  <a:lnTo>
                    <a:pt x="1" y="480"/>
                  </a:lnTo>
                  <a:lnTo>
                    <a:pt x="1" y="594"/>
                  </a:lnTo>
                  <a:lnTo>
                    <a:pt x="1" y="708"/>
                  </a:lnTo>
                  <a:lnTo>
                    <a:pt x="46" y="822"/>
                  </a:lnTo>
                  <a:lnTo>
                    <a:pt x="92" y="913"/>
                  </a:lnTo>
                  <a:lnTo>
                    <a:pt x="160" y="1004"/>
                  </a:lnTo>
                  <a:lnTo>
                    <a:pt x="252" y="1073"/>
                  </a:lnTo>
                  <a:lnTo>
                    <a:pt x="343" y="1118"/>
                  </a:lnTo>
                  <a:lnTo>
                    <a:pt x="457" y="1164"/>
                  </a:lnTo>
                  <a:lnTo>
                    <a:pt x="685" y="1164"/>
                  </a:lnTo>
                  <a:lnTo>
                    <a:pt x="799" y="1118"/>
                  </a:lnTo>
                  <a:lnTo>
                    <a:pt x="890" y="1073"/>
                  </a:lnTo>
                  <a:lnTo>
                    <a:pt x="981" y="1004"/>
                  </a:lnTo>
                  <a:lnTo>
                    <a:pt x="1050" y="913"/>
                  </a:lnTo>
                  <a:lnTo>
                    <a:pt x="1095" y="822"/>
                  </a:lnTo>
                  <a:lnTo>
                    <a:pt x="1141" y="708"/>
                  </a:lnTo>
                  <a:lnTo>
                    <a:pt x="1141" y="594"/>
                  </a:lnTo>
                  <a:lnTo>
                    <a:pt x="1141" y="480"/>
                  </a:lnTo>
                  <a:lnTo>
                    <a:pt x="1095" y="366"/>
                  </a:lnTo>
                  <a:lnTo>
                    <a:pt x="1050" y="275"/>
                  </a:lnTo>
                  <a:lnTo>
                    <a:pt x="981" y="183"/>
                  </a:lnTo>
                  <a:lnTo>
                    <a:pt x="890" y="115"/>
                  </a:lnTo>
                  <a:lnTo>
                    <a:pt x="799" y="47"/>
                  </a:lnTo>
                  <a:lnTo>
                    <a:pt x="685" y="24"/>
                  </a:lnTo>
                  <a:lnTo>
                    <a:pt x="5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2" name="Google Shape;632;p13"/>
            <p:cNvSpPr/>
            <p:nvPr/>
          </p:nvSpPr>
          <p:spPr>
            <a:xfrm>
              <a:off x="2510975" y="440677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1" y="456"/>
                  </a:lnTo>
                  <a:lnTo>
                    <a:pt x="1" y="570"/>
                  </a:lnTo>
                  <a:lnTo>
                    <a:pt x="1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4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3" name="Google Shape;633;p13"/>
            <p:cNvSpPr/>
            <p:nvPr/>
          </p:nvSpPr>
          <p:spPr>
            <a:xfrm>
              <a:off x="3066825" y="4382250"/>
              <a:ext cx="29125" cy="29100"/>
            </a:xfrm>
            <a:custGeom>
              <a:avLst/>
              <a:gdLst/>
              <a:ahLst/>
              <a:cxnLst/>
              <a:rect l="l" t="t" r="r" b="b"/>
              <a:pathLst>
                <a:path w="1165" h="1164" extrusionOk="0">
                  <a:moveTo>
                    <a:pt x="457" y="0"/>
                  </a:moveTo>
                  <a:lnTo>
                    <a:pt x="366" y="46"/>
                  </a:lnTo>
                  <a:lnTo>
                    <a:pt x="252" y="92"/>
                  </a:lnTo>
                  <a:lnTo>
                    <a:pt x="161" y="160"/>
                  </a:lnTo>
                  <a:lnTo>
                    <a:pt x="92" y="251"/>
                  </a:lnTo>
                  <a:lnTo>
                    <a:pt x="47" y="343"/>
                  </a:lnTo>
                  <a:lnTo>
                    <a:pt x="24" y="457"/>
                  </a:lnTo>
                  <a:lnTo>
                    <a:pt x="1" y="571"/>
                  </a:lnTo>
                  <a:lnTo>
                    <a:pt x="24" y="685"/>
                  </a:lnTo>
                  <a:lnTo>
                    <a:pt x="47" y="799"/>
                  </a:lnTo>
                  <a:lnTo>
                    <a:pt x="92" y="890"/>
                  </a:lnTo>
                  <a:lnTo>
                    <a:pt x="161" y="981"/>
                  </a:lnTo>
                  <a:lnTo>
                    <a:pt x="252" y="1049"/>
                  </a:lnTo>
                  <a:lnTo>
                    <a:pt x="366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708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2" y="981"/>
                  </a:lnTo>
                  <a:lnTo>
                    <a:pt x="1073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3" y="251"/>
                  </a:lnTo>
                  <a:lnTo>
                    <a:pt x="982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34" name="Google Shape;634;p13"/>
          <p:cNvSpPr/>
          <p:nvPr/>
        </p:nvSpPr>
        <p:spPr>
          <a:xfrm rot="-5400000">
            <a:off x="2605367" y="-709733"/>
            <a:ext cx="6904800" cy="8277600"/>
          </a:xfrm>
          <a:prstGeom prst="rect">
            <a:avLst/>
          </a:prstGeom>
          <a:solidFill>
            <a:srgbClr val="FFFFFF">
              <a:alpha val="899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4C1130"/>
              </a:solidFill>
            </a:endParaRPr>
          </a:p>
        </p:txBody>
      </p:sp>
      <p:sp>
        <p:nvSpPr>
          <p:cNvPr id="635" name="Google Shape;635;p13"/>
          <p:cNvSpPr txBox="1">
            <a:spLocks noGrp="1"/>
          </p:cNvSpPr>
          <p:nvPr>
            <p:ph type="subTitle" idx="1"/>
          </p:nvPr>
        </p:nvSpPr>
        <p:spPr>
          <a:xfrm>
            <a:off x="2336667" y="1811533"/>
            <a:ext cx="7492000" cy="432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36" name="Google Shape;636;p13"/>
          <p:cNvSpPr txBox="1">
            <a:spLocks noGrp="1"/>
          </p:cNvSpPr>
          <p:nvPr>
            <p:ph type="ctrTitle"/>
          </p:nvPr>
        </p:nvSpPr>
        <p:spPr>
          <a:xfrm>
            <a:off x="2336333" y="749667"/>
            <a:ext cx="7492400" cy="88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5333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20148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bg>
      <p:bgPr>
        <a:solidFill>
          <a:schemeClr val="accent6"/>
        </a:solidFill>
        <a:effectLst/>
      </p:bgPr>
    </p:bg>
    <p:spTree>
      <p:nvGrpSpPr>
        <p:cNvPr id="1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8" name="Google Shape;638;p14"/>
          <p:cNvGrpSpPr/>
          <p:nvPr/>
        </p:nvGrpSpPr>
        <p:grpSpPr>
          <a:xfrm flipH="1">
            <a:off x="-262105" y="101662"/>
            <a:ext cx="12697088" cy="6905604"/>
            <a:chOff x="-196579" y="76246"/>
            <a:chExt cx="9522816" cy="5179203"/>
          </a:xfrm>
        </p:grpSpPr>
        <p:grpSp>
          <p:nvGrpSpPr>
            <p:cNvPr id="639" name="Google Shape;639;p14"/>
            <p:cNvGrpSpPr/>
            <p:nvPr/>
          </p:nvGrpSpPr>
          <p:grpSpPr>
            <a:xfrm>
              <a:off x="-196579" y="721552"/>
              <a:ext cx="9522816" cy="4533898"/>
              <a:chOff x="1697" y="798588"/>
              <a:chExt cx="9125842" cy="4344895"/>
            </a:xfrm>
          </p:grpSpPr>
          <p:sp>
            <p:nvSpPr>
              <p:cNvPr id="640" name="Google Shape;640;p14"/>
              <p:cNvSpPr/>
              <p:nvPr/>
            </p:nvSpPr>
            <p:spPr>
              <a:xfrm>
                <a:off x="1697" y="798588"/>
                <a:ext cx="9125842" cy="4344860"/>
              </a:xfrm>
              <a:custGeom>
                <a:avLst/>
                <a:gdLst/>
                <a:ahLst/>
                <a:cxnLst/>
                <a:rect l="l" t="t" r="r" b="b"/>
                <a:pathLst>
                  <a:path w="118310" h="56328" extrusionOk="0">
                    <a:moveTo>
                      <a:pt x="55165" y="0"/>
                    </a:moveTo>
                    <a:lnTo>
                      <a:pt x="53888" y="69"/>
                    </a:lnTo>
                    <a:lnTo>
                      <a:pt x="52633" y="137"/>
                    </a:lnTo>
                    <a:lnTo>
                      <a:pt x="51402" y="251"/>
                    </a:lnTo>
                    <a:lnTo>
                      <a:pt x="50170" y="411"/>
                    </a:lnTo>
                    <a:lnTo>
                      <a:pt x="48962" y="570"/>
                    </a:lnTo>
                    <a:lnTo>
                      <a:pt x="47776" y="798"/>
                    </a:lnTo>
                    <a:lnTo>
                      <a:pt x="46613" y="1027"/>
                    </a:lnTo>
                    <a:lnTo>
                      <a:pt x="45473" y="1300"/>
                    </a:lnTo>
                    <a:lnTo>
                      <a:pt x="44333" y="1619"/>
                    </a:lnTo>
                    <a:lnTo>
                      <a:pt x="43192" y="1961"/>
                    </a:lnTo>
                    <a:lnTo>
                      <a:pt x="42098" y="2349"/>
                    </a:lnTo>
                    <a:lnTo>
                      <a:pt x="41003" y="2760"/>
                    </a:lnTo>
                    <a:lnTo>
                      <a:pt x="39931" y="3193"/>
                    </a:lnTo>
                    <a:lnTo>
                      <a:pt x="38859" y="3695"/>
                    </a:lnTo>
                    <a:lnTo>
                      <a:pt x="37810" y="4219"/>
                    </a:lnTo>
                    <a:lnTo>
                      <a:pt x="36761" y="4766"/>
                    </a:lnTo>
                    <a:lnTo>
                      <a:pt x="35986" y="5177"/>
                    </a:lnTo>
                    <a:lnTo>
                      <a:pt x="35188" y="5587"/>
                    </a:lnTo>
                    <a:lnTo>
                      <a:pt x="34413" y="5975"/>
                    </a:lnTo>
                    <a:lnTo>
                      <a:pt x="33614" y="6317"/>
                    </a:lnTo>
                    <a:lnTo>
                      <a:pt x="32816" y="6659"/>
                    </a:lnTo>
                    <a:lnTo>
                      <a:pt x="32018" y="6978"/>
                    </a:lnTo>
                    <a:lnTo>
                      <a:pt x="31220" y="7275"/>
                    </a:lnTo>
                    <a:lnTo>
                      <a:pt x="30422" y="7571"/>
                    </a:lnTo>
                    <a:lnTo>
                      <a:pt x="29624" y="7822"/>
                    </a:lnTo>
                    <a:lnTo>
                      <a:pt x="28826" y="8073"/>
                    </a:lnTo>
                    <a:lnTo>
                      <a:pt x="28005" y="8301"/>
                    </a:lnTo>
                    <a:lnTo>
                      <a:pt x="27206" y="8506"/>
                    </a:lnTo>
                    <a:lnTo>
                      <a:pt x="26408" y="8712"/>
                    </a:lnTo>
                    <a:lnTo>
                      <a:pt x="25610" y="8894"/>
                    </a:lnTo>
                    <a:lnTo>
                      <a:pt x="24812" y="9054"/>
                    </a:lnTo>
                    <a:lnTo>
                      <a:pt x="24037" y="9190"/>
                    </a:lnTo>
                    <a:lnTo>
                      <a:pt x="22440" y="9464"/>
                    </a:lnTo>
                    <a:lnTo>
                      <a:pt x="20890" y="9669"/>
                    </a:lnTo>
                    <a:lnTo>
                      <a:pt x="19362" y="9806"/>
                    </a:lnTo>
                    <a:lnTo>
                      <a:pt x="17857" y="9920"/>
                    </a:lnTo>
                    <a:lnTo>
                      <a:pt x="16374" y="9989"/>
                    </a:lnTo>
                    <a:lnTo>
                      <a:pt x="14938" y="10011"/>
                    </a:lnTo>
                    <a:lnTo>
                      <a:pt x="13524" y="10011"/>
                    </a:lnTo>
                    <a:lnTo>
                      <a:pt x="12178" y="9966"/>
                    </a:lnTo>
                    <a:lnTo>
                      <a:pt x="10856" y="9920"/>
                    </a:lnTo>
                    <a:lnTo>
                      <a:pt x="9601" y="9829"/>
                    </a:lnTo>
                    <a:lnTo>
                      <a:pt x="8416" y="9715"/>
                    </a:lnTo>
                    <a:lnTo>
                      <a:pt x="7275" y="9601"/>
                    </a:lnTo>
                    <a:lnTo>
                      <a:pt x="6204" y="9464"/>
                    </a:lnTo>
                    <a:lnTo>
                      <a:pt x="5200" y="9305"/>
                    </a:lnTo>
                    <a:lnTo>
                      <a:pt x="4265" y="9168"/>
                    </a:lnTo>
                    <a:lnTo>
                      <a:pt x="3421" y="9031"/>
                    </a:lnTo>
                    <a:lnTo>
                      <a:pt x="1985" y="8734"/>
                    </a:lnTo>
                    <a:lnTo>
                      <a:pt x="913" y="8506"/>
                    </a:lnTo>
                    <a:lnTo>
                      <a:pt x="252" y="8347"/>
                    </a:lnTo>
                    <a:lnTo>
                      <a:pt x="1" y="8278"/>
                    </a:lnTo>
                    <a:lnTo>
                      <a:pt x="1" y="56327"/>
                    </a:lnTo>
                    <a:lnTo>
                      <a:pt x="118310" y="56327"/>
                    </a:lnTo>
                    <a:lnTo>
                      <a:pt x="118310" y="1460"/>
                    </a:lnTo>
                    <a:lnTo>
                      <a:pt x="117284" y="1711"/>
                    </a:lnTo>
                    <a:lnTo>
                      <a:pt x="116098" y="2007"/>
                    </a:lnTo>
                    <a:lnTo>
                      <a:pt x="114479" y="2349"/>
                    </a:lnTo>
                    <a:lnTo>
                      <a:pt x="112495" y="2760"/>
                    </a:lnTo>
                    <a:lnTo>
                      <a:pt x="110192" y="3193"/>
                    </a:lnTo>
                    <a:lnTo>
                      <a:pt x="108937" y="3398"/>
                    </a:lnTo>
                    <a:lnTo>
                      <a:pt x="107615" y="3603"/>
                    </a:lnTo>
                    <a:lnTo>
                      <a:pt x="106224" y="3809"/>
                    </a:lnTo>
                    <a:lnTo>
                      <a:pt x="104787" y="3991"/>
                    </a:lnTo>
                    <a:lnTo>
                      <a:pt x="103282" y="4174"/>
                    </a:lnTo>
                    <a:lnTo>
                      <a:pt x="101754" y="4333"/>
                    </a:lnTo>
                    <a:lnTo>
                      <a:pt x="100158" y="4493"/>
                    </a:lnTo>
                    <a:lnTo>
                      <a:pt x="98539" y="4607"/>
                    </a:lnTo>
                    <a:lnTo>
                      <a:pt x="96897" y="4698"/>
                    </a:lnTo>
                    <a:lnTo>
                      <a:pt x="95232" y="4766"/>
                    </a:lnTo>
                    <a:lnTo>
                      <a:pt x="93544" y="4812"/>
                    </a:lnTo>
                    <a:lnTo>
                      <a:pt x="91834" y="4812"/>
                    </a:lnTo>
                    <a:lnTo>
                      <a:pt x="90124" y="4766"/>
                    </a:lnTo>
                    <a:lnTo>
                      <a:pt x="88391" y="4698"/>
                    </a:lnTo>
                    <a:lnTo>
                      <a:pt x="86680" y="4561"/>
                    </a:lnTo>
                    <a:lnTo>
                      <a:pt x="84970" y="4402"/>
                    </a:lnTo>
                    <a:lnTo>
                      <a:pt x="83260" y="4174"/>
                    </a:lnTo>
                    <a:lnTo>
                      <a:pt x="82416" y="4059"/>
                    </a:lnTo>
                    <a:lnTo>
                      <a:pt x="81572" y="3900"/>
                    </a:lnTo>
                    <a:lnTo>
                      <a:pt x="80728" y="3740"/>
                    </a:lnTo>
                    <a:lnTo>
                      <a:pt x="79907" y="3581"/>
                    </a:lnTo>
                    <a:lnTo>
                      <a:pt x="79086" y="3398"/>
                    </a:lnTo>
                    <a:lnTo>
                      <a:pt x="78265" y="3193"/>
                    </a:lnTo>
                    <a:lnTo>
                      <a:pt x="76669" y="2782"/>
                    </a:lnTo>
                    <a:lnTo>
                      <a:pt x="75073" y="2418"/>
                    </a:lnTo>
                    <a:lnTo>
                      <a:pt x="73499" y="2053"/>
                    </a:lnTo>
                    <a:lnTo>
                      <a:pt x="71971" y="1733"/>
                    </a:lnTo>
                    <a:lnTo>
                      <a:pt x="70444" y="1437"/>
                    </a:lnTo>
                    <a:lnTo>
                      <a:pt x="68961" y="1163"/>
                    </a:lnTo>
                    <a:lnTo>
                      <a:pt x="67479" y="912"/>
                    </a:lnTo>
                    <a:lnTo>
                      <a:pt x="66020" y="684"/>
                    </a:lnTo>
                    <a:lnTo>
                      <a:pt x="64606" y="502"/>
                    </a:lnTo>
                    <a:lnTo>
                      <a:pt x="63192" y="342"/>
                    </a:lnTo>
                    <a:lnTo>
                      <a:pt x="61801" y="228"/>
                    </a:lnTo>
                    <a:lnTo>
                      <a:pt x="60432" y="114"/>
                    </a:lnTo>
                    <a:lnTo>
                      <a:pt x="59087" y="46"/>
                    </a:lnTo>
                    <a:lnTo>
                      <a:pt x="57764" y="0"/>
                    </a:lnTo>
                    <a:close/>
                  </a:path>
                </a:pathLst>
              </a:custGeom>
              <a:solidFill>
                <a:srgbClr val="3742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41" name="Google Shape;641;p14"/>
              <p:cNvSpPr/>
              <p:nvPr/>
            </p:nvSpPr>
            <p:spPr>
              <a:xfrm>
                <a:off x="1697" y="1841697"/>
                <a:ext cx="9125842" cy="3301764"/>
              </a:xfrm>
              <a:custGeom>
                <a:avLst/>
                <a:gdLst/>
                <a:ahLst/>
                <a:cxnLst/>
                <a:rect l="l" t="t" r="r" b="b"/>
                <a:pathLst>
                  <a:path w="118310" h="42805" extrusionOk="0">
                    <a:moveTo>
                      <a:pt x="118310" y="0"/>
                    </a:moveTo>
                    <a:lnTo>
                      <a:pt x="116987" y="251"/>
                    </a:lnTo>
                    <a:lnTo>
                      <a:pt x="115733" y="479"/>
                    </a:lnTo>
                    <a:lnTo>
                      <a:pt x="114502" y="753"/>
                    </a:lnTo>
                    <a:lnTo>
                      <a:pt x="113293" y="1027"/>
                    </a:lnTo>
                    <a:lnTo>
                      <a:pt x="112130" y="1300"/>
                    </a:lnTo>
                    <a:lnTo>
                      <a:pt x="110990" y="1619"/>
                    </a:lnTo>
                    <a:lnTo>
                      <a:pt x="109895" y="1916"/>
                    </a:lnTo>
                    <a:lnTo>
                      <a:pt x="108801" y="2258"/>
                    </a:lnTo>
                    <a:lnTo>
                      <a:pt x="107752" y="2600"/>
                    </a:lnTo>
                    <a:lnTo>
                      <a:pt x="106725" y="2942"/>
                    </a:lnTo>
                    <a:lnTo>
                      <a:pt x="105722" y="3307"/>
                    </a:lnTo>
                    <a:lnTo>
                      <a:pt x="104741" y="3672"/>
                    </a:lnTo>
                    <a:lnTo>
                      <a:pt x="103784" y="4037"/>
                    </a:lnTo>
                    <a:lnTo>
                      <a:pt x="102849" y="4424"/>
                    </a:lnTo>
                    <a:lnTo>
                      <a:pt x="101936" y="4812"/>
                    </a:lnTo>
                    <a:lnTo>
                      <a:pt x="101024" y="5223"/>
                    </a:lnTo>
                    <a:lnTo>
                      <a:pt x="99268" y="6044"/>
                    </a:lnTo>
                    <a:lnTo>
                      <a:pt x="97581" y="6864"/>
                    </a:lnTo>
                    <a:lnTo>
                      <a:pt x="95916" y="7731"/>
                    </a:lnTo>
                    <a:lnTo>
                      <a:pt x="94297" y="8598"/>
                    </a:lnTo>
                    <a:lnTo>
                      <a:pt x="91127" y="10331"/>
                    </a:lnTo>
                    <a:lnTo>
                      <a:pt x="89531" y="11197"/>
                    </a:lnTo>
                    <a:lnTo>
                      <a:pt x="87935" y="12064"/>
                    </a:lnTo>
                    <a:lnTo>
                      <a:pt x="86338" y="12908"/>
                    </a:lnTo>
                    <a:lnTo>
                      <a:pt x="84696" y="13729"/>
                    </a:lnTo>
                    <a:lnTo>
                      <a:pt x="83009" y="14550"/>
                    </a:lnTo>
                    <a:lnTo>
                      <a:pt x="81298" y="15325"/>
                    </a:lnTo>
                    <a:lnTo>
                      <a:pt x="80409" y="15690"/>
                    </a:lnTo>
                    <a:lnTo>
                      <a:pt x="79497" y="16055"/>
                    </a:lnTo>
                    <a:lnTo>
                      <a:pt x="78585" y="16420"/>
                    </a:lnTo>
                    <a:lnTo>
                      <a:pt x="77650" y="16762"/>
                    </a:lnTo>
                    <a:lnTo>
                      <a:pt x="76692" y="17104"/>
                    </a:lnTo>
                    <a:lnTo>
                      <a:pt x="75711" y="17423"/>
                    </a:lnTo>
                    <a:lnTo>
                      <a:pt x="74708" y="17742"/>
                    </a:lnTo>
                    <a:lnTo>
                      <a:pt x="73682" y="18039"/>
                    </a:lnTo>
                    <a:lnTo>
                      <a:pt x="72633" y="18335"/>
                    </a:lnTo>
                    <a:lnTo>
                      <a:pt x="71538" y="18609"/>
                    </a:lnTo>
                    <a:lnTo>
                      <a:pt x="70444" y="18860"/>
                    </a:lnTo>
                    <a:lnTo>
                      <a:pt x="69303" y="19110"/>
                    </a:lnTo>
                    <a:lnTo>
                      <a:pt x="68140" y="19339"/>
                    </a:lnTo>
                    <a:lnTo>
                      <a:pt x="66932" y="19544"/>
                    </a:lnTo>
                    <a:lnTo>
                      <a:pt x="65700" y="19726"/>
                    </a:lnTo>
                    <a:lnTo>
                      <a:pt x="64423" y="19909"/>
                    </a:lnTo>
                    <a:lnTo>
                      <a:pt x="63123" y="20068"/>
                    </a:lnTo>
                    <a:lnTo>
                      <a:pt x="61778" y="20205"/>
                    </a:lnTo>
                    <a:lnTo>
                      <a:pt x="60410" y="20342"/>
                    </a:lnTo>
                    <a:lnTo>
                      <a:pt x="58996" y="20433"/>
                    </a:lnTo>
                    <a:lnTo>
                      <a:pt x="57536" y="20524"/>
                    </a:lnTo>
                    <a:lnTo>
                      <a:pt x="56031" y="20570"/>
                    </a:lnTo>
                    <a:lnTo>
                      <a:pt x="54480" y="20616"/>
                    </a:lnTo>
                    <a:lnTo>
                      <a:pt x="52884" y="20638"/>
                    </a:lnTo>
                    <a:lnTo>
                      <a:pt x="51288" y="20616"/>
                    </a:lnTo>
                    <a:lnTo>
                      <a:pt x="49692" y="20593"/>
                    </a:lnTo>
                    <a:lnTo>
                      <a:pt x="48141" y="20547"/>
                    </a:lnTo>
                    <a:lnTo>
                      <a:pt x="46613" y="20479"/>
                    </a:lnTo>
                    <a:lnTo>
                      <a:pt x="45108" y="20410"/>
                    </a:lnTo>
                    <a:lnTo>
                      <a:pt x="43626" y="20296"/>
                    </a:lnTo>
                    <a:lnTo>
                      <a:pt x="42166" y="20182"/>
                    </a:lnTo>
                    <a:lnTo>
                      <a:pt x="40729" y="20045"/>
                    </a:lnTo>
                    <a:lnTo>
                      <a:pt x="39316" y="19909"/>
                    </a:lnTo>
                    <a:lnTo>
                      <a:pt x="37924" y="19749"/>
                    </a:lnTo>
                    <a:lnTo>
                      <a:pt x="36556" y="19567"/>
                    </a:lnTo>
                    <a:lnTo>
                      <a:pt x="35211" y="19361"/>
                    </a:lnTo>
                    <a:lnTo>
                      <a:pt x="33888" y="19156"/>
                    </a:lnTo>
                    <a:lnTo>
                      <a:pt x="32588" y="18951"/>
                    </a:lnTo>
                    <a:lnTo>
                      <a:pt x="31334" y="18723"/>
                    </a:lnTo>
                    <a:lnTo>
                      <a:pt x="30080" y="18495"/>
                    </a:lnTo>
                    <a:lnTo>
                      <a:pt x="28871" y="18244"/>
                    </a:lnTo>
                    <a:lnTo>
                      <a:pt x="27663" y="17970"/>
                    </a:lnTo>
                    <a:lnTo>
                      <a:pt x="26500" y="17697"/>
                    </a:lnTo>
                    <a:lnTo>
                      <a:pt x="25359" y="17423"/>
                    </a:lnTo>
                    <a:lnTo>
                      <a:pt x="23124" y="16853"/>
                    </a:lnTo>
                    <a:lnTo>
                      <a:pt x="21004" y="16260"/>
                    </a:lnTo>
                    <a:lnTo>
                      <a:pt x="18997" y="15621"/>
                    </a:lnTo>
                    <a:lnTo>
                      <a:pt x="17058" y="14983"/>
                    </a:lnTo>
                    <a:lnTo>
                      <a:pt x="15257" y="14344"/>
                    </a:lnTo>
                    <a:lnTo>
                      <a:pt x="13524" y="13683"/>
                    </a:lnTo>
                    <a:lnTo>
                      <a:pt x="11905" y="13022"/>
                    </a:lnTo>
                    <a:lnTo>
                      <a:pt x="10377" y="12383"/>
                    </a:lnTo>
                    <a:lnTo>
                      <a:pt x="8963" y="11745"/>
                    </a:lnTo>
                    <a:lnTo>
                      <a:pt x="7663" y="11129"/>
                    </a:lnTo>
                    <a:lnTo>
                      <a:pt x="6432" y="10513"/>
                    </a:lnTo>
                    <a:lnTo>
                      <a:pt x="5337" y="9943"/>
                    </a:lnTo>
                    <a:lnTo>
                      <a:pt x="4334" y="9396"/>
                    </a:lnTo>
                    <a:lnTo>
                      <a:pt x="3421" y="8871"/>
                    </a:lnTo>
                    <a:lnTo>
                      <a:pt x="2623" y="8392"/>
                    </a:lnTo>
                    <a:lnTo>
                      <a:pt x="1939" y="7982"/>
                    </a:lnTo>
                    <a:lnTo>
                      <a:pt x="867" y="7298"/>
                    </a:lnTo>
                    <a:lnTo>
                      <a:pt x="229" y="6842"/>
                    </a:lnTo>
                    <a:lnTo>
                      <a:pt x="1" y="6682"/>
                    </a:lnTo>
                    <a:lnTo>
                      <a:pt x="1" y="42804"/>
                    </a:lnTo>
                    <a:lnTo>
                      <a:pt x="118310" y="42804"/>
                    </a:lnTo>
                    <a:lnTo>
                      <a:pt x="118310" y="0"/>
                    </a:lnTo>
                    <a:close/>
                  </a:path>
                </a:pathLst>
              </a:custGeom>
              <a:solidFill>
                <a:srgbClr val="4468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42" name="Google Shape;642;p14"/>
              <p:cNvSpPr/>
              <p:nvPr/>
            </p:nvSpPr>
            <p:spPr>
              <a:xfrm>
                <a:off x="1697" y="3723891"/>
                <a:ext cx="9125842" cy="1419593"/>
              </a:xfrm>
              <a:custGeom>
                <a:avLst/>
                <a:gdLst/>
                <a:ahLst/>
                <a:cxnLst/>
                <a:rect l="l" t="t" r="r" b="b"/>
                <a:pathLst>
                  <a:path w="118310" h="18404" extrusionOk="0">
                    <a:moveTo>
                      <a:pt x="118310" y="0"/>
                    </a:moveTo>
                    <a:lnTo>
                      <a:pt x="117877" y="183"/>
                    </a:lnTo>
                    <a:lnTo>
                      <a:pt x="116668" y="707"/>
                    </a:lnTo>
                    <a:lnTo>
                      <a:pt x="114730" y="1505"/>
                    </a:lnTo>
                    <a:lnTo>
                      <a:pt x="113521" y="1984"/>
                    </a:lnTo>
                    <a:lnTo>
                      <a:pt x="112130" y="2509"/>
                    </a:lnTo>
                    <a:lnTo>
                      <a:pt x="110579" y="3079"/>
                    </a:lnTo>
                    <a:lnTo>
                      <a:pt x="108892" y="3649"/>
                    </a:lnTo>
                    <a:lnTo>
                      <a:pt x="107067" y="4265"/>
                    </a:lnTo>
                    <a:lnTo>
                      <a:pt x="105106" y="4903"/>
                    </a:lnTo>
                    <a:lnTo>
                      <a:pt x="103008" y="5542"/>
                    </a:lnTo>
                    <a:lnTo>
                      <a:pt x="100819" y="6157"/>
                    </a:lnTo>
                    <a:lnTo>
                      <a:pt x="98493" y="6796"/>
                    </a:lnTo>
                    <a:lnTo>
                      <a:pt x="96076" y="7389"/>
                    </a:lnTo>
                    <a:lnTo>
                      <a:pt x="93544" y="7982"/>
                    </a:lnTo>
                    <a:lnTo>
                      <a:pt x="90945" y="8529"/>
                    </a:lnTo>
                    <a:lnTo>
                      <a:pt x="89622" y="8780"/>
                    </a:lnTo>
                    <a:lnTo>
                      <a:pt x="88254" y="9031"/>
                    </a:lnTo>
                    <a:lnTo>
                      <a:pt x="86886" y="9281"/>
                    </a:lnTo>
                    <a:lnTo>
                      <a:pt x="85494" y="9510"/>
                    </a:lnTo>
                    <a:lnTo>
                      <a:pt x="84081" y="9715"/>
                    </a:lnTo>
                    <a:lnTo>
                      <a:pt x="82667" y="9920"/>
                    </a:lnTo>
                    <a:lnTo>
                      <a:pt x="81230" y="10080"/>
                    </a:lnTo>
                    <a:lnTo>
                      <a:pt x="79771" y="10262"/>
                    </a:lnTo>
                    <a:lnTo>
                      <a:pt x="78311" y="10399"/>
                    </a:lnTo>
                    <a:lnTo>
                      <a:pt x="76829" y="10536"/>
                    </a:lnTo>
                    <a:lnTo>
                      <a:pt x="75324" y="10627"/>
                    </a:lnTo>
                    <a:lnTo>
                      <a:pt x="73841" y="10718"/>
                    </a:lnTo>
                    <a:lnTo>
                      <a:pt x="72314" y="10787"/>
                    </a:lnTo>
                    <a:lnTo>
                      <a:pt x="70808" y="10832"/>
                    </a:lnTo>
                    <a:lnTo>
                      <a:pt x="69281" y="10855"/>
                    </a:lnTo>
                    <a:lnTo>
                      <a:pt x="67753" y="10855"/>
                    </a:lnTo>
                    <a:lnTo>
                      <a:pt x="66202" y="10809"/>
                    </a:lnTo>
                    <a:lnTo>
                      <a:pt x="64651" y="10764"/>
                    </a:lnTo>
                    <a:lnTo>
                      <a:pt x="63101" y="10673"/>
                    </a:lnTo>
                    <a:lnTo>
                      <a:pt x="61550" y="10559"/>
                    </a:lnTo>
                    <a:lnTo>
                      <a:pt x="59999" y="10422"/>
                    </a:lnTo>
                    <a:lnTo>
                      <a:pt x="58448" y="10262"/>
                    </a:lnTo>
                    <a:lnTo>
                      <a:pt x="56875" y="10057"/>
                    </a:lnTo>
                    <a:lnTo>
                      <a:pt x="55324" y="9806"/>
                    </a:lnTo>
                    <a:lnTo>
                      <a:pt x="53774" y="9555"/>
                    </a:lnTo>
                    <a:lnTo>
                      <a:pt x="52223" y="9236"/>
                    </a:lnTo>
                    <a:lnTo>
                      <a:pt x="50672" y="8917"/>
                    </a:lnTo>
                    <a:lnTo>
                      <a:pt x="49121" y="8529"/>
                    </a:lnTo>
                    <a:lnTo>
                      <a:pt x="47594" y="8164"/>
                    </a:lnTo>
                    <a:lnTo>
                      <a:pt x="46066" y="7799"/>
                    </a:lnTo>
                    <a:lnTo>
                      <a:pt x="44583" y="7480"/>
                    </a:lnTo>
                    <a:lnTo>
                      <a:pt x="43124" y="7183"/>
                    </a:lnTo>
                    <a:lnTo>
                      <a:pt x="41687" y="6933"/>
                    </a:lnTo>
                    <a:lnTo>
                      <a:pt x="40296" y="6682"/>
                    </a:lnTo>
                    <a:lnTo>
                      <a:pt x="38905" y="6454"/>
                    </a:lnTo>
                    <a:lnTo>
                      <a:pt x="37537" y="6271"/>
                    </a:lnTo>
                    <a:lnTo>
                      <a:pt x="36214" y="6089"/>
                    </a:lnTo>
                    <a:lnTo>
                      <a:pt x="34892" y="5929"/>
                    </a:lnTo>
                    <a:lnTo>
                      <a:pt x="33614" y="5815"/>
                    </a:lnTo>
                    <a:lnTo>
                      <a:pt x="32337" y="5701"/>
                    </a:lnTo>
                    <a:lnTo>
                      <a:pt x="31106" y="5610"/>
                    </a:lnTo>
                    <a:lnTo>
                      <a:pt x="29897" y="5542"/>
                    </a:lnTo>
                    <a:lnTo>
                      <a:pt x="28712" y="5496"/>
                    </a:lnTo>
                    <a:lnTo>
                      <a:pt x="27526" y="5450"/>
                    </a:lnTo>
                    <a:lnTo>
                      <a:pt x="26385" y="5428"/>
                    </a:lnTo>
                    <a:lnTo>
                      <a:pt x="25268" y="5450"/>
                    </a:lnTo>
                    <a:lnTo>
                      <a:pt x="24196" y="5450"/>
                    </a:lnTo>
                    <a:lnTo>
                      <a:pt x="23124" y="5496"/>
                    </a:lnTo>
                    <a:lnTo>
                      <a:pt x="22075" y="5542"/>
                    </a:lnTo>
                    <a:lnTo>
                      <a:pt x="21049" y="5587"/>
                    </a:lnTo>
                    <a:lnTo>
                      <a:pt x="20069" y="5678"/>
                    </a:lnTo>
                    <a:lnTo>
                      <a:pt x="19088" y="5747"/>
                    </a:lnTo>
                    <a:lnTo>
                      <a:pt x="18153" y="5861"/>
                    </a:lnTo>
                    <a:lnTo>
                      <a:pt x="17218" y="5952"/>
                    </a:lnTo>
                    <a:lnTo>
                      <a:pt x="15462" y="6203"/>
                    </a:lnTo>
                    <a:lnTo>
                      <a:pt x="13775" y="6499"/>
                    </a:lnTo>
                    <a:lnTo>
                      <a:pt x="12201" y="6796"/>
                    </a:lnTo>
                    <a:lnTo>
                      <a:pt x="10719" y="7138"/>
                    </a:lnTo>
                    <a:lnTo>
                      <a:pt x="9328" y="7503"/>
                    </a:lnTo>
                    <a:lnTo>
                      <a:pt x="8051" y="7868"/>
                    </a:lnTo>
                    <a:lnTo>
                      <a:pt x="6865" y="8255"/>
                    </a:lnTo>
                    <a:lnTo>
                      <a:pt x="5770" y="8620"/>
                    </a:lnTo>
                    <a:lnTo>
                      <a:pt x="4767" y="9008"/>
                    </a:lnTo>
                    <a:lnTo>
                      <a:pt x="3855" y="9373"/>
                    </a:lnTo>
                    <a:lnTo>
                      <a:pt x="3057" y="9715"/>
                    </a:lnTo>
                    <a:lnTo>
                      <a:pt x="2327" y="10057"/>
                    </a:lnTo>
                    <a:lnTo>
                      <a:pt x="1711" y="10353"/>
                    </a:lnTo>
                    <a:lnTo>
                      <a:pt x="1187" y="10627"/>
                    </a:lnTo>
                    <a:lnTo>
                      <a:pt x="776" y="10878"/>
                    </a:lnTo>
                    <a:lnTo>
                      <a:pt x="206" y="11220"/>
                    </a:lnTo>
                    <a:lnTo>
                      <a:pt x="1" y="11334"/>
                    </a:lnTo>
                    <a:lnTo>
                      <a:pt x="1" y="18403"/>
                    </a:lnTo>
                    <a:lnTo>
                      <a:pt x="118310" y="18403"/>
                    </a:lnTo>
                    <a:lnTo>
                      <a:pt x="118310" y="0"/>
                    </a:lnTo>
                    <a:close/>
                  </a:path>
                </a:pathLst>
              </a:custGeom>
              <a:solidFill>
                <a:srgbClr val="445B8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643" name="Google Shape;643;p14"/>
            <p:cNvGrpSpPr/>
            <p:nvPr/>
          </p:nvGrpSpPr>
          <p:grpSpPr>
            <a:xfrm>
              <a:off x="128288" y="76246"/>
              <a:ext cx="8976905" cy="4759321"/>
              <a:chOff x="1048650" y="4061275"/>
              <a:chExt cx="2655025" cy="1407625"/>
            </a:xfrm>
          </p:grpSpPr>
          <p:sp>
            <p:nvSpPr>
              <p:cNvPr id="644" name="Google Shape;644;p14"/>
              <p:cNvSpPr/>
              <p:nvPr/>
            </p:nvSpPr>
            <p:spPr>
              <a:xfrm>
                <a:off x="1225375" y="5432400"/>
                <a:ext cx="9150" cy="8575"/>
              </a:xfrm>
              <a:custGeom>
                <a:avLst/>
                <a:gdLst/>
                <a:ahLst/>
                <a:cxnLst/>
                <a:rect l="l" t="t" r="r" b="b"/>
                <a:pathLst>
                  <a:path w="366" h="343" extrusionOk="0">
                    <a:moveTo>
                      <a:pt x="115" y="0"/>
                    </a:moveTo>
                    <a:lnTo>
                      <a:pt x="69" y="46"/>
                    </a:lnTo>
                    <a:lnTo>
                      <a:pt x="24" y="91"/>
                    </a:lnTo>
                    <a:lnTo>
                      <a:pt x="1" y="160"/>
                    </a:lnTo>
                    <a:lnTo>
                      <a:pt x="24" y="228"/>
                    </a:lnTo>
                    <a:lnTo>
                      <a:pt x="69" y="297"/>
                    </a:lnTo>
                    <a:lnTo>
                      <a:pt x="115" y="342"/>
                    </a:lnTo>
                    <a:lnTo>
                      <a:pt x="252" y="342"/>
                    </a:lnTo>
                    <a:lnTo>
                      <a:pt x="320" y="297"/>
                    </a:lnTo>
                    <a:lnTo>
                      <a:pt x="343" y="228"/>
                    </a:lnTo>
                    <a:lnTo>
                      <a:pt x="366" y="160"/>
                    </a:lnTo>
                    <a:lnTo>
                      <a:pt x="343" y="91"/>
                    </a:lnTo>
                    <a:lnTo>
                      <a:pt x="320" y="46"/>
                    </a:lnTo>
                    <a:lnTo>
                      <a:pt x="252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45" name="Google Shape;645;p14"/>
              <p:cNvSpPr/>
              <p:nvPr/>
            </p:nvSpPr>
            <p:spPr>
              <a:xfrm>
                <a:off x="1467675" y="5460325"/>
                <a:ext cx="9150" cy="8575"/>
              </a:xfrm>
              <a:custGeom>
                <a:avLst/>
                <a:gdLst/>
                <a:ahLst/>
                <a:cxnLst/>
                <a:rect l="l" t="t" r="r" b="b"/>
                <a:pathLst>
                  <a:path w="366" h="343" extrusionOk="0">
                    <a:moveTo>
                      <a:pt x="115" y="1"/>
                    </a:moveTo>
                    <a:lnTo>
                      <a:pt x="46" y="46"/>
                    </a:lnTo>
                    <a:lnTo>
                      <a:pt x="23" y="115"/>
                    </a:lnTo>
                    <a:lnTo>
                      <a:pt x="1" y="183"/>
                    </a:lnTo>
                    <a:lnTo>
                      <a:pt x="23" y="252"/>
                    </a:lnTo>
                    <a:lnTo>
                      <a:pt x="46" y="297"/>
                    </a:lnTo>
                    <a:lnTo>
                      <a:pt x="115" y="343"/>
                    </a:lnTo>
                    <a:lnTo>
                      <a:pt x="252" y="343"/>
                    </a:lnTo>
                    <a:lnTo>
                      <a:pt x="297" y="297"/>
                    </a:lnTo>
                    <a:lnTo>
                      <a:pt x="343" y="252"/>
                    </a:lnTo>
                    <a:lnTo>
                      <a:pt x="366" y="183"/>
                    </a:lnTo>
                    <a:lnTo>
                      <a:pt x="343" y="115"/>
                    </a:lnTo>
                    <a:lnTo>
                      <a:pt x="297" y="46"/>
                    </a:lnTo>
                    <a:lnTo>
                      <a:pt x="252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46" name="Google Shape;646;p14"/>
              <p:cNvSpPr/>
              <p:nvPr/>
            </p:nvSpPr>
            <p:spPr>
              <a:xfrm>
                <a:off x="2176900" y="5423275"/>
                <a:ext cx="9150" cy="9150"/>
              </a:xfrm>
              <a:custGeom>
                <a:avLst/>
                <a:gdLst/>
                <a:ahLst/>
                <a:cxnLst/>
                <a:rect l="l" t="t" r="r" b="b"/>
                <a:pathLst>
                  <a:path w="366" h="366" extrusionOk="0">
                    <a:moveTo>
                      <a:pt x="183" y="0"/>
                    </a:moveTo>
                    <a:lnTo>
                      <a:pt x="114" y="23"/>
                    </a:lnTo>
                    <a:lnTo>
                      <a:pt x="46" y="46"/>
                    </a:lnTo>
                    <a:lnTo>
                      <a:pt x="23" y="114"/>
                    </a:lnTo>
                    <a:lnTo>
                      <a:pt x="0" y="183"/>
                    </a:lnTo>
                    <a:lnTo>
                      <a:pt x="23" y="251"/>
                    </a:lnTo>
                    <a:lnTo>
                      <a:pt x="46" y="320"/>
                    </a:lnTo>
                    <a:lnTo>
                      <a:pt x="114" y="342"/>
                    </a:lnTo>
                    <a:lnTo>
                      <a:pt x="183" y="365"/>
                    </a:lnTo>
                    <a:lnTo>
                      <a:pt x="251" y="342"/>
                    </a:lnTo>
                    <a:lnTo>
                      <a:pt x="320" y="320"/>
                    </a:lnTo>
                    <a:lnTo>
                      <a:pt x="342" y="251"/>
                    </a:lnTo>
                    <a:lnTo>
                      <a:pt x="365" y="183"/>
                    </a:lnTo>
                    <a:lnTo>
                      <a:pt x="342" y="114"/>
                    </a:lnTo>
                    <a:lnTo>
                      <a:pt x="320" y="46"/>
                    </a:lnTo>
                    <a:lnTo>
                      <a:pt x="251" y="23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47" name="Google Shape;647;p14"/>
              <p:cNvSpPr/>
              <p:nvPr/>
            </p:nvSpPr>
            <p:spPr>
              <a:xfrm>
                <a:off x="2231050" y="4959200"/>
                <a:ext cx="9150" cy="8575"/>
              </a:xfrm>
              <a:custGeom>
                <a:avLst/>
                <a:gdLst/>
                <a:ahLst/>
                <a:cxnLst/>
                <a:rect l="l" t="t" r="r" b="b"/>
                <a:pathLst>
                  <a:path w="366" h="343" extrusionOk="0">
                    <a:moveTo>
                      <a:pt x="115" y="1"/>
                    </a:moveTo>
                    <a:lnTo>
                      <a:pt x="46" y="46"/>
                    </a:lnTo>
                    <a:lnTo>
                      <a:pt x="24" y="92"/>
                    </a:lnTo>
                    <a:lnTo>
                      <a:pt x="1" y="160"/>
                    </a:lnTo>
                    <a:lnTo>
                      <a:pt x="24" y="229"/>
                    </a:lnTo>
                    <a:lnTo>
                      <a:pt x="46" y="297"/>
                    </a:lnTo>
                    <a:lnTo>
                      <a:pt x="115" y="343"/>
                    </a:lnTo>
                    <a:lnTo>
                      <a:pt x="252" y="343"/>
                    </a:lnTo>
                    <a:lnTo>
                      <a:pt x="297" y="297"/>
                    </a:lnTo>
                    <a:lnTo>
                      <a:pt x="343" y="229"/>
                    </a:lnTo>
                    <a:lnTo>
                      <a:pt x="366" y="160"/>
                    </a:lnTo>
                    <a:lnTo>
                      <a:pt x="343" y="92"/>
                    </a:lnTo>
                    <a:lnTo>
                      <a:pt x="297" y="46"/>
                    </a:lnTo>
                    <a:lnTo>
                      <a:pt x="252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48" name="Google Shape;648;p14"/>
              <p:cNvSpPr/>
              <p:nvPr/>
            </p:nvSpPr>
            <p:spPr>
              <a:xfrm>
                <a:off x="1098397" y="4556671"/>
                <a:ext cx="8600" cy="9150"/>
              </a:xfrm>
              <a:custGeom>
                <a:avLst/>
                <a:gdLst/>
                <a:ahLst/>
                <a:cxnLst/>
                <a:rect l="l" t="t" r="r" b="b"/>
                <a:pathLst>
                  <a:path w="344" h="366" extrusionOk="0">
                    <a:moveTo>
                      <a:pt x="183" y="1"/>
                    </a:moveTo>
                    <a:lnTo>
                      <a:pt x="115" y="23"/>
                    </a:lnTo>
                    <a:lnTo>
                      <a:pt x="47" y="69"/>
                    </a:lnTo>
                    <a:lnTo>
                      <a:pt x="1" y="115"/>
                    </a:lnTo>
                    <a:lnTo>
                      <a:pt x="1" y="183"/>
                    </a:lnTo>
                    <a:lnTo>
                      <a:pt x="1" y="251"/>
                    </a:lnTo>
                    <a:lnTo>
                      <a:pt x="47" y="320"/>
                    </a:lnTo>
                    <a:lnTo>
                      <a:pt x="115" y="343"/>
                    </a:lnTo>
                    <a:lnTo>
                      <a:pt x="183" y="365"/>
                    </a:lnTo>
                    <a:lnTo>
                      <a:pt x="252" y="343"/>
                    </a:lnTo>
                    <a:lnTo>
                      <a:pt x="297" y="320"/>
                    </a:lnTo>
                    <a:lnTo>
                      <a:pt x="343" y="251"/>
                    </a:lnTo>
                    <a:lnTo>
                      <a:pt x="343" y="183"/>
                    </a:lnTo>
                    <a:lnTo>
                      <a:pt x="343" y="115"/>
                    </a:lnTo>
                    <a:lnTo>
                      <a:pt x="297" y="69"/>
                    </a:lnTo>
                    <a:lnTo>
                      <a:pt x="252" y="23"/>
                    </a:lnTo>
                    <a:lnTo>
                      <a:pt x="18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49" name="Google Shape;649;p14"/>
              <p:cNvSpPr/>
              <p:nvPr/>
            </p:nvSpPr>
            <p:spPr>
              <a:xfrm>
                <a:off x="1048650" y="4903900"/>
                <a:ext cx="8575" cy="8575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114" y="1"/>
                    </a:moveTo>
                    <a:lnTo>
                      <a:pt x="46" y="46"/>
                    </a:lnTo>
                    <a:lnTo>
                      <a:pt x="0" y="92"/>
                    </a:lnTo>
                    <a:lnTo>
                      <a:pt x="0" y="160"/>
                    </a:lnTo>
                    <a:lnTo>
                      <a:pt x="0" y="229"/>
                    </a:lnTo>
                    <a:lnTo>
                      <a:pt x="46" y="297"/>
                    </a:lnTo>
                    <a:lnTo>
                      <a:pt x="114" y="320"/>
                    </a:lnTo>
                    <a:lnTo>
                      <a:pt x="183" y="343"/>
                    </a:lnTo>
                    <a:lnTo>
                      <a:pt x="251" y="320"/>
                    </a:lnTo>
                    <a:lnTo>
                      <a:pt x="297" y="297"/>
                    </a:lnTo>
                    <a:lnTo>
                      <a:pt x="343" y="229"/>
                    </a:lnTo>
                    <a:lnTo>
                      <a:pt x="343" y="160"/>
                    </a:lnTo>
                    <a:lnTo>
                      <a:pt x="343" y="92"/>
                    </a:lnTo>
                    <a:lnTo>
                      <a:pt x="297" y="46"/>
                    </a:lnTo>
                    <a:lnTo>
                      <a:pt x="25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50" name="Google Shape;650;p14"/>
              <p:cNvSpPr/>
              <p:nvPr/>
            </p:nvSpPr>
            <p:spPr>
              <a:xfrm>
                <a:off x="1089822" y="5128504"/>
                <a:ext cx="8575" cy="9150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66" extrusionOk="0">
                    <a:moveTo>
                      <a:pt x="183" y="1"/>
                    </a:moveTo>
                    <a:lnTo>
                      <a:pt x="115" y="24"/>
                    </a:lnTo>
                    <a:lnTo>
                      <a:pt x="46" y="69"/>
                    </a:lnTo>
                    <a:lnTo>
                      <a:pt x="24" y="115"/>
                    </a:lnTo>
                    <a:lnTo>
                      <a:pt x="1" y="183"/>
                    </a:lnTo>
                    <a:lnTo>
                      <a:pt x="24" y="252"/>
                    </a:lnTo>
                    <a:lnTo>
                      <a:pt x="46" y="320"/>
                    </a:lnTo>
                    <a:lnTo>
                      <a:pt x="115" y="343"/>
                    </a:lnTo>
                    <a:lnTo>
                      <a:pt x="183" y="366"/>
                    </a:lnTo>
                    <a:lnTo>
                      <a:pt x="252" y="343"/>
                    </a:lnTo>
                    <a:lnTo>
                      <a:pt x="297" y="320"/>
                    </a:lnTo>
                    <a:lnTo>
                      <a:pt x="343" y="252"/>
                    </a:lnTo>
                    <a:lnTo>
                      <a:pt x="343" y="183"/>
                    </a:lnTo>
                    <a:lnTo>
                      <a:pt x="343" y="115"/>
                    </a:lnTo>
                    <a:lnTo>
                      <a:pt x="297" y="69"/>
                    </a:lnTo>
                    <a:lnTo>
                      <a:pt x="252" y="24"/>
                    </a:lnTo>
                    <a:lnTo>
                      <a:pt x="18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51" name="Google Shape;651;p14"/>
              <p:cNvSpPr/>
              <p:nvPr/>
            </p:nvSpPr>
            <p:spPr>
              <a:xfrm>
                <a:off x="1516150" y="4188400"/>
                <a:ext cx="9125" cy="8600"/>
              </a:xfrm>
              <a:custGeom>
                <a:avLst/>
                <a:gdLst/>
                <a:ahLst/>
                <a:cxnLst/>
                <a:rect l="l" t="t" r="r" b="b"/>
                <a:pathLst>
                  <a:path w="365" h="344" extrusionOk="0">
                    <a:moveTo>
                      <a:pt x="114" y="1"/>
                    </a:moveTo>
                    <a:lnTo>
                      <a:pt x="68" y="47"/>
                    </a:lnTo>
                    <a:lnTo>
                      <a:pt x="23" y="92"/>
                    </a:lnTo>
                    <a:lnTo>
                      <a:pt x="0" y="161"/>
                    </a:lnTo>
                    <a:lnTo>
                      <a:pt x="23" y="229"/>
                    </a:lnTo>
                    <a:lnTo>
                      <a:pt x="68" y="297"/>
                    </a:lnTo>
                    <a:lnTo>
                      <a:pt x="114" y="343"/>
                    </a:lnTo>
                    <a:lnTo>
                      <a:pt x="251" y="343"/>
                    </a:lnTo>
                    <a:lnTo>
                      <a:pt x="319" y="297"/>
                    </a:lnTo>
                    <a:lnTo>
                      <a:pt x="342" y="229"/>
                    </a:lnTo>
                    <a:lnTo>
                      <a:pt x="365" y="161"/>
                    </a:lnTo>
                    <a:lnTo>
                      <a:pt x="342" y="92"/>
                    </a:lnTo>
                    <a:lnTo>
                      <a:pt x="319" y="47"/>
                    </a:lnTo>
                    <a:lnTo>
                      <a:pt x="25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52" name="Google Shape;652;p14"/>
              <p:cNvSpPr/>
              <p:nvPr/>
            </p:nvSpPr>
            <p:spPr>
              <a:xfrm>
                <a:off x="1048650" y="4061275"/>
                <a:ext cx="8575" cy="9150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66" extrusionOk="0">
                    <a:moveTo>
                      <a:pt x="183" y="1"/>
                    </a:moveTo>
                    <a:lnTo>
                      <a:pt x="114" y="23"/>
                    </a:lnTo>
                    <a:lnTo>
                      <a:pt x="46" y="69"/>
                    </a:lnTo>
                    <a:lnTo>
                      <a:pt x="0" y="115"/>
                    </a:lnTo>
                    <a:lnTo>
                      <a:pt x="0" y="183"/>
                    </a:lnTo>
                    <a:lnTo>
                      <a:pt x="0" y="251"/>
                    </a:lnTo>
                    <a:lnTo>
                      <a:pt x="46" y="320"/>
                    </a:lnTo>
                    <a:lnTo>
                      <a:pt x="114" y="343"/>
                    </a:lnTo>
                    <a:lnTo>
                      <a:pt x="183" y="365"/>
                    </a:lnTo>
                    <a:lnTo>
                      <a:pt x="251" y="343"/>
                    </a:lnTo>
                    <a:lnTo>
                      <a:pt x="297" y="320"/>
                    </a:lnTo>
                    <a:lnTo>
                      <a:pt x="343" y="251"/>
                    </a:lnTo>
                    <a:lnTo>
                      <a:pt x="343" y="183"/>
                    </a:lnTo>
                    <a:lnTo>
                      <a:pt x="343" y="115"/>
                    </a:lnTo>
                    <a:lnTo>
                      <a:pt x="297" y="69"/>
                    </a:lnTo>
                    <a:lnTo>
                      <a:pt x="251" y="23"/>
                    </a:lnTo>
                    <a:lnTo>
                      <a:pt x="18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53" name="Google Shape;653;p14"/>
              <p:cNvSpPr/>
              <p:nvPr/>
            </p:nvSpPr>
            <p:spPr>
              <a:xfrm>
                <a:off x="2338800" y="4097775"/>
                <a:ext cx="8575" cy="9125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65" extrusionOk="0">
                    <a:moveTo>
                      <a:pt x="160" y="0"/>
                    </a:moveTo>
                    <a:lnTo>
                      <a:pt x="92" y="23"/>
                    </a:lnTo>
                    <a:lnTo>
                      <a:pt x="46" y="68"/>
                    </a:lnTo>
                    <a:lnTo>
                      <a:pt x="1" y="114"/>
                    </a:lnTo>
                    <a:lnTo>
                      <a:pt x="1" y="183"/>
                    </a:lnTo>
                    <a:lnTo>
                      <a:pt x="1" y="251"/>
                    </a:lnTo>
                    <a:lnTo>
                      <a:pt x="46" y="319"/>
                    </a:lnTo>
                    <a:lnTo>
                      <a:pt x="92" y="342"/>
                    </a:lnTo>
                    <a:lnTo>
                      <a:pt x="160" y="365"/>
                    </a:lnTo>
                    <a:lnTo>
                      <a:pt x="229" y="342"/>
                    </a:lnTo>
                    <a:lnTo>
                      <a:pt x="297" y="319"/>
                    </a:lnTo>
                    <a:lnTo>
                      <a:pt x="343" y="251"/>
                    </a:lnTo>
                    <a:lnTo>
                      <a:pt x="343" y="183"/>
                    </a:lnTo>
                    <a:lnTo>
                      <a:pt x="343" y="114"/>
                    </a:lnTo>
                    <a:lnTo>
                      <a:pt x="297" y="68"/>
                    </a:lnTo>
                    <a:lnTo>
                      <a:pt x="229" y="23"/>
                    </a:lnTo>
                    <a:lnTo>
                      <a:pt x="160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54" name="Google Shape;654;p14"/>
              <p:cNvSpPr/>
              <p:nvPr/>
            </p:nvSpPr>
            <p:spPr>
              <a:xfrm>
                <a:off x="2043500" y="4204950"/>
                <a:ext cx="9125" cy="9150"/>
              </a:xfrm>
              <a:custGeom>
                <a:avLst/>
                <a:gdLst/>
                <a:ahLst/>
                <a:cxnLst/>
                <a:rect l="l" t="t" r="r" b="b"/>
                <a:pathLst>
                  <a:path w="365" h="366" extrusionOk="0">
                    <a:moveTo>
                      <a:pt x="183" y="0"/>
                    </a:moveTo>
                    <a:lnTo>
                      <a:pt x="114" y="23"/>
                    </a:lnTo>
                    <a:lnTo>
                      <a:pt x="69" y="69"/>
                    </a:lnTo>
                    <a:lnTo>
                      <a:pt x="23" y="114"/>
                    </a:lnTo>
                    <a:lnTo>
                      <a:pt x="0" y="183"/>
                    </a:lnTo>
                    <a:lnTo>
                      <a:pt x="23" y="251"/>
                    </a:lnTo>
                    <a:lnTo>
                      <a:pt x="69" y="320"/>
                    </a:lnTo>
                    <a:lnTo>
                      <a:pt x="114" y="342"/>
                    </a:lnTo>
                    <a:lnTo>
                      <a:pt x="183" y="365"/>
                    </a:lnTo>
                    <a:lnTo>
                      <a:pt x="251" y="342"/>
                    </a:lnTo>
                    <a:lnTo>
                      <a:pt x="319" y="320"/>
                    </a:lnTo>
                    <a:lnTo>
                      <a:pt x="342" y="251"/>
                    </a:lnTo>
                    <a:lnTo>
                      <a:pt x="365" y="183"/>
                    </a:lnTo>
                    <a:lnTo>
                      <a:pt x="342" y="114"/>
                    </a:lnTo>
                    <a:lnTo>
                      <a:pt x="319" y="69"/>
                    </a:lnTo>
                    <a:lnTo>
                      <a:pt x="251" y="23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55" name="Google Shape;655;p14"/>
              <p:cNvSpPr/>
              <p:nvPr/>
            </p:nvSpPr>
            <p:spPr>
              <a:xfrm>
                <a:off x="2325700" y="5365700"/>
                <a:ext cx="8575" cy="9125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65" extrusionOk="0">
                    <a:moveTo>
                      <a:pt x="183" y="0"/>
                    </a:moveTo>
                    <a:lnTo>
                      <a:pt x="114" y="23"/>
                    </a:lnTo>
                    <a:lnTo>
                      <a:pt x="46" y="69"/>
                    </a:lnTo>
                    <a:lnTo>
                      <a:pt x="0" y="114"/>
                    </a:lnTo>
                    <a:lnTo>
                      <a:pt x="0" y="183"/>
                    </a:lnTo>
                    <a:lnTo>
                      <a:pt x="0" y="251"/>
                    </a:lnTo>
                    <a:lnTo>
                      <a:pt x="46" y="319"/>
                    </a:lnTo>
                    <a:lnTo>
                      <a:pt x="114" y="342"/>
                    </a:lnTo>
                    <a:lnTo>
                      <a:pt x="183" y="365"/>
                    </a:lnTo>
                    <a:lnTo>
                      <a:pt x="251" y="342"/>
                    </a:lnTo>
                    <a:lnTo>
                      <a:pt x="297" y="319"/>
                    </a:lnTo>
                    <a:lnTo>
                      <a:pt x="342" y="251"/>
                    </a:lnTo>
                    <a:lnTo>
                      <a:pt x="342" y="183"/>
                    </a:lnTo>
                    <a:lnTo>
                      <a:pt x="342" y="114"/>
                    </a:lnTo>
                    <a:lnTo>
                      <a:pt x="297" y="69"/>
                    </a:lnTo>
                    <a:lnTo>
                      <a:pt x="251" y="23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56" name="Google Shape;656;p14"/>
              <p:cNvSpPr/>
              <p:nvPr/>
            </p:nvSpPr>
            <p:spPr>
              <a:xfrm>
                <a:off x="1340550" y="5262500"/>
                <a:ext cx="9150" cy="8575"/>
              </a:xfrm>
              <a:custGeom>
                <a:avLst/>
                <a:gdLst/>
                <a:ahLst/>
                <a:cxnLst/>
                <a:rect l="l" t="t" r="r" b="b"/>
                <a:pathLst>
                  <a:path w="366" h="343" extrusionOk="0">
                    <a:moveTo>
                      <a:pt x="183" y="1"/>
                    </a:moveTo>
                    <a:lnTo>
                      <a:pt x="114" y="23"/>
                    </a:lnTo>
                    <a:lnTo>
                      <a:pt x="46" y="46"/>
                    </a:lnTo>
                    <a:lnTo>
                      <a:pt x="23" y="115"/>
                    </a:lnTo>
                    <a:lnTo>
                      <a:pt x="0" y="183"/>
                    </a:lnTo>
                    <a:lnTo>
                      <a:pt x="23" y="251"/>
                    </a:lnTo>
                    <a:lnTo>
                      <a:pt x="46" y="297"/>
                    </a:lnTo>
                    <a:lnTo>
                      <a:pt x="114" y="343"/>
                    </a:lnTo>
                    <a:lnTo>
                      <a:pt x="251" y="343"/>
                    </a:lnTo>
                    <a:lnTo>
                      <a:pt x="297" y="297"/>
                    </a:lnTo>
                    <a:lnTo>
                      <a:pt x="342" y="251"/>
                    </a:lnTo>
                    <a:lnTo>
                      <a:pt x="365" y="183"/>
                    </a:lnTo>
                    <a:lnTo>
                      <a:pt x="342" y="115"/>
                    </a:lnTo>
                    <a:lnTo>
                      <a:pt x="297" y="46"/>
                    </a:lnTo>
                    <a:lnTo>
                      <a:pt x="251" y="23"/>
                    </a:lnTo>
                    <a:lnTo>
                      <a:pt x="18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57" name="Google Shape;657;p14"/>
              <p:cNvSpPr/>
              <p:nvPr/>
            </p:nvSpPr>
            <p:spPr>
              <a:xfrm>
                <a:off x="1942575" y="4370850"/>
                <a:ext cx="8575" cy="8575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92" y="0"/>
                    </a:moveTo>
                    <a:lnTo>
                      <a:pt x="46" y="46"/>
                    </a:lnTo>
                    <a:lnTo>
                      <a:pt x="1" y="92"/>
                    </a:lnTo>
                    <a:lnTo>
                      <a:pt x="1" y="160"/>
                    </a:lnTo>
                    <a:lnTo>
                      <a:pt x="1" y="228"/>
                    </a:lnTo>
                    <a:lnTo>
                      <a:pt x="46" y="297"/>
                    </a:lnTo>
                    <a:lnTo>
                      <a:pt x="92" y="342"/>
                    </a:lnTo>
                    <a:lnTo>
                      <a:pt x="229" y="342"/>
                    </a:lnTo>
                    <a:lnTo>
                      <a:pt x="297" y="297"/>
                    </a:lnTo>
                    <a:lnTo>
                      <a:pt x="343" y="228"/>
                    </a:lnTo>
                    <a:lnTo>
                      <a:pt x="343" y="160"/>
                    </a:lnTo>
                    <a:lnTo>
                      <a:pt x="343" y="92"/>
                    </a:lnTo>
                    <a:lnTo>
                      <a:pt x="297" y="46"/>
                    </a:lnTo>
                    <a:lnTo>
                      <a:pt x="229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58" name="Google Shape;658;p14"/>
              <p:cNvSpPr/>
              <p:nvPr/>
            </p:nvSpPr>
            <p:spPr>
              <a:xfrm>
                <a:off x="2317725" y="4367425"/>
                <a:ext cx="8575" cy="9150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66" extrusionOk="0">
                    <a:moveTo>
                      <a:pt x="182" y="1"/>
                    </a:moveTo>
                    <a:lnTo>
                      <a:pt x="114" y="23"/>
                    </a:lnTo>
                    <a:lnTo>
                      <a:pt x="46" y="46"/>
                    </a:lnTo>
                    <a:lnTo>
                      <a:pt x="0" y="115"/>
                    </a:lnTo>
                    <a:lnTo>
                      <a:pt x="0" y="183"/>
                    </a:lnTo>
                    <a:lnTo>
                      <a:pt x="0" y="251"/>
                    </a:lnTo>
                    <a:lnTo>
                      <a:pt x="46" y="297"/>
                    </a:lnTo>
                    <a:lnTo>
                      <a:pt x="114" y="343"/>
                    </a:lnTo>
                    <a:lnTo>
                      <a:pt x="182" y="365"/>
                    </a:lnTo>
                    <a:lnTo>
                      <a:pt x="251" y="343"/>
                    </a:lnTo>
                    <a:lnTo>
                      <a:pt x="296" y="297"/>
                    </a:lnTo>
                    <a:lnTo>
                      <a:pt x="342" y="251"/>
                    </a:lnTo>
                    <a:lnTo>
                      <a:pt x="342" y="183"/>
                    </a:lnTo>
                    <a:lnTo>
                      <a:pt x="342" y="115"/>
                    </a:lnTo>
                    <a:lnTo>
                      <a:pt x="296" y="46"/>
                    </a:lnTo>
                    <a:lnTo>
                      <a:pt x="251" y="23"/>
                    </a:lnTo>
                    <a:lnTo>
                      <a:pt x="182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59" name="Google Shape;659;p14"/>
              <p:cNvSpPr/>
              <p:nvPr/>
            </p:nvSpPr>
            <p:spPr>
              <a:xfrm>
                <a:off x="1122990" y="4959200"/>
                <a:ext cx="29100" cy="29100"/>
              </a:xfrm>
              <a:custGeom>
                <a:avLst/>
                <a:gdLst/>
                <a:ahLst/>
                <a:cxnLst/>
                <a:rect l="l" t="t" r="r" b="b"/>
                <a:pathLst>
                  <a:path w="1164" h="1164" extrusionOk="0">
                    <a:moveTo>
                      <a:pt x="456" y="1"/>
                    </a:moveTo>
                    <a:lnTo>
                      <a:pt x="365" y="46"/>
                    </a:lnTo>
                    <a:lnTo>
                      <a:pt x="251" y="92"/>
                    </a:lnTo>
                    <a:lnTo>
                      <a:pt x="183" y="160"/>
                    </a:lnTo>
                    <a:lnTo>
                      <a:pt x="92" y="251"/>
                    </a:lnTo>
                    <a:lnTo>
                      <a:pt x="46" y="343"/>
                    </a:lnTo>
                    <a:lnTo>
                      <a:pt x="23" y="457"/>
                    </a:lnTo>
                    <a:lnTo>
                      <a:pt x="0" y="571"/>
                    </a:lnTo>
                    <a:lnTo>
                      <a:pt x="23" y="685"/>
                    </a:lnTo>
                    <a:lnTo>
                      <a:pt x="46" y="799"/>
                    </a:lnTo>
                    <a:lnTo>
                      <a:pt x="92" y="890"/>
                    </a:lnTo>
                    <a:lnTo>
                      <a:pt x="183" y="981"/>
                    </a:lnTo>
                    <a:lnTo>
                      <a:pt x="251" y="1050"/>
                    </a:lnTo>
                    <a:lnTo>
                      <a:pt x="365" y="1118"/>
                    </a:lnTo>
                    <a:lnTo>
                      <a:pt x="456" y="1141"/>
                    </a:lnTo>
                    <a:lnTo>
                      <a:pt x="593" y="1164"/>
                    </a:lnTo>
                    <a:lnTo>
                      <a:pt x="707" y="1141"/>
                    </a:lnTo>
                    <a:lnTo>
                      <a:pt x="798" y="1118"/>
                    </a:lnTo>
                    <a:lnTo>
                      <a:pt x="912" y="1050"/>
                    </a:lnTo>
                    <a:lnTo>
                      <a:pt x="1004" y="981"/>
                    </a:lnTo>
                    <a:lnTo>
                      <a:pt x="1072" y="890"/>
                    </a:lnTo>
                    <a:lnTo>
                      <a:pt x="1118" y="799"/>
                    </a:lnTo>
                    <a:lnTo>
                      <a:pt x="1141" y="685"/>
                    </a:lnTo>
                    <a:lnTo>
                      <a:pt x="1163" y="571"/>
                    </a:lnTo>
                    <a:lnTo>
                      <a:pt x="1141" y="457"/>
                    </a:lnTo>
                    <a:lnTo>
                      <a:pt x="1118" y="343"/>
                    </a:lnTo>
                    <a:lnTo>
                      <a:pt x="1072" y="251"/>
                    </a:lnTo>
                    <a:lnTo>
                      <a:pt x="1004" y="160"/>
                    </a:lnTo>
                    <a:lnTo>
                      <a:pt x="912" y="92"/>
                    </a:lnTo>
                    <a:lnTo>
                      <a:pt x="798" y="46"/>
                    </a:lnTo>
                    <a:lnTo>
                      <a:pt x="707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60" name="Google Shape;660;p14"/>
              <p:cNvSpPr/>
              <p:nvPr/>
            </p:nvSpPr>
            <p:spPr>
              <a:xfrm>
                <a:off x="2107925" y="5223725"/>
                <a:ext cx="29100" cy="29100"/>
              </a:xfrm>
              <a:custGeom>
                <a:avLst/>
                <a:gdLst/>
                <a:ahLst/>
                <a:cxnLst/>
                <a:rect l="l" t="t" r="r" b="b"/>
                <a:pathLst>
                  <a:path w="1164" h="1164" extrusionOk="0">
                    <a:moveTo>
                      <a:pt x="570" y="1"/>
                    </a:moveTo>
                    <a:lnTo>
                      <a:pt x="456" y="24"/>
                    </a:lnTo>
                    <a:lnTo>
                      <a:pt x="365" y="46"/>
                    </a:lnTo>
                    <a:lnTo>
                      <a:pt x="251" y="115"/>
                    </a:lnTo>
                    <a:lnTo>
                      <a:pt x="160" y="183"/>
                    </a:lnTo>
                    <a:lnTo>
                      <a:pt x="91" y="252"/>
                    </a:lnTo>
                    <a:lnTo>
                      <a:pt x="46" y="366"/>
                    </a:lnTo>
                    <a:lnTo>
                      <a:pt x="23" y="457"/>
                    </a:lnTo>
                    <a:lnTo>
                      <a:pt x="0" y="594"/>
                    </a:lnTo>
                    <a:lnTo>
                      <a:pt x="23" y="708"/>
                    </a:lnTo>
                    <a:lnTo>
                      <a:pt x="46" y="799"/>
                    </a:lnTo>
                    <a:lnTo>
                      <a:pt x="91" y="913"/>
                    </a:lnTo>
                    <a:lnTo>
                      <a:pt x="160" y="1004"/>
                    </a:lnTo>
                    <a:lnTo>
                      <a:pt x="251" y="1073"/>
                    </a:lnTo>
                    <a:lnTo>
                      <a:pt x="365" y="1118"/>
                    </a:lnTo>
                    <a:lnTo>
                      <a:pt x="456" y="1141"/>
                    </a:lnTo>
                    <a:lnTo>
                      <a:pt x="570" y="1164"/>
                    </a:lnTo>
                    <a:lnTo>
                      <a:pt x="707" y="1141"/>
                    </a:lnTo>
                    <a:lnTo>
                      <a:pt x="798" y="1118"/>
                    </a:lnTo>
                    <a:lnTo>
                      <a:pt x="912" y="1073"/>
                    </a:lnTo>
                    <a:lnTo>
                      <a:pt x="981" y="1004"/>
                    </a:lnTo>
                    <a:lnTo>
                      <a:pt x="1049" y="913"/>
                    </a:lnTo>
                    <a:lnTo>
                      <a:pt x="1117" y="799"/>
                    </a:lnTo>
                    <a:lnTo>
                      <a:pt x="1140" y="708"/>
                    </a:lnTo>
                    <a:lnTo>
                      <a:pt x="1163" y="594"/>
                    </a:lnTo>
                    <a:lnTo>
                      <a:pt x="1140" y="457"/>
                    </a:lnTo>
                    <a:lnTo>
                      <a:pt x="1117" y="366"/>
                    </a:lnTo>
                    <a:lnTo>
                      <a:pt x="1049" y="252"/>
                    </a:lnTo>
                    <a:lnTo>
                      <a:pt x="981" y="183"/>
                    </a:lnTo>
                    <a:lnTo>
                      <a:pt x="912" y="115"/>
                    </a:lnTo>
                    <a:lnTo>
                      <a:pt x="798" y="46"/>
                    </a:lnTo>
                    <a:lnTo>
                      <a:pt x="707" y="24"/>
                    </a:lnTo>
                    <a:lnTo>
                      <a:pt x="57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61" name="Google Shape;661;p14"/>
              <p:cNvSpPr/>
              <p:nvPr/>
            </p:nvSpPr>
            <p:spPr>
              <a:xfrm>
                <a:off x="2372450" y="4587500"/>
                <a:ext cx="29100" cy="28525"/>
              </a:xfrm>
              <a:custGeom>
                <a:avLst/>
                <a:gdLst/>
                <a:ahLst/>
                <a:cxnLst/>
                <a:rect l="l" t="t" r="r" b="b"/>
                <a:pathLst>
                  <a:path w="1164" h="1141" extrusionOk="0">
                    <a:moveTo>
                      <a:pt x="456" y="0"/>
                    </a:moveTo>
                    <a:lnTo>
                      <a:pt x="365" y="46"/>
                    </a:lnTo>
                    <a:lnTo>
                      <a:pt x="251" y="91"/>
                    </a:lnTo>
                    <a:lnTo>
                      <a:pt x="160" y="160"/>
                    </a:lnTo>
                    <a:lnTo>
                      <a:pt x="91" y="251"/>
                    </a:lnTo>
                    <a:lnTo>
                      <a:pt x="46" y="342"/>
                    </a:lnTo>
                    <a:lnTo>
                      <a:pt x="23" y="456"/>
                    </a:lnTo>
                    <a:lnTo>
                      <a:pt x="0" y="570"/>
                    </a:lnTo>
                    <a:lnTo>
                      <a:pt x="23" y="684"/>
                    </a:lnTo>
                    <a:lnTo>
                      <a:pt x="46" y="798"/>
                    </a:lnTo>
                    <a:lnTo>
                      <a:pt x="91" y="889"/>
                    </a:lnTo>
                    <a:lnTo>
                      <a:pt x="160" y="981"/>
                    </a:lnTo>
                    <a:lnTo>
                      <a:pt x="251" y="1049"/>
                    </a:lnTo>
                    <a:lnTo>
                      <a:pt x="365" y="1095"/>
                    </a:lnTo>
                    <a:lnTo>
                      <a:pt x="456" y="1140"/>
                    </a:lnTo>
                    <a:lnTo>
                      <a:pt x="707" y="1140"/>
                    </a:lnTo>
                    <a:lnTo>
                      <a:pt x="798" y="1095"/>
                    </a:lnTo>
                    <a:lnTo>
                      <a:pt x="912" y="1049"/>
                    </a:lnTo>
                    <a:lnTo>
                      <a:pt x="981" y="981"/>
                    </a:lnTo>
                    <a:lnTo>
                      <a:pt x="1072" y="889"/>
                    </a:lnTo>
                    <a:lnTo>
                      <a:pt x="1118" y="798"/>
                    </a:lnTo>
                    <a:lnTo>
                      <a:pt x="1140" y="684"/>
                    </a:lnTo>
                    <a:lnTo>
                      <a:pt x="1163" y="570"/>
                    </a:lnTo>
                    <a:lnTo>
                      <a:pt x="1140" y="456"/>
                    </a:lnTo>
                    <a:lnTo>
                      <a:pt x="1118" y="342"/>
                    </a:lnTo>
                    <a:lnTo>
                      <a:pt x="1072" y="251"/>
                    </a:lnTo>
                    <a:lnTo>
                      <a:pt x="981" y="160"/>
                    </a:lnTo>
                    <a:lnTo>
                      <a:pt x="912" y="91"/>
                    </a:lnTo>
                    <a:lnTo>
                      <a:pt x="798" y="46"/>
                    </a:lnTo>
                    <a:lnTo>
                      <a:pt x="707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62" name="Google Shape;662;p14"/>
              <p:cNvSpPr/>
              <p:nvPr/>
            </p:nvSpPr>
            <p:spPr>
              <a:xfrm>
                <a:off x="1633575" y="5217450"/>
                <a:ext cx="29100" cy="29100"/>
              </a:xfrm>
              <a:custGeom>
                <a:avLst/>
                <a:gdLst/>
                <a:ahLst/>
                <a:cxnLst/>
                <a:rect l="l" t="t" r="r" b="b"/>
                <a:pathLst>
                  <a:path w="1164" h="1164" extrusionOk="0">
                    <a:moveTo>
                      <a:pt x="594" y="1"/>
                    </a:moveTo>
                    <a:lnTo>
                      <a:pt x="480" y="24"/>
                    </a:lnTo>
                    <a:lnTo>
                      <a:pt x="366" y="47"/>
                    </a:lnTo>
                    <a:lnTo>
                      <a:pt x="274" y="115"/>
                    </a:lnTo>
                    <a:lnTo>
                      <a:pt x="183" y="183"/>
                    </a:lnTo>
                    <a:lnTo>
                      <a:pt x="115" y="275"/>
                    </a:lnTo>
                    <a:lnTo>
                      <a:pt x="46" y="366"/>
                    </a:lnTo>
                    <a:lnTo>
                      <a:pt x="24" y="480"/>
                    </a:lnTo>
                    <a:lnTo>
                      <a:pt x="1" y="594"/>
                    </a:lnTo>
                    <a:lnTo>
                      <a:pt x="24" y="708"/>
                    </a:lnTo>
                    <a:lnTo>
                      <a:pt x="46" y="822"/>
                    </a:lnTo>
                    <a:lnTo>
                      <a:pt x="115" y="913"/>
                    </a:lnTo>
                    <a:lnTo>
                      <a:pt x="183" y="1004"/>
                    </a:lnTo>
                    <a:lnTo>
                      <a:pt x="274" y="1073"/>
                    </a:lnTo>
                    <a:lnTo>
                      <a:pt x="366" y="1118"/>
                    </a:lnTo>
                    <a:lnTo>
                      <a:pt x="480" y="1164"/>
                    </a:lnTo>
                    <a:lnTo>
                      <a:pt x="708" y="1164"/>
                    </a:lnTo>
                    <a:lnTo>
                      <a:pt x="822" y="1118"/>
                    </a:lnTo>
                    <a:lnTo>
                      <a:pt x="913" y="1073"/>
                    </a:lnTo>
                    <a:lnTo>
                      <a:pt x="1004" y="1004"/>
                    </a:lnTo>
                    <a:lnTo>
                      <a:pt x="1073" y="913"/>
                    </a:lnTo>
                    <a:lnTo>
                      <a:pt x="1118" y="822"/>
                    </a:lnTo>
                    <a:lnTo>
                      <a:pt x="1164" y="708"/>
                    </a:lnTo>
                    <a:lnTo>
                      <a:pt x="1164" y="594"/>
                    </a:lnTo>
                    <a:lnTo>
                      <a:pt x="1164" y="480"/>
                    </a:lnTo>
                    <a:lnTo>
                      <a:pt x="1118" y="366"/>
                    </a:lnTo>
                    <a:lnTo>
                      <a:pt x="1073" y="275"/>
                    </a:lnTo>
                    <a:lnTo>
                      <a:pt x="1004" y="183"/>
                    </a:lnTo>
                    <a:lnTo>
                      <a:pt x="913" y="115"/>
                    </a:lnTo>
                    <a:lnTo>
                      <a:pt x="822" y="47"/>
                    </a:lnTo>
                    <a:lnTo>
                      <a:pt x="708" y="24"/>
                    </a:lnTo>
                    <a:lnTo>
                      <a:pt x="594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63" name="Google Shape;663;p14"/>
              <p:cNvSpPr/>
              <p:nvPr/>
            </p:nvSpPr>
            <p:spPr>
              <a:xfrm>
                <a:off x="1123279" y="4317839"/>
                <a:ext cx="28525" cy="29100"/>
              </a:xfrm>
              <a:custGeom>
                <a:avLst/>
                <a:gdLst/>
                <a:ahLst/>
                <a:cxnLst/>
                <a:rect l="l" t="t" r="r" b="b"/>
                <a:pathLst>
                  <a:path w="1141" h="1164" extrusionOk="0">
                    <a:moveTo>
                      <a:pt x="457" y="0"/>
                    </a:moveTo>
                    <a:lnTo>
                      <a:pt x="343" y="46"/>
                    </a:lnTo>
                    <a:lnTo>
                      <a:pt x="251" y="91"/>
                    </a:lnTo>
                    <a:lnTo>
                      <a:pt x="160" y="160"/>
                    </a:lnTo>
                    <a:lnTo>
                      <a:pt x="92" y="251"/>
                    </a:lnTo>
                    <a:lnTo>
                      <a:pt x="46" y="342"/>
                    </a:lnTo>
                    <a:lnTo>
                      <a:pt x="0" y="456"/>
                    </a:lnTo>
                    <a:lnTo>
                      <a:pt x="0" y="570"/>
                    </a:lnTo>
                    <a:lnTo>
                      <a:pt x="0" y="684"/>
                    </a:lnTo>
                    <a:lnTo>
                      <a:pt x="46" y="798"/>
                    </a:lnTo>
                    <a:lnTo>
                      <a:pt x="92" y="889"/>
                    </a:lnTo>
                    <a:lnTo>
                      <a:pt x="160" y="981"/>
                    </a:lnTo>
                    <a:lnTo>
                      <a:pt x="251" y="1049"/>
                    </a:lnTo>
                    <a:lnTo>
                      <a:pt x="343" y="1117"/>
                    </a:lnTo>
                    <a:lnTo>
                      <a:pt x="457" y="1140"/>
                    </a:lnTo>
                    <a:lnTo>
                      <a:pt x="571" y="1163"/>
                    </a:lnTo>
                    <a:lnTo>
                      <a:pt x="685" y="1140"/>
                    </a:lnTo>
                    <a:lnTo>
                      <a:pt x="799" y="1117"/>
                    </a:lnTo>
                    <a:lnTo>
                      <a:pt x="890" y="1049"/>
                    </a:lnTo>
                    <a:lnTo>
                      <a:pt x="981" y="981"/>
                    </a:lnTo>
                    <a:lnTo>
                      <a:pt x="1050" y="889"/>
                    </a:lnTo>
                    <a:lnTo>
                      <a:pt x="1095" y="798"/>
                    </a:lnTo>
                    <a:lnTo>
                      <a:pt x="1141" y="684"/>
                    </a:lnTo>
                    <a:lnTo>
                      <a:pt x="1141" y="570"/>
                    </a:lnTo>
                    <a:lnTo>
                      <a:pt x="1141" y="456"/>
                    </a:lnTo>
                    <a:lnTo>
                      <a:pt x="1095" y="342"/>
                    </a:lnTo>
                    <a:lnTo>
                      <a:pt x="1050" y="251"/>
                    </a:lnTo>
                    <a:lnTo>
                      <a:pt x="981" y="160"/>
                    </a:lnTo>
                    <a:lnTo>
                      <a:pt x="890" y="91"/>
                    </a:lnTo>
                    <a:lnTo>
                      <a:pt x="799" y="46"/>
                    </a:lnTo>
                    <a:lnTo>
                      <a:pt x="685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64" name="Google Shape;664;p14"/>
              <p:cNvSpPr/>
              <p:nvPr/>
            </p:nvSpPr>
            <p:spPr>
              <a:xfrm>
                <a:off x="1764700" y="4382250"/>
                <a:ext cx="29100" cy="29100"/>
              </a:xfrm>
              <a:custGeom>
                <a:avLst/>
                <a:gdLst/>
                <a:ahLst/>
                <a:cxnLst/>
                <a:rect l="l" t="t" r="r" b="b"/>
                <a:pathLst>
                  <a:path w="1164" h="1164" extrusionOk="0">
                    <a:moveTo>
                      <a:pt x="457" y="0"/>
                    </a:moveTo>
                    <a:lnTo>
                      <a:pt x="343" y="46"/>
                    </a:lnTo>
                    <a:lnTo>
                      <a:pt x="252" y="92"/>
                    </a:lnTo>
                    <a:lnTo>
                      <a:pt x="160" y="160"/>
                    </a:lnTo>
                    <a:lnTo>
                      <a:pt x="92" y="251"/>
                    </a:lnTo>
                    <a:lnTo>
                      <a:pt x="46" y="343"/>
                    </a:lnTo>
                    <a:lnTo>
                      <a:pt x="1" y="457"/>
                    </a:lnTo>
                    <a:lnTo>
                      <a:pt x="1" y="571"/>
                    </a:lnTo>
                    <a:lnTo>
                      <a:pt x="1" y="685"/>
                    </a:lnTo>
                    <a:lnTo>
                      <a:pt x="46" y="799"/>
                    </a:lnTo>
                    <a:lnTo>
                      <a:pt x="92" y="890"/>
                    </a:lnTo>
                    <a:lnTo>
                      <a:pt x="160" y="981"/>
                    </a:lnTo>
                    <a:lnTo>
                      <a:pt x="252" y="1049"/>
                    </a:lnTo>
                    <a:lnTo>
                      <a:pt x="343" y="1118"/>
                    </a:lnTo>
                    <a:lnTo>
                      <a:pt x="457" y="1141"/>
                    </a:lnTo>
                    <a:lnTo>
                      <a:pt x="571" y="1164"/>
                    </a:lnTo>
                    <a:lnTo>
                      <a:pt x="685" y="1141"/>
                    </a:lnTo>
                    <a:lnTo>
                      <a:pt x="799" y="1118"/>
                    </a:lnTo>
                    <a:lnTo>
                      <a:pt x="913" y="1049"/>
                    </a:lnTo>
                    <a:lnTo>
                      <a:pt x="981" y="981"/>
                    </a:lnTo>
                    <a:lnTo>
                      <a:pt x="1050" y="890"/>
                    </a:lnTo>
                    <a:lnTo>
                      <a:pt x="1118" y="799"/>
                    </a:lnTo>
                    <a:lnTo>
                      <a:pt x="1141" y="685"/>
                    </a:lnTo>
                    <a:lnTo>
                      <a:pt x="1164" y="571"/>
                    </a:lnTo>
                    <a:lnTo>
                      <a:pt x="1141" y="457"/>
                    </a:lnTo>
                    <a:lnTo>
                      <a:pt x="1118" y="343"/>
                    </a:lnTo>
                    <a:lnTo>
                      <a:pt x="1050" y="251"/>
                    </a:lnTo>
                    <a:lnTo>
                      <a:pt x="981" y="160"/>
                    </a:lnTo>
                    <a:lnTo>
                      <a:pt x="913" y="92"/>
                    </a:lnTo>
                    <a:lnTo>
                      <a:pt x="799" y="46"/>
                    </a:lnTo>
                    <a:lnTo>
                      <a:pt x="685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65" name="Google Shape;665;p14"/>
              <p:cNvSpPr/>
              <p:nvPr/>
            </p:nvSpPr>
            <p:spPr>
              <a:xfrm>
                <a:off x="2528075" y="5432400"/>
                <a:ext cx="8575" cy="8575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92" y="0"/>
                    </a:moveTo>
                    <a:lnTo>
                      <a:pt x="46" y="46"/>
                    </a:lnTo>
                    <a:lnTo>
                      <a:pt x="1" y="91"/>
                    </a:lnTo>
                    <a:lnTo>
                      <a:pt x="1" y="160"/>
                    </a:lnTo>
                    <a:lnTo>
                      <a:pt x="1" y="228"/>
                    </a:lnTo>
                    <a:lnTo>
                      <a:pt x="46" y="297"/>
                    </a:lnTo>
                    <a:lnTo>
                      <a:pt x="92" y="342"/>
                    </a:lnTo>
                    <a:lnTo>
                      <a:pt x="229" y="342"/>
                    </a:lnTo>
                    <a:lnTo>
                      <a:pt x="297" y="297"/>
                    </a:lnTo>
                    <a:lnTo>
                      <a:pt x="320" y="228"/>
                    </a:lnTo>
                    <a:lnTo>
                      <a:pt x="343" y="160"/>
                    </a:lnTo>
                    <a:lnTo>
                      <a:pt x="320" y="91"/>
                    </a:lnTo>
                    <a:lnTo>
                      <a:pt x="297" y="46"/>
                    </a:lnTo>
                    <a:lnTo>
                      <a:pt x="229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66" name="Google Shape;666;p14"/>
              <p:cNvSpPr/>
              <p:nvPr/>
            </p:nvSpPr>
            <p:spPr>
              <a:xfrm>
                <a:off x="2769800" y="5460325"/>
                <a:ext cx="9150" cy="8575"/>
              </a:xfrm>
              <a:custGeom>
                <a:avLst/>
                <a:gdLst/>
                <a:ahLst/>
                <a:cxnLst/>
                <a:rect l="l" t="t" r="r" b="b"/>
                <a:pathLst>
                  <a:path w="366" h="343" extrusionOk="0">
                    <a:moveTo>
                      <a:pt x="115" y="1"/>
                    </a:moveTo>
                    <a:lnTo>
                      <a:pt x="47" y="46"/>
                    </a:lnTo>
                    <a:lnTo>
                      <a:pt x="24" y="115"/>
                    </a:lnTo>
                    <a:lnTo>
                      <a:pt x="1" y="183"/>
                    </a:lnTo>
                    <a:lnTo>
                      <a:pt x="24" y="252"/>
                    </a:lnTo>
                    <a:lnTo>
                      <a:pt x="47" y="297"/>
                    </a:lnTo>
                    <a:lnTo>
                      <a:pt x="115" y="343"/>
                    </a:lnTo>
                    <a:lnTo>
                      <a:pt x="252" y="343"/>
                    </a:lnTo>
                    <a:lnTo>
                      <a:pt x="297" y="297"/>
                    </a:lnTo>
                    <a:lnTo>
                      <a:pt x="343" y="252"/>
                    </a:lnTo>
                    <a:lnTo>
                      <a:pt x="366" y="183"/>
                    </a:lnTo>
                    <a:lnTo>
                      <a:pt x="343" y="115"/>
                    </a:lnTo>
                    <a:lnTo>
                      <a:pt x="297" y="46"/>
                    </a:lnTo>
                    <a:lnTo>
                      <a:pt x="252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67" name="Google Shape;667;p14"/>
              <p:cNvSpPr/>
              <p:nvPr/>
            </p:nvSpPr>
            <p:spPr>
              <a:xfrm>
                <a:off x="3479025" y="5423275"/>
                <a:ext cx="9150" cy="9150"/>
              </a:xfrm>
              <a:custGeom>
                <a:avLst/>
                <a:gdLst/>
                <a:ahLst/>
                <a:cxnLst/>
                <a:rect l="l" t="t" r="r" b="b"/>
                <a:pathLst>
                  <a:path w="366" h="366" extrusionOk="0">
                    <a:moveTo>
                      <a:pt x="183" y="0"/>
                    </a:moveTo>
                    <a:lnTo>
                      <a:pt x="115" y="23"/>
                    </a:lnTo>
                    <a:lnTo>
                      <a:pt x="69" y="46"/>
                    </a:lnTo>
                    <a:lnTo>
                      <a:pt x="23" y="114"/>
                    </a:lnTo>
                    <a:lnTo>
                      <a:pt x="1" y="183"/>
                    </a:lnTo>
                    <a:lnTo>
                      <a:pt x="23" y="251"/>
                    </a:lnTo>
                    <a:lnTo>
                      <a:pt x="69" y="320"/>
                    </a:lnTo>
                    <a:lnTo>
                      <a:pt x="115" y="342"/>
                    </a:lnTo>
                    <a:lnTo>
                      <a:pt x="183" y="365"/>
                    </a:lnTo>
                    <a:lnTo>
                      <a:pt x="251" y="342"/>
                    </a:lnTo>
                    <a:lnTo>
                      <a:pt x="320" y="320"/>
                    </a:lnTo>
                    <a:lnTo>
                      <a:pt x="343" y="251"/>
                    </a:lnTo>
                    <a:lnTo>
                      <a:pt x="365" y="183"/>
                    </a:lnTo>
                    <a:lnTo>
                      <a:pt x="343" y="114"/>
                    </a:lnTo>
                    <a:lnTo>
                      <a:pt x="320" y="46"/>
                    </a:lnTo>
                    <a:lnTo>
                      <a:pt x="251" y="23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68" name="Google Shape;668;p14"/>
              <p:cNvSpPr/>
              <p:nvPr/>
            </p:nvSpPr>
            <p:spPr>
              <a:xfrm>
                <a:off x="3533175" y="4959200"/>
                <a:ext cx="9150" cy="8575"/>
              </a:xfrm>
              <a:custGeom>
                <a:avLst/>
                <a:gdLst/>
                <a:ahLst/>
                <a:cxnLst/>
                <a:rect l="l" t="t" r="r" b="b"/>
                <a:pathLst>
                  <a:path w="366" h="343" extrusionOk="0">
                    <a:moveTo>
                      <a:pt x="115" y="1"/>
                    </a:moveTo>
                    <a:lnTo>
                      <a:pt x="69" y="46"/>
                    </a:lnTo>
                    <a:lnTo>
                      <a:pt x="24" y="92"/>
                    </a:lnTo>
                    <a:lnTo>
                      <a:pt x="1" y="160"/>
                    </a:lnTo>
                    <a:lnTo>
                      <a:pt x="24" y="229"/>
                    </a:lnTo>
                    <a:lnTo>
                      <a:pt x="69" y="297"/>
                    </a:lnTo>
                    <a:lnTo>
                      <a:pt x="115" y="343"/>
                    </a:lnTo>
                    <a:lnTo>
                      <a:pt x="252" y="343"/>
                    </a:lnTo>
                    <a:lnTo>
                      <a:pt x="320" y="297"/>
                    </a:lnTo>
                    <a:lnTo>
                      <a:pt x="343" y="229"/>
                    </a:lnTo>
                    <a:lnTo>
                      <a:pt x="366" y="160"/>
                    </a:lnTo>
                    <a:lnTo>
                      <a:pt x="343" y="92"/>
                    </a:lnTo>
                    <a:lnTo>
                      <a:pt x="320" y="46"/>
                    </a:lnTo>
                    <a:lnTo>
                      <a:pt x="252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69" name="Google Shape;669;p14"/>
              <p:cNvSpPr/>
              <p:nvPr/>
            </p:nvSpPr>
            <p:spPr>
              <a:xfrm>
                <a:off x="2337675" y="4565825"/>
                <a:ext cx="9150" cy="9150"/>
              </a:xfrm>
              <a:custGeom>
                <a:avLst/>
                <a:gdLst/>
                <a:ahLst/>
                <a:cxnLst/>
                <a:rect l="l" t="t" r="r" b="b"/>
                <a:pathLst>
                  <a:path w="366" h="366" extrusionOk="0">
                    <a:moveTo>
                      <a:pt x="183" y="1"/>
                    </a:moveTo>
                    <a:lnTo>
                      <a:pt x="114" y="23"/>
                    </a:lnTo>
                    <a:lnTo>
                      <a:pt x="46" y="69"/>
                    </a:lnTo>
                    <a:lnTo>
                      <a:pt x="23" y="115"/>
                    </a:lnTo>
                    <a:lnTo>
                      <a:pt x="0" y="183"/>
                    </a:lnTo>
                    <a:lnTo>
                      <a:pt x="23" y="251"/>
                    </a:lnTo>
                    <a:lnTo>
                      <a:pt x="46" y="320"/>
                    </a:lnTo>
                    <a:lnTo>
                      <a:pt x="114" y="343"/>
                    </a:lnTo>
                    <a:lnTo>
                      <a:pt x="183" y="365"/>
                    </a:lnTo>
                    <a:lnTo>
                      <a:pt x="251" y="343"/>
                    </a:lnTo>
                    <a:lnTo>
                      <a:pt x="297" y="320"/>
                    </a:lnTo>
                    <a:lnTo>
                      <a:pt x="342" y="251"/>
                    </a:lnTo>
                    <a:lnTo>
                      <a:pt x="365" y="183"/>
                    </a:lnTo>
                    <a:lnTo>
                      <a:pt x="342" y="115"/>
                    </a:lnTo>
                    <a:lnTo>
                      <a:pt x="297" y="69"/>
                    </a:lnTo>
                    <a:lnTo>
                      <a:pt x="251" y="23"/>
                    </a:lnTo>
                    <a:lnTo>
                      <a:pt x="18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70" name="Google Shape;670;p14"/>
              <p:cNvSpPr/>
              <p:nvPr/>
            </p:nvSpPr>
            <p:spPr>
              <a:xfrm>
                <a:off x="2350775" y="4903900"/>
                <a:ext cx="9150" cy="8575"/>
              </a:xfrm>
              <a:custGeom>
                <a:avLst/>
                <a:gdLst/>
                <a:ahLst/>
                <a:cxnLst/>
                <a:rect l="l" t="t" r="r" b="b"/>
                <a:pathLst>
                  <a:path w="366" h="343" extrusionOk="0">
                    <a:moveTo>
                      <a:pt x="115" y="1"/>
                    </a:moveTo>
                    <a:lnTo>
                      <a:pt x="46" y="46"/>
                    </a:lnTo>
                    <a:lnTo>
                      <a:pt x="23" y="92"/>
                    </a:lnTo>
                    <a:lnTo>
                      <a:pt x="1" y="160"/>
                    </a:lnTo>
                    <a:lnTo>
                      <a:pt x="23" y="229"/>
                    </a:lnTo>
                    <a:lnTo>
                      <a:pt x="46" y="297"/>
                    </a:lnTo>
                    <a:lnTo>
                      <a:pt x="115" y="320"/>
                    </a:lnTo>
                    <a:lnTo>
                      <a:pt x="183" y="343"/>
                    </a:lnTo>
                    <a:lnTo>
                      <a:pt x="252" y="320"/>
                    </a:lnTo>
                    <a:lnTo>
                      <a:pt x="297" y="297"/>
                    </a:lnTo>
                    <a:lnTo>
                      <a:pt x="343" y="229"/>
                    </a:lnTo>
                    <a:lnTo>
                      <a:pt x="366" y="160"/>
                    </a:lnTo>
                    <a:lnTo>
                      <a:pt x="343" y="92"/>
                    </a:lnTo>
                    <a:lnTo>
                      <a:pt x="297" y="46"/>
                    </a:lnTo>
                    <a:lnTo>
                      <a:pt x="252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71" name="Google Shape;671;p14"/>
              <p:cNvSpPr/>
              <p:nvPr/>
            </p:nvSpPr>
            <p:spPr>
              <a:xfrm>
                <a:off x="2335375" y="5104000"/>
                <a:ext cx="9150" cy="9150"/>
              </a:xfrm>
              <a:custGeom>
                <a:avLst/>
                <a:gdLst/>
                <a:ahLst/>
                <a:cxnLst/>
                <a:rect l="l" t="t" r="r" b="b"/>
                <a:pathLst>
                  <a:path w="366" h="366" extrusionOk="0">
                    <a:moveTo>
                      <a:pt x="183" y="1"/>
                    </a:moveTo>
                    <a:lnTo>
                      <a:pt x="115" y="24"/>
                    </a:lnTo>
                    <a:lnTo>
                      <a:pt x="47" y="69"/>
                    </a:lnTo>
                    <a:lnTo>
                      <a:pt x="24" y="115"/>
                    </a:lnTo>
                    <a:lnTo>
                      <a:pt x="1" y="183"/>
                    </a:lnTo>
                    <a:lnTo>
                      <a:pt x="24" y="252"/>
                    </a:lnTo>
                    <a:lnTo>
                      <a:pt x="47" y="320"/>
                    </a:lnTo>
                    <a:lnTo>
                      <a:pt x="115" y="343"/>
                    </a:lnTo>
                    <a:lnTo>
                      <a:pt x="183" y="366"/>
                    </a:lnTo>
                    <a:lnTo>
                      <a:pt x="252" y="343"/>
                    </a:lnTo>
                    <a:lnTo>
                      <a:pt x="297" y="320"/>
                    </a:lnTo>
                    <a:lnTo>
                      <a:pt x="343" y="252"/>
                    </a:lnTo>
                    <a:lnTo>
                      <a:pt x="366" y="183"/>
                    </a:lnTo>
                    <a:lnTo>
                      <a:pt x="343" y="115"/>
                    </a:lnTo>
                    <a:lnTo>
                      <a:pt x="297" y="69"/>
                    </a:lnTo>
                    <a:lnTo>
                      <a:pt x="252" y="24"/>
                    </a:lnTo>
                    <a:lnTo>
                      <a:pt x="18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72" name="Google Shape;672;p14"/>
              <p:cNvSpPr/>
              <p:nvPr/>
            </p:nvSpPr>
            <p:spPr>
              <a:xfrm>
                <a:off x="2818850" y="4188400"/>
                <a:ext cx="8575" cy="8600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4" extrusionOk="0">
                    <a:moveTo>
                      <a:pt x="91" y="1"/>
                    </a:moveTo>
                    <a:lnTo>
                      <a:pt x="46" y="47"/>
                    </a:lnTo>
                    <a:lnTo>
                      <a:pt x="0" y="92"/>
                    </a:lnTo>
                    <a:lnTo>
                      <a:pt x="0" y="161"/>
                    </a:lnTo>
                    <a:lnTo>
                      <a:pt x="0" y="229"/>
                    </a:lnTo>
                    <a:lnTo>
                      <a:pt x="46" y="297"/>
                    </a:lnTo>
                    <a:lnTo>
                      <a:pt x="91" y="343"/>
                    </a:lnTo>
                    <a:lnTo>
                      <a:pt x="228" y="343"/>
                    </a:lnTo>
                    <a:lnTo>
                      <a:pt x="297" y="297"/>
                    </a:lnTo>
                    <a:lnTo>
                      <a:pt x="319" y="229"/>
                    </a:lnTo>
                    <a:lnTo>
                      <a:pt x="342" y="161"/>
                    </a:lnTo>
                    <a:lnTo>
                      <a:pt x="319" y="92"/>
                    </a:lnTo>
                    <a:lnTo>
                      <a:pt x="297" y="47"/>
                    </a:lnTo>
                    <a:lnTo>
                      <a:pt x="22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73" name="Google Shape;673;p14"/>
              <p:cNvSpPr/>
              <p:nvPr/>
            </p:nvSpPr>
            <p:spPr>
              <a:xfrm>
                <a:off x="2350775" y="4061275"/>
                <a:ext cx="9150" cy="9150"/>
              </a:xfrm>
              <a:custGeom>
                <a:avLst/>
                <a:gdLst/>
                <a:ahLst/>
                <a:cxnLst/>
                <a:rect l="l" t="t" r="r" b="b"/>
                <a:pathLst>
                  <a:path w="366" h="366" extrusionOk="0">
                    <a:moveTo>
                      <a:pt x="183" y="1"/>
                    </a:moveTo>
                    <a:lnTo>
                      <a:pt x="115" y="23"/>
                    </a:lnTo>
                    <a:lnTo>
                      <a:pt x="46" y="69"/>
                    </a:lnTo>
                    <a:lnTo>
                      <a:pt x="23" y="115"/>
                    </a:lnTo>
                    <a:lnTo>
                      <a:pt x="1" y="183"/>
                    </a:lnTo>
                    <a:lnTo>
                      <a:pt x="23" y="251"/>
                    </a:lnTo>
                    <a:lnTo>
                      <a:pt x="46" y="320"/>
                    </a:lnTo>
                    <a:lnTo>
                      <a:pt x="115" y="343"/>
                    </a:lnTo>
                    <a:lnTo>
                      <a:pt x="183" y="365"/>
                    </a:lnTo>
                    <a:lnTo>
                      <a:pt x="252" y="343"/>
                    </a:lnTo>
                    <a:lnTo>
                      <a:pt x="297" y="320"/>
                    </a:lnTo>
                    <a:lnTo>
                      <a:pt x="343" y="251"/>
                    </a:lnTo>
                    <a:lnTo>
                      <a:pt x="366" y="183"/>
                    </a:lnTo>
                    <a:lnTo>
                      <a:pt x="343" y="115"/>
                    </a:lnTo>
                    <a:lnTo>
                      <a:pt x="297" y="69"/>
                    </a:lnTo>
                    <a:lnTo>
                      <a:pt x="252" y="23"/>
                    </a:lnTo>
                    <a:lnTo>
                      <a:pt x="18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74" name="Google Shape;674;p14"/>
              <p:cNvSpPr/>
              <p:nvPr/>
            </p:nvSpPr>
            <p:spPr>
              <a:xfrm>
                <a:off x="3640950" y="4097775"/>
                <a:ext cx="8575" cy="9125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65" extrusionOk="0">
                    <a:moveTo>
                      <a:pt x="182" y="0"/>
                    </a:moveTo>
                    <a:lnTo>
                      <a:pt x="114" y="23"/>
                    </a:lnTo>
                    <a:lnTo>
                      <a:pt x="46" y="68"/>
                    </a:lnTo>
                    <a:lnTo>
                      <a:pt x="0" y="114"/>
                    </a:lnTo>
                    <a:lnTo>
                      <a:pt x="0" y="183"/>
                    </a:lnTo>
                    <a:lnTo>
                      <a:pt x="0" y="251"/>
                    </a:lnTo>
                    <a:lnTo>
                      <a:pt x="46" y="319"/>
                    </a:lnTo>
                    <a:lnTo>
                      <a:pt x="114" y="342"/>
                    </a:lnTo>
                    <a:lnTo>
                      <a:pt x="182" y="365"/>
                    </a:lnTo>
                    <a:lnTo>
                      <a:pt x="251" y="342"/>
                    </a:lnTo>
                    <a:lnTo>
                      <a:pt x="296" y="319"/>
                    </a:lnTo>
                    <a:lnTo>
                      <a:pt x="342" y="251"/>
                    </a:lnTo>
                    <a:lnTo>
                      <a:pt x="342" y="183"/>
                    </a:lnTo>
                    <a:lnTo>
                      <a:pt x="342" y="114"/>
                    </a:lnTo>
                    <a:lnTo>
                      <a:pt x="296" y="68"/>
                    </a:lnTo>
                    <a:lnTo>
                      <a:pt x="251" y="23"/>
                    </a:lnTo>
                    <a:lnTo>
                      <a:pt x="182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75" name="Google Shape;675;p14"/>
              <p:cNvSpPr/>
              <p:nvPr/>
            </p:nvSpPr>
            <p:spPr>
              <a:xfrm>
                <a:off x="3346200" y="4204950"/>
                <a:ext cx="8575" cy="9150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66" extrusionOk="0">
                    <a:moveTo>
                      <a:pt x="160" y="0"/>
                    </a:moveTo>
                    <a:lnTo>
                      <a:pt x="91" y="23"/>
                    </a:lnTo>
                    <a:lnTo>
                      <a:pt x="46" y="69"/>
                    </a:lnTo>
                    <a:lnTo>
                      <a:pt x="0" y="114"/>
                    </a:lnTo>
                    <a:lnTo>
                      <a:pt x="0" y="183"/>
                    </a:lnTo>
                    <a:lnTo>
                      <a:pt x="0" y="251"/>
                    </a:lnTo>
                    <a:lnTo>
                      <a:pt x="46" y="320"/>
                    </a:lnTo>
                    <a:lnTo>
                      <a:pt x="91" y="342"/>
                    </a:lnTo>
                    <a:lnTo>
                      <a:pt x="160" y="365"/>
                    </a:lnTo>
                    <a:lnTo>
                      <a:pt x="228" y="342"/>
                    </a:lnTo>
                    <a:lnTo>
                      <a:pt x="297" y="320"/>
                    </a:lnTo>
                    <a:lnTo>
                      <a:pt x="342" y="251"/>
                    </a:lnTo>
                    <a:lnTo>
                      <a:pt x="342" y="183"/>
                    </a:lnTo>
                    <a:lnTo>
                      <a:pt x="342" y="114"/>
                    </a:lnTo>
                    <a:lnTo>
                      <a:pt x="297" y="69"/>
                    </a:lnTo>
                    <a:lnTo>
                      <a:pt x="228" y="23"/>
                    </a:lnTo>
                    <a:lnTo>
                      <a:pt x="160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76" name="Google Shape;676;p14"/>
              <p:cNvSpPr/>
              <p:nvPr/>
            </p:nvSpPr>
            <p:spPr>
              <a:xfrm>
                <a:off x="3627825" y="5365700"/>
                <a:ext cx="8575" cy="9125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65" extrusionOk="0">
                    <a:moveTo>
                      <a:pt x="183" y="0"/>
                    </a:moveTo>
                    <a:lnTo>
                      <a:pt x="115" y="23"/>
                    </a:lnTo>
                    <a:lnTo>
                      <a:pt x="46" y="69"/>
                    </a:lnTo>
                    <a:lnTo>
                      <a:pt x="23" y="114"/>
                    </a:lnTo>
                    <a:lnTo>
                      <a:pt x="1" y="183"/>
                    </a:lnTo>
                    <a:lnTo>
                      <a:pt x="23" y="251"/>
                    </a:lnTo>
                    <a:lnTo>
                      <a:pt x="46" y="319"/>
                    </a:lnTo>
                    <a:lnTo>
                      <a:pt x="115" y="342"/>
                    </a:lnTo>
                    <a:lnTo>
                      <a:pt x="183" y="365"/>
                    </a:lnTo>
                    <a:lnTo>
                      <a:pt x="251" y="342"/>
                    </a:lnTo>
                    <a:lnTo>
                      <a:pt x="297" y="319"/>
                    </a:lnTo>
                    <a:lnTo>
                      <a:pt x="343" y="251"/>
                    </a:lnTo>
                    <a:lnTo>
                      <a:pt x="343" y="183"/>
                    </a:lnTo>
                    <a:lnTo>
                      <a:pt x="343" y="114"/>
                    </a:lnTo>
                    <a:lnTo>
                      <a:pt x="297" y="69"/>
                    </a:lnTo>
                    <a:lnTo>
                      <a:pt x="251" y="23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77" name="Google Shape;677;p14"/>
              <p:cNvSpPr/>
              <p:nvPr/>
            </p:nvSpPr>
            <p:spPr>
              <a:xfrm>
                <a:off x="2642675" y="5262500"/>
                <a:ext cx="9150" cy="8575"/>
              </a:xfrm>
              <a:custGeom>
                <a:avLst/>
                <a:gdLst/>
                <a:ahLst/>
                <a:cxnLst/>
                <a:rect l="l" t="t" r="r" b="b"/>
                <a:pathLst>
                  <a:path w="366" h="343" extrusionOk="0">
                    <a:moveTo>
                      <a:pt x="183" y="1"/>
                    </a:moveTo>
                    <a:lnTo>
                      <a:pt x="115" y="23"/>
                    </a:lnTo>
                    <a:lnTo>
                      <a:pt x="46" y="46"/>
                    </a:lnTo>
                    <a:lnTo>
                      <a:pt x="23" y="115"/>
                    </a:lnTo>
                    <a:lnTo>
                      <a:pt x="1" y="183"/>
                    </a:lnTo>
                    <a:lnTo>
                      <a:pt x="23" y="251"/>
                    </a:lnTo>
                    <a:lnTo>
                      <a:pt x="46" y="297"/>
                    </a:lnTo>
                    <a:lnTo>
                      <a:pt x="115" y="343"/>
                    </a:lnTo>
                    <a:lnTo>
                      <a:pt x="251" y="343"/>
                    </a:lnTo>
                    <a:lnTo>
                      <a:pt x="297" y="297"/>
                    </a:lnTo>
                    <a:lnTo>
                      <a:pt x="343" y="251"/>
                    </a:lnTo>
                    <a:lnTo>
                      <a:pt x="365" y="183"/>
                    </a:lnTo>
                    <a:lnTo>
                      <a:pt x="343" y="115"/>
                    </a:lnTo>
                    <a:lnTo>
                      <a:pt x="297" y="46"/>
                    </a:lnTo>
                    <a:lnTo>
                      <a:pt x="251" y="23"/>
                    </a:lnTo>
                    <a:lnTo>
                      <a:pt x="18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78" name="Google Shape;678;p14"/>
              <p:cNvSpPr/>
              <p:nvPr/>
            </p:nvSpPr>
            <p:spPr>
              <a:xfrm>
                <a:off x="3244700" y="4370850"/>
                <a:ext cx="8600" cy="8575"/>
              </a:xfrm>
              <a:custGeom>
                <a:avLst/>
                <a:gdLst/>
                <a:ahLst/>
                <a:cxnLst/>
                <a:rect l="l" t="t" r="r" b="b"/>
                <a:pathLst>
                  <a:path w="344" h="343" extrusionOk="0">
                    <a:moveTo>
                      <a:pt x="115" y="0"/>
                    </a:moveTo>
                    <a:lnTo>
                      <a:pt x="47" y="46"/>
                    </a:lnTo>
                    <a:lnTo>
                      <a:pt x="1" y="92"/>
                    </a:lnTo>
                    <a:lnTo>
                      <a:pt x="1" y="160"/>
                    </a:lnTo>
                    <a:lnTo>
                      <a:pt x="1" y="228"/>
                    </a:lnTo>
                    <a:lnTo>
                      <a:pt x="47" y="297"/>
                    </a:lnTo>
                    <a:lnTo>
                      <a:pt x="115" y="342"/>
                    </a:lnTo>
                    <a:lnTo>
                      <a:pt x="252" y="342"/>
                    </a:lnTo>
                    <a:lnTo>
                      <a:pt x="297" y="297"/>
                    </a:lnTo>
                    <a:lnTo>
                      <a:pt x="343" y="228"/>
                    </a:lnTo>
                    <a:lnTo>
                      <a:pt x="343" y="160"/>
                    </a:lnTo>
                    <a:lnTo>
                      <a:pt x="343" y="92"/>
                    </a:lnTo>
                    <a:lnTo>
                      <a:pt x="297" y="46"/>
                    </a:lnTo>
                    <a:lnTo>
                      <a:pt x="252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79" name="Google Shape;679;p14"/>
              <p:cNvSpPr/>
              <p:nvPr/>
            </p:nvSpPr>
            <p:spPr>
              <a:xfrm>
                <a:off x="3619850" y="4367425"/>
                <a:ext cx="9150" cy="9150"/>
              </a:xfrm>
              <a:custGeom>
                <a:avLst/>
                <a:gdLst/>
                <a:ahLst/>
                <a:cxnLst/>
                <a:rect l="l" t="t" r="r" b="b"/>
                <a:pathLst>
                  <a:path w="366" h="366" extrusionOk="0">
                    <a:moveTo>
                      <a:pt x="183" y="1"/>
                    </a:moveTo>
                    <a:lnTo>
                      <a:pt x="114" y="23"/>
                    </a:lnTo>
                    <a:lnTo>
                      <a:pt x="46" y="46"/>
                    </a:lnTo>
                    <a:lnTo>
                      <a:pt x="23" y="115"/>
                    </a:lnTo>
                    <a:lnTo>
                      <a:pt x="0" y="183"/>
                    </a:lnTo>
                    <a:lnTo>
                      <a:pt x="23" y="251"/>
                    </a:lnTo>
                    <a:lnTo>
                      <a:pt x="46" y="297"/>
                    </a:lnTo>
                    <a:lnTo>
                      <a:pt x="114" y="343"/>
                    </a:lnTo>
                    <a:lnTo>
                      <a:pt x="183" y="365"/>
                    </a:lnTo>
                    <a:lnTo>
                      <a:pt x="251" y="343"/>
                    </a:lnTo>
                    <a:lnTo>
                      <a:pt x="297" y="297"/>
                    </a:lnTo>
                    <a:lnTo>
                      <a:pt x="342" y="251"/>
                    </a:lnTo>
                    <a:lnTo>
                      <a:pt x="365" y="183"/>
                    </a:lnTo>
                    <a:lnTo>
                      <a:pt x="342" y="115"/>
                    </a:lnTo>
                    <a:lnTo>
                      <a:pt x="297" y="46"/>
                    </a:lnTo>
                    <a:lnTo>
                      <a:pt x="251" y="23"/>
                    </a:lnTo>
                    <a:lnTo>
                      <a:pt x="18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80" name="Google Shape;680;p14"/>
              <p:cNvSpPr/>
              <p:nvPr/>
            </p:nvSpPr>
            <p:spPr>
              <a:xfrm>
                <a:off x="2485325" y="5029325"/>
                <a:ext cx="29100" cy="29100"/>
              </a:xfrm>
              <a:custGeom>
                <a:avLst/>
                <a:gdLst/>
                <a:ahLst/>
                <a:cxnLst/>
                <a:rect l="l" t="t" r="r" b="b"/>
                <a:pathLst>
                  <a:path w="1164" h="1164" extrusionOk="0">
                    <a:moveTo>
                      <a:pt x="479" y="1"/>
                    </a:moveTo>
                    <a:lnTo>
                      <a:pt x="365" y="46"/>
                    </a:lnTo>
                    <a:lnTo>
                      <a:pt x="251" y="92"/>
                    </a:lnTo>
                    <a:lnTo>
                      <a:pt x="183" y="160"/>
                    </a:lnTo>
                    <a:lnTo>
                      <a:pt x="115" y="251"/>
                    </a:lnTo>
                    <a:lnTo>
                      <a:pt x="46" y="343"/>
                    </a:lnTo>
                    <a:lnTo>
                      <a:pt x="23" y="457"/>
                    </a:lnTo>
                    <a:lnTo>
                      <a:pt x="1" y="571"/>
                    </a:lnTo>
                    <a:lnTo>
                      <a:pt x="23" y="685"/>
                    </a:lnTo>
                    <a:lnTo>
                      <a:pt x="46" y="799"/>
                    </a:lnTo>
                    <a:lnTo>
                      <a:pt x="115" y="890"/>
                    </a:lnTo>
                    <a:lnTo>
                      <a:pt x="183" y="981"/>
                    </a:lnTo>
                    <a:lnTo>
                      <a:pt x="251" y="1050"/>
                    </a:lnTo>
                    <a:lnTo>
                      <a:pt x="365" y="1118"/>
                    </a:lnTo>
                    <a:lnTo>
                      <a:pt x="479" y="1141"/>
                    </a:lnTo>
                    <a:lnTo>
                      <a:pt x="593" y="1164"/>
                    </a:lnTo>
                    <a:lnTo>
                      <a:pt x="707" y="1141"/>
                    </a:lnTo>
                    <a:lnTo>
                      <a:pt x="821" y="1118"/>
                    </a:lnTo>
                    <a:lnTo>
                      <a:pt x="913" y="1050"/>
                    </a:lnTo>
                    <a:lnTo>
                      <a:pt x="1004" y="981"/>
                    </a:lnTo>
                    <a:lnTo>
                      <a:pt x="1072" y="890"/>
                    </a:lnTo>
                    <a:lnTo>
                      <a:pt x="1118" y="799"/>
                    </a:lnTo>
                    <a:lnTo>
                      <a:pt x="1164" y="685"/>
                    </a:lnTo>
                    <a:lnTo>
                      <a:pt x="1164" y="571"/>
                    </a:lnTo>
                    <a:lnTo>
                      <a:pt x="1164" y="457"/>
                    </a:lnTo>
                    <a:lnTo>
                      <a:pt x="1118" y="343"/>
                    </a:lnTo>
                    <a:lnTo>
                      <a:pt x="1072" y="251"/>
                    </a:lnTo>
                    <a:lnTo>
                      <a:pt x="1004" y="160"/>
                    </a:lnTo>
                    <a:lnTo>
                      <a:pt x="913" y="92"/>
                    </a:lnTo>
                    <a:lnTo>
                      <a:pt x="821" y="46"/>
                    </a:lnTo>
                    <a:lnTo>
                      <a:pt x="707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81" name="Google Shape;681;p14"/>
              <p:cNvSpPr/>
              <p:nvPr/>
            </p:nvSpPr>
            <p:spPr>
              <a:xfrm>
                <a:off x="3410050" y="5223725"/>
                <a:ext cx="29100" cy="29100"/>
              </a:xfrm>
              <a:custGeom>
                <a:avLst/>
                <a:gdLst/>
                <a:ahLst/>
                <a:cxnLst/>
                <a:rect l="l" t="t" r="r" b="b"/>
                <a:pathLst>
                  <a:path w="1164" h="1164" extrusionOk="0">
                    <a:moveTo>
                      <a:pt x="593" y="1"/>
                    </a:moveTo>
                    <a:lnTo>
                      <a:pt x="456" y="24"/>
                    </a:lnTo>
                    <a:lnTo>
                      <a:pt x="365" y="46"/>
                    </a:lnTo>
                    <a:lnTo>
                      <a:pt x="251" y="115"/>
                    </a:lnTo>
                    <a:lnTo>
                      <a:pt x="183" y="183"/>
                    </a:lnTo>
                    <a:lnTo>
                      <a:pt x="91" y="252"/>
                    </a:lnTo>
                    <a:lnTo>
                      <a:pt x="46" y="366"/>
                    </a:lnTo>
                    <a:lnTo>
                      <a:pt x="23" y="457"/>
                    </a:lnTo>
                    <a:lnTo>
                      <a:pt x="0" y="594"/>
                    </a:lnTo>
                    <a:lnTo>
                      <a:pt x="23" y="708"/>
                    </a:lnTo>
                    <a:lnTo>
                      <a:pt x="46" y="799"/>
                    </a:lnTo>
                    <a:lnTo>
                      <a:pt x="91" y="913"/>
                    </a:lnTo>
                    <a:lnTo>
                      <a:pt x="183" y="1004"/>
                    </a:lnTo>
                    <a:lnTo>
                      <a:pt x="251" y="1073"/>
                    </a:lnTo>
                    <a:lnTo>
                      <a:pt x="365" y="1118"/>
                    </a:lnTo>
                    <a:lnTo>
                      <a:pt x="456" y="1141"/>
                    </a:lnTo>
                    <a:lnTo>
                      <a:pt x="593" y="1164"/>
                    </a:lnTo>
                    <a:lnTo>
                      <a:pt x="707" y="1141"/>
                    </a:lnTo>
                    <a:lnTo>
                      <a:pt x="798" y="1118"/>
                    </a:lnTo>
                    <a:lnTo>
                      <a:pt x="912" y="1073"/>
                    </a:lnTo>
                    <a:lnTo>
                      <a:pt x="1004" y="1004"/>
                    </a:lnTo>
                    <a:lnTo>
                      <a:pt x="1072" y="913"/>
                    </a:lnTo>
                    <a:lnTo>
                      <a:pt x="1118" y="799"/>
                    </a:lnTo>
                    <a:lnTo>
                      <a:pt x="1140" y="708"/>
                    </a:lnTo>
                    <a:lnTo>
                      <a:pt x="1163" y="594"/>
                    </a:lnTo>
                    <a:lnTo>
                      <a:pt x="1140" y="457"/>
                    </a:lnTo>
                    <a:lnTo>
                      <a:pt x="1118" y="366"/>
                    </a:lnTo>
                    <a:lnTo>
                      <a:pt x="1072" y="252"/>
                    </a:lnTo>
                    <a:lnTo>
                      <a:pt x="1004" y="183"/>
                    </a:lnTo>
                    <a:lnTo>
                      <a:pt x="912" y="115"/>
                    </a:lnTo>
                    <a:lnTo>
                      <a:pt x="798" y="46"/>
                    </a:lnTo>
                    <a:lnTo>
                      <a:pt x="707" y="24"/>
                    </a:lnTo>
                    <a:lnTo>
                      <a:pt x="59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82" name="Google Shape;682;p14"/>
              <p:cNvSpPr/>
              <p:nvPr/>
            </p:nvSpPr>
            <p:spPr>
              <a:xfrm>
                <a:off x="3674575" y="4587500"/>
                <a:ext cx="29100" cy="28525"/>
              </a:xfrm>
              <a:custGeom>
                <a:avLst/>
                <a:gdLst/>
                <a:ahLst/>
                <a:cxnLst/>
                <a:rect l="l" t="t" r="r" b="b"/>
                <a:pathLst>
                  <a:path w="1164" h="1141" extrusionOk="0">
                    <a:moveTo>
                      <a:pt x="457" y="0"/>
                    </a:moveTo>
                    <a:lnTo>
                      <a:pt x="365" y="46"/>
                    </a:lnTo>
                    <a:lnTo>
                      <a:pt x="251" y="91"/>
                    </a:lnTo>
                    <a:lnTo>
                      <a:pt x="183" y="160"/>
                    </a:lnTo>
                    <a:lnTo>
                      <a:pt x="114" y="251"/>
                    </a:lnTo>
                    <a:lnTo>
                      <a:pt x="46" y="342"/>
                    </a:lnTo>
                    <a:lnTo>
                      <a:pt x="23" y="456"/>
                    </a:lnTo>
                    <a:lnTo>
                      <a:pt x="0" y="570"/>
                    </a:lnTo>
                    <a:lnTo>
                      <a:pt x="23" y="684"/>
                    </a:lnTo>
                    <a:lnTo>
                      <a:pt x="46" y="798"/>
                    </a:lnTo>
                    <a:lnTo>
                      <a:pt x="114" y="889"/>
                    </a:lnTo>
                    <a:lnTo>
                      <a:pt x="183" y="981"/>
                    </a:lnTo>
                    <a:lnTo>
                      <a:pt x="251" y="1049"/>
                    </a:lnTo>
                    <a:lnTo>
                      <a:pt x="365" y="1095"/>
                    </a:lnTo>
                    <a:lnTo>
                      <a:pt x="457" y="1140"/>
                    </a:lnTo>
                    <a:lnTo>
                      <a:pt x="707" y="1140"/>
                    </a:lnTo>
                    <a:lnTo>
                      <a:pt x="799" y="1095"/>
                    </a:lnTo>
                    <a:lnTo>
                      <a:pt x="913" y="1049"/>
                    </a:lnTo>
                    <a:lnTo>
                      <a:pt x="1004" y="981"/>
                    </a:lnTo>
                    <a:lnTo>
                      <a:pt x="1072" y="889"/>
                    </a:lnTo>
                    <a:lnTo>
                      <a:pt x="1118" y="798"/>
                    </a:lnTo>
                    <a:lnTo>
                      <a:pt x="1141" y="684"/>
                    </a:lnTo>
                    <a:lnTo>
                      <a:pt x="1163" y="570"/>
                    </a:lnTo>
                    <a:lnTo>
                      <a:pt x="1141" y="456"/>
                    </a:lnTo>
                    <a:lnTo>
                      <a:pt x="1118" y="342"/>
                    </a:lnTo>
                    <a:lnTo>
                      <a:pt x="1072" y="251"/>
                    </a:lnTo>
                    <a:lnTo>
                      <a:pt x="1004" y="160"/>
                    </a:lnTo>
                    <a:lnTo>
                      <a:pt x="913" y="91"/>
                    </a:lnTo>
                    <a:lnTo>
                      <a:pt x="799" y="46"/>
                    </a:lnTo>
                    <a:lnTo>
                      <a:pt x="707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83" name="Google Shape;683;p14"/>
              <p:cNvSpPr/>
              <p:nvPr/>
            </p:nvSpPr>
            <p:spPr>
              <a:xfrm>
                <a:off x="2936275" y="5217450"/>
                <a:ext cx="28525" cy="29100"/>
              </a:xfrm>
              <a:custGeom>
                <a:avLst/>
                <a:gdLst/>
                <a:ahLst/>
                <a:cxnLst/>
                <a:rect l="l" t="t" r="r" b="b"/>
                <a:pathLst>
                  <a:path w="1141" h="1164" extrusionOk="0">
                    <a:moveTo>
                      <a:pt x="571" y="1"/>
                    </a:moveTo>
                    <a:lnTo>
                      <a:pt x="457" y="24"/>
                    </a:lnTo>
                    <a:lnTo>
                      <a:pt x="343" y="47"/>
                    </a:lnTo>
                    <a:lnTo>
                      <a:pt x="252" y="115"/>
                    </a:lnTo>
                    <a:lnTo>
                      <a:pt x="160" y="183"/>
                    </a:lnTo>
                    <a:lnTo>
                      <a:pt x="92" y="275"/>
                    </a:lnTo>
                    <a:lnTo>
                      <a:pt x="46" y="366"/>
                    </a:lnTo>
                    <a:lnTo>
                      <a:pt x="1" y="480"/>
                    </a:lnTo>
                    <a:lnTo>
                      <a:pt x="1" y="594"/>
                    </a:lnTo>
                    <a:lnTo>
                      <a:pt x="1" y="708"/>
                    </a:lnTo>
                    <a:lnTo>
                      <a:pt x="46" y="822"/>
                    </a:lnTo>
                    <a:lnTo>
                      <a:pt x="92" y="913"/>
                    </a:lnTo>
                    <a:lnTo>
                      <a:pt x="160" y="1004"/>
                    </a:lnTo>
                    <a:lnTo>
                      <a:pt x="252" y="1073"/>
                    </a:lnTo>
                    <a:lnTo>
                      <a:pt x="343" y="1118"/>
                    </a:lnTo>
                    <a:lnTo>
                      <a:pt x="457" y="1164"/>
                    </a:lnTo>
                    <a:lnTo>
                      <a:pt x="685" y="1164"/>
                    </a:lnTo>
                    <a:lnTo>
                      <a:pt x="799" y="1118"/>
                    </a:lnTo>
                    <a:lnTo>
                      <a:pt x="890" y="1073"/>
                    </a:lnTo>
                    <a:lnTo>
                      <a:pt x="981" y="1004"/>
                    </a:lnTo>
                    <a:lnTo>
                      <a:pt x="1050" y="913"/>
                    </a:lnTo>
                    <a:lnTo>
                      <a:pt x="1095" y="822"/>
                    </a:lnTo>
                    <a:lnTo>
                      <a:pt x="1141" y="708"/>
                    </a:lnTo>
                    <a:lnTo>
                      <a:pt x="1141" y="594"/>
                    </a:lnTo>
                    <a:lnTo>
                      <a:pt x="1141" y="480"/>
                    </a:lnTo>
                    <a:lnTo>
                      <a:pt x="1095" y="366"/>
                    </a:lnTo>
                    <a:lnTo>
                      <a:pt x="1050" y="275"/>
                    </a:lnTo>
                    <a:lnTo>
                      <a:pt x="981" y="183"/>
                    </a:lnTo>
                    <a:lnTo>
                      <a:pt x="890" y="115"/>
                    </a:lnTo>
                    <a:lnTo>
                      <a:pt x="799" y="47"/>
                    </a:lnTo>
                    <a:lnTo>
                      <a:pt x="685" y="24"/>
                    </a:lnTo>
                    <a:lnTo>
                      <a:pt x="57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84" name="Google Shape;684;p14"/>
              <p:cNvSpPr/>
              <p:nvPr/>
            </p:nvSpPr>
            <p:spPr>
              <a:xfrm>
                <a:off x="2510975" y="4406775"/>
                <a:ext cx="29100" cy="29100"/>
              </a:xfrm>
              <a:custGeom>
                <a:avLst/>
                <a:gdLst/>
                <a:ahLst/>
                <a:cxnLst/>
                <a:rect l="l" t="t" r="r" b="b"/>
                <a:pathLst>
                  <a:path w="1164" h="1164" extrusionOk="0">
                    <a:moveTo>
                      <a:pt x="457" y="0"/>
                    </a:moveTo>
                    <a:lnTo>
                      <a:pt x="343" y="46"/>
                    </a:lnTo>
                    <a:lnTo>
                      <a:pt x="252" y="91"/>
                    </a:lnTo>
                    <a:lnTo>
                      <a:pt x="160" y="160"/>
                    </a:lnTo>
                    <a:lnTo>
                      <a:pt x="92" y="251"/>
                    </a:lnTo>
                    <a:lnTo>
                      <a:pt x="46" y="342"/>
                    </a:lnTo>
                    <a:lnTo>
                      <a:pt x="1" y="456"/>
                    </a:lnTo>
                    <a:lnTo>
                      <a:pt x="1" y="570"/>
                    </a:lnTo>
                    <a:lnTo>
                      <a:pt x="1" y="684"/>
                    </a:lnTo>
                    <a:lnTo>
                      <a:pt x="46" y="798"/>
                    </a:lnTo>
                    <a:lnTo>
                      <a:pt x="92" y="889"/>
                    </a:lnTo>
                    <a:lnTo>
                      <a:pt x="160" y="981"/>
                    </a:lnTo>
                    <a:lnTo>
                      <a:pt x="252" y="1049"/>
                    </a:lnTo>
                    <a:lnTo>
                      <a:pt x="343" y="1117"/>
                    </a:lnTo>
                    <a:lnTo>
                      <a:pt x="457" y="1140"/>
                    </a:lnTo>
                    <a:lnTo>
                      <a:pt x="571" y="1163"/>
                    </a:lnTo>
                    <a:lnTo>
                      <a:pt x="685" y="1140"/>
                    </a:lnTo>
                    <a:lnTo>
                      <a:pt x="799" y="1117"/>
                    </a:lnTo>
                    <a:lnTo>
                      <a:pt x="890" y="1049"/>
                    </a:lnTo>
                    <a:lnTo>
                      <a:pt x="981" y="981"/>
                    </a:lnTo>
                    <a:lnTo>
                      <a:pt x="1050" y="889"/>
                    </a:lnTo>
                    <a:lnTo>
                      <a:pt x="1118" y="798"/>
                    </a:lnTo>
                    <a:lnTo>
                      <a:pt x="1141" y="684"/>
                    </a:lnTo>
                    <a:lnTo>
                      <a:pt x="1164" y="570"/>
                    </a:lnTo>
                    <a:lnTo>
                      <a:pt x="1141" y="456"/>
                    </a:lnTo>
                    <a:lnTo>
                      <a:pt x="1118" y="342"/>
                    </a:lnTo>
                    <a:lnTo>
                      <a:pt x="1050" y="251"/>
                    </a:lnTo>
                    <a:lnTo>
                      <a:pt x="981" y="160"/>
                    </a:lnTo>
                    <a:lnTo>
                      <a:pt x="890" y="91"/>
                    </a:lnTo>
                    <a:lnTo>
                      <a:pt x="799" y="46"/>
                    </a:lnTo>
                    <a:lnTo>
                      <a:pt x="685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85" name="Google Shape;685;p14"/>
              <p:cNvSpPr/>
              <p:nvPr/>
            </p:nvSpPr>
            <p:spPr>
              <a:xfrm>
                <a:off x="3066825" y="4382250"/>
                <a:ext cx="29125" cy="29100"/>
              </a:xfrm>
              <a:custGeom>
                <a:avLst/>
                <a:gdLst/>
                <a:ahLst/>
                <a:cxnLst/>
                <a:rect l="l" t="t" r="r" b="b"/>
                <a:pathLst>
                  <a:path w="1165" h="1164" extrusionOk="0">
                    <a:moveTo>
                      <a:pt x="457" y="0"/>
                    </a:moveTo>
                    <a:lnTo>
                      <a:pt x="366" y="46"/>
                    </a:lnTo>
                    <a:lnTo>
                      <a:pt x="252" y="92"/>
                    </a:lnTo>
                    <a:lnTo>
                      <a:pt x="161" y="160"/>
                    </a:lnTo>
                    <a:lnTo>
                      <a:pt x="92" y="251"/>
                    </a:lnTo>
                    <a:lnTo>
                      <a:pt x="47" y="343"/>
                    </a:lnTo>
                    <a:lnTo>
                      <a:pt x="24" y="457"/>
                    </a:lnTo>
                    <a:lnTo>
                      <a:pt x="1" y="571"/>
                    </a:lnTo>
                    <a:lnTo>
                      <a:pt x="24" y="685"/>
                    </a:lnTo>
                    <a:lnTo>
                      <a:pt x="47" y="799"/>
                    </a:lnTo>
                    <a:lnTo>
                      <a:pt x="92" y="890"/>
                    </a:lnTo>
                    <a:lnTo>
                      <a:pt x="161" y="981"/>
                    </a:lnTo>
                    <a:lnTo>
                      <a:pt x="252" y="1049"/>
                    </a:lnTo>
                    <a:lnTo>
                      <a:pt x="366" y="1118"/>
                    </a:lnTo>
                    <a:lnTo>
                      <a:pt x="457" y="1141"/>
                    </a:lnTo>
                    <a:lnTo>
                      <a:pt x="571" y="1164"/>
                    </a:lnTo>
                    <a:lnTo>
                      <a:pt x="708" y="1141"/>
                    </a:lnTo>
                    <a:lnTo>
                      <a:pt x="799" y="1118"/>
                    </a:lnTo>
                    <a:lnTo>
                      <a:pt x="913" y="1049"/>
                    </a:lnTo>
                    <a:lnTo>
                      <a:pt x="982" y="981"/>
                    </a:lnTo>
                    <a:lnTo>
                      <a:pt x="1073" y="890"/>
                    </a:lnTo>
                    <a:lnTo>
                      <a:pt x="1118" y="799"/>
                    </a:lnTo>
                    <a:lnTo>
                      <a:pt x="1141" y="685"/>
                    </a:lnTo>
                    <a:lnTo>
                      <a:pt x="1164" y="571"/>
                    </a:lnTo>
                    <a:lnTo>
                      <a:pt x="1141" y="457"/>
                    </a:lnTo>
                    <a:lnTo>
                      <a:pt x="1118" y="343"/>
                    </a:lnTo>
                    <a:lnTo>
                      <a:pt x="1073" y="251"/>
                    </a:lnTo>
                    <a:lnTo>
                      <a:pt x="982" y="160"/>
                    </a:lnTo>
                    <a:lnTo>
                      <a:pt x="913" y="92"/>
                    </a:lnTo>
                    <a:lnTo>
                      <a:pt x="799" y="46"/>
                    </a:lnTo>
                    <a:lnTo>
                      <a:pt x="708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686" name="Google Shape;686;p14"/>
            <p:cNvGrpSpPr/>
            <p:nvPr/>
          </p:nvGrpSpPr>
          <p:grpSpPr>
            <a:xfrm>
              <a:off x="271754" y="304768"/>
              <a:ext cx="8465112" cy="4533963"/>
              <a:chOff x="4018925" y="2327000"/>
              <a:chExt cx="2690925" cy="1441275"/>
            </a:xfrm>
          </p:grpSpPr>
          <p:sp>
            <p:nvSpPr>
              <p:cNvPr id="687" name="Google Shape;687;p14"/>
              <p:cNvSpPr/>
              <p:nvPr/>
            </p:nvSpPr>
            <p:spPr>
              <a:xfrm>
                <a:off x="6202450" y="2830400"/>
                <a:ext cx="107775" cy="124325"/>
              </a:xfrm>
              <a:custGeom>
                <a:avLst/>
                <a:gdLst/>
                <a:ahLst/>
                <a:cxnLst/>
                <a:rect l="l" t="t" r="r" b="b"/>
                <a:pathLst>
                  <a:path w="4311" h="4973" extrusionOk="0">
                    <a:moveTo>
                      <a:pt x="1003" y="1"/>
                    </a:moveTo>
                    <a:lnTo>
                      <a:pt x="821" y="24"/>
                    </a:lnTo>
                    <a:lnTo>
                      <a:pt x="639" y="69"/>
                    </a:lnTo>
                    <a:lnTo>
                      <a:pt x="456" y="138"/>
                    </a:lnTo>
                    <a:lnTo>
                      <a:pt x="319" y="252"/>
                    </a:lnTo>
                    <a:lnTo>
                      <a:pt x="183" y="388"/>
                    </a:lnTo>
                    <a:lnTo>
                      <a:pt x="91" y="548"/>
                    </a:lnTo>
                    <a:lnTo>
                      <a:pt x="23" y="731"/>
                    </a:lnTo>
                    <a:lnTo>
                      <a:pt x="0" y="913"/>
                    </a:lnTo>
                    <a:lnTo>
                      <a:pt x="0" y="1095"/>
                    </a:lnTo>
                    <a:lnTo>
                      <a:pt x="46" y="1278"/>
                    </a:lnTo>
                    <a:lnTo>
                      <a:pt x="114" y="1437"/>
                    </a:lnTo>
                    <a:lnTo>
                      <a:pt x="228" y="1597"/>
                    </a:lnTo>
                    <a:lnTo>
                      <a:pt x="3010" y="4721"/>
                    </a:lnTo>
                    <a:lnTo>
                      <a:pt x="3124" y="4835"/>
                    </a:lnTo>
                    <a:lnTo>
                      <a:pt x="3261" y="4904"/>
                    </a:lnTo>
                    <a:lnTo>
                      <a:pt x="3421" y="4949"/>
                    </a:lnTo>
                    <a:lnTo>
                      <a:pt x="3558" y="4972"/>
                    </a:lnTo>
                    <a:lnTo>
                      <a:pt x="3694" y="4972"/>
                    </a:lnTo>
                    <a:lnTo>
                      <a:pt x="3831" y="4927"/>
                    </a:lnTo>
                    <a:lnTo>
                      <a:pt x="3945" y="4858"/>
                    </a:lnTo>
                    <a:lnTo>
                      <a:pt x="4059" y="4790"/>
                    </a:lnTo>
                    <a:lnTo>
                      <a:pt x="4173" y="4676"/>
                    </a:lnTo>
                    <a:lnTo>
                      <a:pt x="4242" y="4539"/>
                    </a:lnTo>
                    <a:lnTo>
                      <a:pt x="4287" y="4402"/>
                    </a:lnTo>
                    <a:lnTo>
                      <a:pt x="4310" y="4265"/>
                    </a:lnTo>
                    <a:lnTo>
                      <a:pt x="4310" y="4128"/>
                    </a:lnTo>
                    <a:lnTo>
                      <a:pt x="4265" y="3992"/>
                    </a:lnTo>
                    <a:lnTo>
                      <a:pt x="4219" y="3855"/>
                    </a:lnTo>
                    <a:lnTo>
                      <a:pt x="4128" y="3718"/>
                    </a:lnTo>
                    <a:lnTo>
                      <a:pt x="1596" y="890"/>
                    </a:lnTo>
                    <a:lnTo>
                      <a:pt x="1528" y="822"/>
                    </a:lnTo>
                    <a:lnTo>
                      <a:pt x="1460" y="776"/>
                    </a:lnTo>
                    <a:lnTo>
                      <a:pt x="1368" y="731"/>
                    </a:lnTo>
                    <a:lnTo>
                      <a:pt x="1163" y="731"/>
                    </a:lnTo>
                    <a:lnTo>
                      <a:pt x="1072" y="753"/>
                    </a:lnTo>
                    <a:lnTo>
                      <a:pt x="1003" y="776"/>
                    </a:lnTo>
                    <a:lnTo>
                      <a:pt x="912" y="845"/>
                    </a:lnTo>
                    <a:lnTo>
                      <a:pt x="844" y="913"/>
                    </a:lnTo>
                    <a:lnTo>
                      <a:pt x="798" y="981"/>
                    </a:lnTo>
                    <a:lnTo>
                      <a:pt x="775" y="1073"/>
                    </a:lnTo>
                    <a:lnTo>
                      <a:pt x="753" y="1164"/>
                    </a:lnTo>
                    <a:lnTo>
                      <a:pt x="753" y="1278"/>
                    </a:lnTo>
                    <a:lnTo>
                      <a:pt x="775" y="1369"/>
                    </a:lnTo>
                    <a:lnTo>
                      <a:pt x="821" y="1437"/>
                    </a:lnTo>
                    <a:lnTo>
                      <a:pt x="867" y="1529"/>
                    </a:lnTo>
                    <a:lnTo>
                      <a:pt x="3033" y="3946"/>
                    </a:lnTo>
                    <a:lnTo>
                      <a:pt x="3079" y="3969"/>
                    </a:lnTo>
                    <a:lnTo>
                      <a:pt x="3147" y="3969"/>
                    </a:lnTo>
                    <a:lnTo>
                      <a:pt x="3170" y="3900"/>
                    </a:lnTo>
                    <a:lnTo>
                      <a:pt x="3147" y="3855"/>
                    </a:lnTo>
                    <a:lnTo>
                      <a:pt x="1003" y="1415"/>
                    </a:lnTo>
                    <a:lnTo>
                      <a:pt x="935" y="1301"/>
                    </a:lnTo>
                    <a:lnTo>
                      <a:pt x="912" y="1187"/>
                    </a:lnTo>
                    <a:lnTo>
                      <a:pt x="958" y="1073"/>
                    </a:lnTo>
                    <a:lnTo>
                      <a:pt x="1026" y="959"/>
                    </a:lnTo>
                    <a:lnTo>
                      <a:pt x="1140" y="890"/>
                    </a:lnTo>
                    <a:lnTo>
                      <a:pt x="1254" y="890"/>
                    </a:lnTo>
                    <a:lnTo>
                      <a:pt x="1391" y="913"/>
                    </a:lnTo>
                    <a:lnTo>
                      <a:pt x="1482" y="981"/>
                    </a:lnTo>
                    <a:lnTo>
                      <a:pt x="4014" y="3832"/>
                    </a:lnTo>
                    <a:lnTo>
                      <a:pt x="4082" y="3923"/>
                    </a:lnTo>
                    <a:lnTo>
                      <a:pt x="4128" y="4037"/>
                    </a:lnTo>
                    <a:lnTo>
                      <a:pt x="4151" y="4151"/>
                    </a:lnTo>
                    <a:lnTo>
                      <a:pt x="4151" y="4265"/>
                    </a:lnTo>
                    <a:lnTo>
                      <a:pt x="4128" y="4379"/>
                    </a:lnTo>
                    <a:lnTo>
                      <a:pt x="4105" y="4470"/>
                    </a:lnTo>
                    <a:lnTo>
                      <a:pt x="4036" y="4584"/>
                    </a:lnTo>
                    <a:lnTo>
                      <a:pt x="3968" y="4676"/>
                    </a:lnTo>
                    <a:lnTo>
                      <a:pt x="3854" y="4744"/>
                    </a:lnTo>
                    <a:lnTo>
                      <a:pt x="3763" y="4790"/>
                    </a:lnTo>
                    <a:lnTo>
                      <a:pt x="3649" y="4813"/>
                    </a:lnTo>
                    <a:lnTo>
                      <a:pt x="3535" y="4813"/>
                    </a:lnTo>
                    <a:lnTo>
                      <a:pt x="3421" y="4790"/>
                    </a:lnTo>
                    <a:lnTo>
                      <a:pt x="3307" y="4767"/>
                    </a:lnTo>
                    <a:lnTo>
                      <a:pt x="3216" y="4699"/>
                    </a:lnTo>
                    <a:lnTo>
                      <a:pt x="3124" y="4607"/>
                    </a:lnTo>
                    <a:lnTo>
                      <a:pt x="342" y="1506"/>
                    </a:lnTo>
                    <a:lnTo>
                      <a:pt x="251" y="1369"/>
                    </a:lnTo>
                    <a:lnTo>
                      <a:pt x="183" y="1232"/>
                    </a:lnTo>
                    <a:lnTo>
                      <a:pt x="160" y="1073"/>
                    </a:lnTo>
                    <a:lnTo>
                      <a:pt x="160" y="913"/>
                    </a:lnTo>
                    <a:lnTo>
                      <a:pt x="183" y="776"/>
                    </a:lnTo>
                    <a:lnTo>
                      <a:pt x="228" y="617"/>
                    </a:lnTo>
                    <a:lnTo>
                      <a:pt x="297" y="480"/>
                    </a:lnTo>
                    <a:lnTo>
                      <a:pt x="411" y="366"/>
                    </a:lnTo>
                    <a:lnTo>
                      <a:pt x="547" y="274"/>
                    </a:lnTo>
                    <a:lnTo>
                      <a:pt x="684" y="206"/>
                    </a:lnTo>
                    <a:lnTo>
                      <a:pt x="844" y="183"/>
                    </a:lnTo>
                    <a:lnTo>
                      <a:pt x="1003" y="160"/>
                    </a:lnTo>
                    <a:lnTo>
                      <a:pt x="1140" y="183"/>
                    </a:lnTo>
                    <a:lnTo>
                      <a:pt x="1300" y="252"/>
                    </a:lnTo>
                    <a:lnTo>
                      <a:pt x="1437" y="320"/>
                    </a:lnTo>
                    <a:lnTo>
                      <a:pt x="1551" y="434"/>
                    </a:lnTo>
                    <a:lnTo>
                      <a:pt x="3284" y="2372"/>
                    </a:lnTo>
                    <a:lnTo>
                      <a:pt x="3330" y="2418"/>
                    </a:lnTo>
                    <a:lnTo>
                      <a:pt x="3398" y="2395"/>
                    </a:lnTo>
                    <a:lnTo>
                      <a:pt x="3421" y="2327"/>
                    </a:lnTo>
                    <a:lnTo>
                      <a:pt x="3398" y="2281"/>
                    </a:lnTo>
                    <a:lnTo>
                      <a:pt x="1665" y="320"/>
                    </a:lnTo>
                    <a:lnTo>
                      <a:pt x="1528" y="206"/>
                    </a:lnTo>
                    <a:lnTo>
                      <a:pt x="1368" y="115"/>
                    </a:lnTo>
                    <a:lnTo>
                      <a:pt x="1186" y="46"/>
                    </a:lnTo>
                    <a:lnTo>
                      <a:pt x="100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88" name="Google Shape;688;p14"/>
              <p:cNvSpPr/>
              <p:nvPr/>
            </p:nvSpPr>
            <p:spPr>
              <a:xfrm>
                <a:off x="4827325" y="2327000"/>
                <a:ext cx="145425" cy="63875"/>
              </a:xfrm>
              <a:custGeom>
                <a:avLst/>
                <a:gdLst/>
                <a:ahLst/>
                <a:cxnLst/>
                <a:rect l="l" t="t" r="r" b="b"/>
                <a:pathLst>
                  <a:path w="5817" h="2555" extrusionOk="0">
                    <a:moveTo>
                      <a:pt x="4790" y="0"/>
                    </a:moveTo>
                    <a:lnTo>
                      <a:pt x="4607" y="23"/>
                    </a:lnTo>
                    <a:lnTo>
                      <a:pt x="571" y="1072"/>
                    </a:lnTo>
                    <a:lnTo>
                      <a:pt x="434" y="1141"/>
                    </a:lnTo>
                    <a:lnTo>
                      <a:pt x="297" y="1209"/>
                    </a:lnTo>
                    <a:lnTo>
                      <a:pt x="183" y="1300"/>
                    </a:lnTo>
                    <a:lnTo>
                      <a:pt x="115" y="1414"/>
                    </a:lnTo>
                    <a:lnTo>
                      <a:pt x="47" y="1551"/>
                    </a:lnTo>
                    <a:lnTo>
                      <a:pt x="24" y="1688"/>
                    </a:lnTo>
                    <a:lnTo>
                      <a:pt x="1" y="1848"/>
                    </a:lnTo>
                    <a:lnTo>
                      <a:pt x="24" y="1984"/>
                    </a:lnTo>
                    <a:lnTo>
                      <a:pt x="69" y="2121"/>
                    </a:lnTo>
                    <a:lnTo>
                      <a:pt x="138" y="2235"/>
                    </a:lnTo>
                    <a:lnTo>
                      <a:pt x="206" y="2327"/>
                    </a:lnTo>
                    <a:lnTo>
                      <a:pt x="297" y="2395"/>
                    </a:lnTo>
                    <a:lnTo>
                      <a:pt x="411" y="2463"/>
                    </a:lnTo>
                    <a:lnTo>
                      <a:pt x="525" y="2509"/>
                    </a:lnTo>
                    <a:lnTo>
                      <a:pt x="639" y="2555"/>
                    </a:lnTo>
                    <a:lnTo>
                      <a:pt x="753" y="2555"/>
                    </a:lnTo>
                    <a:lnTo>
                      <a:pt x="936" y="2532"/>
                    </a:lnTo>
                    <a:lnTo>
                      <a:pt x="4630" y="1574"/>
                    </a:lnTo>
                    <a:lnTo>
                      <a:pt x="4721" y="1551"/>
                    </a:lnTo>
                    <a:lnTo>
                      <a:pt x="4790" y="1483"/>
                    </a:lnTo>
                    <a:lnTo>
                      <a:pt x="4858" y="1437"/>
                    </a:lnTo>
                    <a:lnTo>
                      <a:pt x="4927" y="1346"/>
                    </a:lnTo>
                    <a:lnTo>
                      <a:pt x="4972" y="1255"/>
                    </a:lnTo>
                    <a:lnTo>
                      <a:pt x="4972" y="1163"/>
                    </a:lnTo>
                    <a:lnTo>
                      <a:pt x="4995" y="1072"/>
                    </a:lnTo>
                    <a:lnTo>
                      <a:pt x="4972" y="981"/>
                    </a:lnTo>
                    <a:lnTo>
                      <a:pt x="4949" y="890"/>
                    </a:lnTo>
                    <a:lnTo>
                      <a:pt x="4881" y="821"/>
                    </a:lnTo>
                    <a:lnTo>
                      <a:pt x="4835" y="753"/>
                    </a:lnTo>
                    <a:lnTo>
                      <a:pt x="4744" y="685"/>
                    </a:lnTo>
                    <a:lnTo>
                      <a:pt x="4653" y="639"/>
                    </a:lnTo>
                    <a:lnTo>
                      <a:pt x="4562" y="616"/>
                    </a:lnTo>
                    <a:lnTo>
                      <a:pt x="4471" y="616"/>
                    </a:lnTo>
                    <a:lnTo>
                      <a:pt x="4379" y="639"/>
                    </a:lnTo>
                    <a:lnTo>
                      <a:pt x="1232" y="1460"/>
                    </a:lnTo>
                    <a:lnTo>
                      <a:pt x="1187" y="1483"/>
                    </a:lnTo>
                    <a:lnTo>
                      <a:pt x="1187" y="1551"/>
                    </a:lnTo>
                    <a:lnTo>
                      <a:pt x="1210" y="1597"/>
                    </a:lnTo>
                    <a:lnTo>
                      <a:pt x="1278" y="1620"/>
                    </a:lnTo>
                    <a:lnTo>
                      <a:pt x="4425" y="799"/>
                    </a:lnTo>
                    <a:lnTo>
                      <a:pt x="4539" y="776"/>
                    </a:lnTo>
                    <a:lnTo>
                      <a:pt x="4676" y="821"/>
                    </a:lnTo>
                    <a:lnTo>
                      <a:pt x="4767" y="913"/>
                    </a:lnTo>
                    <a:lnTo>
                      <a:pt x="4813" y="1027"/>
                    </a:lnTo>
                    <a:lnTo>
                      <a:pt x="4835" y="1141"/>
                    </a:lnTo>
                    <a:lnTo>
                      <a:pt x="4790" y="1278"/>
                    </a:lnTo>
                    <a:lnTo>
                      <a:pt x="4699" y="1369"/>
                    </a:lnTo>
                    <a:lnTo>
                      <a:pt x="4585" y="1414"/>
                    </a:lnTo>
                    <a:lnTo>
                      <a:pt x="913" y="2372"/>
                    </a:lnTo>
                    <a:lnTo>
                      <a:pt x="799" y="2395"/>
                    </a:lnTo>
                    <a:lnTo>
                      <a:pt x="685" y="2395"/>
                    </a:lnTo>
                    <a:lnTo>
                      <a:pt x="571" y="2372"/>
                    </a:lnTo>
                    <a:lnTo>
                      <a:pt x="457" y="2327"/>
                    </a:lnTo>
                    <a:lnTo>
                      <a:pt x="366" y="2258"/>
                    </a:lnTo>
                    <a:lnTo>
                      <a:pt x="275" y="2167"/>
                    </a:lnTo>
                    <a:lnTo>
                      <a:pt x="229" y="2053"/>
                    </a:lnTo>
                    <a:lnTo>
                      <a:pt x="183" y="1962"/>
                    </a:lnTo>
                    <a:lnTo>
                      <a:pt x="161" y="1848"/>
                    </a:lnTo>
                    <a:lnTo>
                      <a:pt x="161" y="1734"/>
                    </a:lnTo>
                    <a:lnTo>
                      <a:pt x="206" y="1620"/>
                    </a:lnTo>
                    <a:lnTo>
                      <a:pt x="252" y="1506"/>
                    </a:lnTo>
                    <a:lnTo>
                      <a:pt x="320" y="1414"/>
                    </a:lnTo>
                    <a:lnTo>
                      <a:pt x="389" y="1323"/>
                    </a:lnTo>
                    <a:lnTo>
                      <a:pt x="503" y="1278"/>
                    </a:lnTo>
                    <a:lnTo>
                      <a:pt x="617" y="1232"/>
                    </a:lnTo>
                    <a:lnTo>
                      <a:pt x="4653" y="183"/>
                    </a:lnTo>
                    <a:lnTo>
                      <a:pt x="4813" y="160"/>
                    </a:lnTo>
                    <a:lnTo>
                      <a:pt x="4972" y="160"/>
                    </a:lnTo>
                    <a:lnTo>
                      <a:pt x="5109" y="206"/>
                    </a:lnTo>
                    <a:lnTo>
                      <a:pt x="5246" y="274"/>
                    </a:lnTo>
                    <a:lnTo>
                      <a:pt x="5383" y="343"/>
                    </a:lnTo>
                    <a:lnTo>
                      <a:pt x="5474" y="457"/>
                    </a:lnTo>
                    <a:lnTo>
                      <a:pt x="5565" y="593"/>
                    </a:lnTo>
                    <a:lnTo>
                      <a:pt x="5611" y="753"/>
                    </a:lnTo>
                    <a:lnTo>
                      <a:pt x="5656" y="913"/>
                    </a:lnTo>
                    <a:lnTo>
                      <a:pt x="5634" y="1072"/>
                    </a:lnTo>
                    <a:lnTo>
                      <a:pt x="5611" y="1209"/>
                    </a:lnTo>
                    <a:lnTo>
                      <a:pt x="5542" y="1369"/>
                    </a:lnTo>
                    <a:lnTo>
                      <a:pt x="5451" y="1483"/>
                    </a:lnTo>
                    <a:lnTo>
                      <a:pt x="5337" y="1597"/>
                    </a:lnTo>
                    <a:lnTo>
                      <a:pt x="5200" y="1665"/>
                    </a:lnTo>
                    <a:lnTo>
                      <a:pt x="5041" y="1734"/>
                    </a:lnTo>
                    <a:lnTo>
                      <a:pt x="2532" y="2395"/>
                    </a:lnTo>
                    <a:lnTo>
                      <a:pt x="2487" y="2418"/>
                    </a:lnTo>
                    <a:lnTo>
                      <a:pt x="2464" y="2486"/>
                    </a:lnTo>
                    <a:lnTo>
                      <a:pt x="2509" y="2532"/>
                    </a:lnTo>
                    <a:lnTo>
                      <a:pt x="2578" y="2532"/>
                    </a:lnTo>
                    <a:lnTo>
                      <a:pt x="5086" y="1870"/>
                    </a:lnTo>
                    <a:lnTo>
                      <a:pt x="5269" y="1825"/>
                    </a:lnTo>
                    <a:lnTo>
                      <a:pt x="5428" y="1711"/>
                    </a:lnTo>
                    <a:lnTo>
                      <a:pt x="5565" y="1597"/>
                    </a:lnTo>
                    <a:lnTo>
                      <a:pt x="5679" y="1437"/>
                    </a:lnTo>
                    <a:lnTo>
                      <a:pt x="5748" y="1278"/>
                    </a:lnTo>
                    <a:lnTo>
                      <a:pt x="5793" y="1095"/>
                    </a:lnTo>
                    <a:lnTo>
                      <a:pt x="5816" y="890"/>
                    </a:lnTo>
                    <a:lnTo>
                      <a:pt x="5770" y="707"/>
                    </a:lnTo>
                    <a:lnTo>
                      <a:pt x="5702" y="525"/>
                    </a:lnTo>
                    <a:lnTo>
                      <a:pt x="5611" y="365"/>
                    </a:lnTo>
                    <a:lnTo>
                      <a:pt x="5497" y="229"/>
                    </a:lnTo>
                    <a:lnTo>
                      <a:pt x="5337" y="137"/>
                    </a:lnTo>
                    <a:lnTo>
                      <a:pt x="5155" y="46"/>
                    </a:lnTo>
                    <a:lnTo>
                      <a:pt x="4972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89" name="Google Shape;689;p14"/>
              <p:cNvSpPr/>
              <p:nvPr/>
            </p:nvSpPr>
            <p:spPr>
              <a:xfrm>
                <a:off x="6530825" y="3655350"/>
                <a:ext cx="120325" cy="112925"/>
              </a:xfrm>
              <a:custGeom>
                <a:avLst/>
                <a:gdLst/>
                <a:ahLst/>
                <a:cxnLst/>
                <a:rect l="l" t="t" r="r" b="b"/>
                <a:pathLst>
                  <a:path w="4813" h="4517" extrusionOk="0">
                    <a:moveTo>
                      <a:pt x="3854" y="1"/>
                    </a:moveTo>
                    <a:lnTo>
                      <a:pt x="3672" y="24"/>
                    </a:lnTo>
                    <a:lnTo>
                      <a:pt x="3490" y="69"/>
                    </a:lnTo>
                    <a:lnTo>
                      <a:pt x="3330" y="160"/>
                    </a:lnTo>
                    <a:lnTo>
                      <a:pt x="3170" y="274"/>
                    </a:lnTo>
                    <a:lnTo>
                      <a:pt x="228" y="3239"/>
                    </a:lnTo>
                    <a:lnTo>
                      <a:pt x="137" y="3353"/>
                    </a:lnTo>
                    <a:lnTo>
                      <a:pt x="69" y="3467"/>
                    </a:lnTo>
                    <a:lnTo>
                      <a:pt x="23" y="3627"/>
                    </a:lnTo>
                    <a:lnTo>
                      <a:pt x="0" y="3764"/>
                    </a:lnTo>
                    <a:lnTo>
                      <a:pt x="23" y="3923"/>
                    </a:lnTo>
                    <a:lnTo>
                      <a:pt x="69" y="4060"/>
                    </a:lnTo>
                    <a:lnTo>
                      <a:pt x="137" y="4174"/>
                    </a:lnTo>
                    <a:lnTo>
                      <a:pt x="228" y="4288"/>
                    </a:lnTo>
                    <a:lnTo>
                      <a:pt x="342" y="4402"/>
                    </a:lnTo>
                    <a:lnTo>
                      <a:pt x="479" y="4470"/>
                    </a:lnTo>
                    <a:lnTo>
                      <a:pt x="616" y="4493"/>
                    </a:lnTo>
                    <a:lnTo>
                      <a:pt x="753" y="4516"/>
                    </a:lnTo>
                    <a:lnTo>
                      <a:pt x="890" y="4493"/>
                    </a:lnTo>
                    <a:lnTo>
                      <a:pt x="1027" y="4470"/>
                    </a:lnTo>
                    <a:lnTo>
                      <a:pt x="1163" y="4402"/>
                    </a:lnTo>
                    <a:lnTo>
                      <a:pt x="1277" y="4288"/>
                    </a:lnTo>
                    <a:lnTo>
                      <a:pt x="3968" y="1620"/>
                    </a:lnTo>
                    <a:lnTo>
                      <a:pt x="4037" y="1529"/>
                    </a:lnTo>
                    <a:lnTo>
                      <a:pt x="4082" y="1460"/>
                    </a:lnTo>
                    <a:lnTo>
                      <a:pt x="4105" y="1369"/>
                    </a:lnTo>
                    <a:lnTo>
                      <a:pt x="4105" y="1278"/>
                    </a:lnTo>
                    <a:lnTo>
                      <a:pt x="4105" y="1164"/>
                    </a:lnTo>
                    <a:lnTo>
                      <a:pt x="4082" y="1095"/>
                    </a:lnTo>
                    <a:lnTo>
                      <a:pt x="4037" y="1004"/>
                    </a:lnTo>
                    <a:lnTo>
                      <a:pt x="3968" y="936"/>
                    </a:lnTo>
                    <a:lnTo>
                      <a:pt x="3900" y="867"/>
                    </a:lnTo>
                    <a:lnTo>
                      <a:pt x="3809" y="822"/>
                    </a:lnTo>
                    <a:lnTo>
                      <a:pt x="3718" y="799"/>
                    </a:lnTo>
                    <a:lnTo>
                      <a:pt x="3626" y="776"/>
                    </a:lnTo>
                    <a:lnTo>
                      <a:pt x="3535" y="799"/>
                    </a:lnTo>
                    <a:lnTo>
                      <a:pt x="3444" y="822"/>
                    </a:lnTo>
                    <a:lnTo>
                      <a:pt x="3375" y="867"/>
                    </a:lnTo>
                    <a:lnTo>
                      <a:pt x="3284" y="936"/>
                    </a:lnTo>
                    <a:lnTo>
                      <a:pt x="1004" y="3216"/>
                    </a:lnTo>
                    <a:lnTo>
                      <a:pt x="981" y="3285"/>
                    </a:lnTo>
                    <a:lnTo>
                      <a:pt x="1004" y="3330"/>
                    </a:lnTo>
                    <a:lnTo>
                      <a:pt x="1049" y="3353"/>
                    </a:lnTo>
                    <a:lnTo>
                      <a:pt x="1118" y="3330"/>
                    </a:lnTo>
                    <a:lnTo>
                      <a:pt x="3398" y="1027"/>
                    </a:lnTo>
                    <a:lnTo>
                      <a:pt x="3512" y="959"/>
                    </a:lnTo>
                    <a:lnTo>
                      <a:pt x="3626" y="936"/>
                    </a:lnTo>
                    <a:lnTo>
                      <a:pt x="3763" y="959"/>
                    </a:lnTo>
                    <a:lnTo>
                      <a:pt x="3854" y="1027"/>
                    </a:lnTo>
                    <a:lnTo>
                      <a:pt x="3923" y="1141"/>
                    </a:lnTo>
                    <a:lnTo>
                      <a:pt x="3946" y="1278"/>
                    </a:lnTo>
                    <a:lnTo>
                      <a:pt x="3923" y="1392"/>
                    </a:lnTo>
                    <a:lnTo>
                      <a:pt x="3854" y="1506"/>
                    </a:lnTo>
                    <a:lnTo>
                      <a:pt x="1163" y="4174"/>
                    </a:lnTo>
                    <a:lnTo>
                      <a:pt x="1072" y="4265"/>
                    </a:lnTo>
                    <a:lnTo>
                      <a:pt x="981" y="4311"/>
                    </a:lnTo>
                    <a:lnTo>
                      <a:pt x="867" y="4356"/>
                    </a:lnTo>
                    <a:lnTo>
                      <a:pt x="639" y="4356"/>
                    </a:lnTo>
                    <a:lnTo>
                      <a:pt x="525" y="4311"/>
                    </a:lnTo>
                    <a:lnTo>
                      <a:pt x="434" y="4265"/>
                    </a:lnTo>
                    <a:lnTo>
                      <a:pt x="342" y="4174"/>
                    </a:lnTo>
                    <a:lnTo>
                      <a:pt x="251" y="4083"/>
                    </a:lnTo>
                    <a:lnTo>
                      <a:pt x="206" y="3992"/>
                    </a:lnTo>
                    <a:lnTo>
                      <a:pt x="160" y="3878"/>
                    </a:lnTo>
                    <a:lnTo>
                      <a:pt x="160" y="3764"/>
                    </a:lnTo>
                    <a:lnTo>
                      <a:pt x="160" y="3650"/>
                    </a:lnTo>
                    <a:lnTo>
                      <a:pt x="206" y="3536"/>
                    </a:lnTo>
                    <a:lnTo>
                      <a:pt x="251" y="3444"/>
                    </a:lnTo>
                    <a:lnTo>
                      <a:pt x="342" y="3353"/>
                    </a:lnTo>
                    <a:lnTo>
                      <a:pt x="3284" y="388"/>
                    </a:lnTo>
                    <a:lnTo>
                      <a:pt x="3421" y="297"/>
                    </a:lnTo>
                    <a:lnTo>
                      <a:pt x="3558" y="229"/>
                    </a:lnTo>
                    <a:lnTo>
                      <a:pt x="3695" y="183"/>
                    </a:lnTo>
                    <a:lnTo>
                      <a:pt x="3854" y="160"/>
                    </a:lnTo>
                    <a:lnTo>
                      <a:pt x="4014" y="183"/>
                    </a:lnTo>
                    <a:lnTo>
                      <a:pt x="4151" y="229"/>
                    </a:lnTo>
                    <a:lnTo>
                      <a:pt x="4288" y="297"/>
                    </a:lnTo>
                    <a:lnTo>
                      <a:pt x="4424" y="388"/>
                    </a:lnTo>
                    <a:lnTo>
                      <a:pt x="4516" y="525"/>
                    </a:lnTo>
                    <a:lnTo>
                      <a:pt x="4584" y="662"/>
                    </a:lnTo>
                    <a:lnTo>
                      <a:pt x="4630" y="799"/>
                    </a:lnTo>
                    <a:lnTo>
                      <a:pt x="4653" y="959"/>
                    </a:lnTo>
                    <a:lnTo>
                      <a:pt x="4630" y="1118"/>
                    </a:lnTo>
                    <a:lnTo>
                      <a:pt x="4584" y="1255"/>
                    </a:lnTo>
                    <a:lnTo>
                      <a:pt x="4516" y="1392"/>
                    </a:lnTo>
                    <a:lnTo>
                      <a:pt x="4424" y="1529"/>
                    </a:lnTo>
                    <a:lnTo>
                      <a:pt x="2577" y="3376"/>
                    </a:lnTo>
                    <a:lnTo>
                      <a:pt x="2555" y="3421"/>
                    </a:lnTo>
                    <a:lnTo>
                      <a:pt x="2577" y="3490"/>
                    </a:lnTo>
                    <a:lnTo>
                      <a:pt x="2623" y="3513"/>
                    </a:lnTo>
                    <a:lnTo>
                      <a:pt x="2691" y="3490"/>
                    </a:lnTo>
                    <a:lnTo>
                      <a:pt x="4539" y="1643"/>
                    </a:lnTo>
                    <a:lnTo>
                      <a:pt x="4653" y="1483"/>
                    </a:lnTo>
                    <a:lnTo>
                      <a:pt x="4744" y="1323"/>
                    </a:lnTo>
                    <a:lnTo>
                      <a:pt x="4789" y="1141"/>
                    </a:lnTo>
                    <a:lnTo>
                      <a:pt x="4812" y="959"/>
                    </a:lnTo>
                    <a:lnTo>
                      <a:pt x="4789" y="776"/>
                    </a:lnTo>
                    <a:lnTo>
                      <a:pt x="4744" y="594"/>
                    </a:lnTo>
                    <a:lnTo>
                      <a:pt x="4653" y="434"/>
                    </a:lnTo>
                    <a:lnTo>
                      <a:pt x="4539" y="274"/>
                    </a:lnTo>
                    <a:lnTo>
                      <a:pt x="4379" y="160"/>
                    </a:lnTo>
                    <a:lnTo>
                      <a:pt x="4219" y="69"/>
                    </a:lnTo>
                    <a:lnTo>
                      <a:pt x="4037" y="24"/>
                    </a:lnTo>
                    <a:lnTo>
                      <a:pt x="3854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90" name="Google Shape;690;p14"/>
              <p:cNvSpPr/>
              <p:nvPr/>
            </p:nvSpPr>
            <p:spPr>
              <a:xfrm>
                <a:off x="4018925" y="3654800"/>
                <a:ext cx="75275" cy="37075"/>
              </a:xfrm>
              <a:custGeom>
                <a:avLst/>
                <a:gdLst/>
                <a:ahLst/>
                <a:cxnLst/>
                <a:rect l="l" t="t" r="r" b="b"/>
                <a:pathLst>
                  <a:path w="3011" h="1483" extrusionOk="0">
                    <a:moveTo>
                      <a:pt x="46" y="0"/>
                    </a:moveTo>
                    <a:lnTo>
                      <a:pt x="0" y="23"/>
                    </a:lnTo>
                    <a:lnTo>
                      <a:pt x="0" y="91"/>
                    </a:lnTo>
                    <a:lnTo>
                      <a:pt x="46" y="251"/>
                    </a:lnTo>
                    <a:lnTo>
                      <a:pt x="92" y="388"/>
                    </a:lnTo>
                    <a:lnTo>
                      <a:pt x="183" y="570"/>
                    </a:lnTo>
                    <a:lnTo>
                      <a:pt x="320" y="753"/>
                    </a:lnTo>
                    <a:lnTo>
                      <a:pt x="479" y="935"/>
                    </a:lnTo>
                    <a:lnTo>
                      <a:pt x="684" y="1117"/>
                    </a:lnTo>
                    <a:lnTo>
                      <a:pt x="912" y="1277"/>
                    </a:lnTo>
                    <a:lnTo>
                      <a:pt x="1118" y="1368"/>
                    </a:lnTo>
                    <a:lnTo>
                      <a:pt x="1323" y="1437"/>
                    </a:lnTo>
                    <a:lnTo>
                      <a:pt x="1528" y="1460"/>
                    </a:lnTo>
                    <a:lnTo>
                      <a:pt x="1756" y="1482"/>
                    </a:lnTo>
                    <a:lnTo>
                      <a:pt x="2030" y="1460"/>
                    </a:lnTo>
                    <a:lnTo>
                      <a:pt x="2326" y="1414"/>
                    </a:lnTo>
                    <a:lnTo>
                      <a:pt x="2646" y="1323"/>
                    </a:lnTo>
                    <a:lnTo>
                      <a:pt x="2965" y="1209"/>
                    </a:lnTo>
                    <a:lnTo>
                      <a:pt x="3010" y="1163"/>
                    </a:lnTo>
                    <a:lnTo>
                      <a:pt x="3010" y="1095"/>
                    </a:lnTo>
                    <a:lnTo>
                      <a:pt x="2965" y="1049"/>
                    </a:lnTo>
                    <a:lnTo>
                      <a:pt x="2896" y="1049"/>
                    </a:lnTo>
                    <a:lnTo>
                      <a:pt x="2623" y="1163"/>
                    </a:lnTo>
                    <a:lnTo>
                      <a:pt x="2349" y="1231"/>
                    </a:lnTo>
                    <a:lnTo>
                      <a:pt x="2098" y="1277"/>
                    </a:lnTo>
                    <a:lnTo>
                      <a:pt x="1847" y="1323"/>
                    </a:lnTo>
                    <a:lnTo>
                      <a:pt x="1619" y="1300"/>
                    </a:lnTo>
                    <a:lnTo>
                      <a:pt x="1391" y="1277"/>
                    </a:lnTo>
                    <a:lnTo>
                      <a:pt x="1186" y="1231"/>
                    </a:lnTo>
                    <a:lnTo>
                      <a:pt x="1004" y="1140"/>
                    </a:lnTo>
                    <a:lnTo>
                      <a:pt x="776" y="1003"/>
                    </a:lnTo>
                    <a:lnTo>
                      <a:pt x="593" y="821"/>
                    </a:lnTo>
                    <a:lnTo>
                      <a:pt x="434" y="661"/>
                    </a:lnTo>
                    <a:lnTo>
                      <a:pt x="320" y="479"/>
                    </a:lnTo>
                    <a:lnTo>
                      <a:pt x="251" y="319"/>
                    </a:lnTo>
                    <a:lnTo>
                      <a:pt x="183" y="182"/>
                    </a:lnTo>
                    <a:lnTo>
                      <a:pt x="137" y="46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91" name="Google Shape;691;p14"/>
              <p:cNvSpPr/>
              <p:nvPr/>
            </p:nvSpPr>
            <p:spPr>
              <a:xfrm>
                <a:off x="4036025" y="3638825"/>
                <a:ext cx="16550" cy="16550"/>
              </a:xfrm>
              <a:custGeom>
                <a:avLst/>
                <a:gdLst/>
                <a:ahLst/>
                <a:cxnLst/>
                <a:rect l="l" t="t" r="r" b="b"/>
                <a:pathLst>
                  <a:path w="662" h="662" extrusionOk="0">
                    <a:moveTo>
                      <a:pt x="388" y="160"/>
                    </a:moveTo>
                    <a:lnTo>
                      <a:pt x="457" y="206"/>
                    </a:lnTo>
                    <a:lnTo>
                      <a:pt x="479" y="251"/>
                    </a:lnTo>
                    <a:lnTo>
                      <a:pt x="502" y="320"/>
                    </a:lnTo>
                    <a:lnTo>
                      <a:pt x="479" y="388"/>
                    </a:lnTo>
                    <a:lnTo>
                      <a:pt x="457" y="457"/>
                    </a:lnTo>
                    <a:lnTo>
                      <a:pt x="388" y="479"/>
                    </a:lnTo>
                    <a:lnTo>
                      <a:pt x="320" y="502"/>
                    </a:lnTo>
                    <a:lnTo>
                      <a:pt x="251" y="479"/>
                    </a:lnTo>
                    <a:lnTo>
                      <a:pt x="206" y="457"/>
                    </a:lnTo>
                    <a:lnTo>
                      <a:pt x="160" y="388"/>
                    </a:lnTo>
                    <a:lnTo>
                      <a:pt x="160" y="320"/>
                    </a:lnTo>
                    <a:lnTo>
                      <a:pt x="160" y="251"/>
                    </a:lnTo>
                    <a:lnTo>
                      <a:pt x="206" y="206"/>
                    </a:lnTo>
                    <a:lnTo>
                      <a:pt x="251" y="160"/>
                    </a:lnTo>
                    <a:close/>
                    <a:moveTo>
                      <a:pt x="320" y="0"/>
                    </a:moveTo>
                    <a:lnTo>
                      <a:pt x="206" y="23"/>
                    </a:lnTo>
                    <a:lnTo>
                      <a:pt x="92" y="92"/>
                    </a:lnTo>
                    <a:lnTo>
                      <a:pt x="23" y="206"/>
                    </a:lnTo>
                    <a:lnTo>
                      <a:pt x="0" y="320"/>
                    </a:lnTo>
                    <a:lnTo>
                      <a:pt x="23" y="457"/>
                    </a:lnTo>
                    <a:lnTo>
                      <a:pt x="92" y="571"/>
                    </a:lnTo>
                    <a:lnTo>
                      <a:pt x="206" y="639"/>
                    </a:lnTo>
                    <a:lnTo>
                      <a:pt x="320" y="662"/>
                    </a:lnTo>
                    <a:lnTo>
                      <a:pt x="457" y="639"/>
                    </a:lnTo>
                    <a:lnTo>
                      <a:pt x="571" y="571"/>
                    </a:lnTo>
                    <a:lnTo>
                      <a:pt x="639" y="457"/>
                    </a:lnTo>
                    <a:lnTo>
                      <a:pt x="662" y="320"/>
                    </a:lnTo>
                    <a:lnTo>
                      <a:pt x="639" y="206"/>
                    </a:lnTo>
                    <a:lnTo>
                      <a:pt x="571" y="92"/>
                    </a:lnTo>
                    <a:lnTo>
                      <a:pt x="457" y="23"/>
                    </a:lnTo>
                    <a:lnTo>
                      <a:pt x="320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92" name="Google Shape;692;p14"/>
              <p:cNvSpPr/>
              <p:nvPr/>
            </p:nvSpPr>
            <p:spPr>
              <a:xfrm>
                <a:off x="4067950" y="3651925"/>
                <a:ext cx="16550" cy="16575"/>
              </a:xfrm>
              <a:custGeom>
                <a:avLst/>
                <a:gdLst/>
                <a:ahLst/>
                <a:cxnLst/>
                <a:rect l="l" t="t" r="r" b="b"/>
                <a:pathLst>
                  <a:path w="662" h="663" extrusionOk="0">
                    <a:moveTo>
                      <a:pt x="320" y="138"/>
                    </a:moveTo>
                    <a:lnTo>
                      <a:pt x="388" y="161"/>
                    </a:lnTo>
                    <a:lnTo>
                      <a:pt x="457" y="206"/>
                    </a:lnTo>
                    <a:lnTo>
                      <a:pt x="479" y="252"/>
                    </a:lnTo>
                    <a:lnTo>
                      <a:pt x="502" y="320"/>
                    </a:lnTo>
                    <a:lnTo>
                      <a:pt x="479" y="389"/>
                    </a:lnTo>
                    <a:lnTo>
                      <a:pt x="457" y="434"/>
                    </a:lnTo>
                    <a:lnTo>
                      <a:pt x="388" y="480"/>
                    </a:lnTo>
                    <a:lnTo>
                      <a:pt x="320" y="503"/>
                    </a:lnTo>
                    <a:lnTo>
                      <a:pt x="251" y="480"/>
                    </a:lnTo>
                    <a:lnTo>
                      <a:pt x="206" y="434"/>
                    </a:lnTo>
                    <a:lnTo>
                      <a:pt x="160" y="389"/>
                    </a:lnTo>
                    <a:lnTo>
                      <a:pt x="160" y="320"/>
                    </a:lnTo>
                    <a:lnTo>
                      <a:pt x="160" y="252"/>
                    </a:lnTo>
                    <a:lnTo>
                      <a:pt x="206" y="206"/>
                    </a:lnTo>
                    <a:lnTo>
                      <a:pt x="251" y="161"/>
                    </a:lnTo>
                    <a:lnTo>
                      <a:pt x="320" y="138"/>
                    </a:lnTo>
                    <a:close/>
                    <a:moveTo>
                      <a:pt x="320" y="1"/>
                    </a:moveTo>
                    <a:lnTo>
                      <a:pt x="206" y="24"/>
                    </a:lnTo>
                    <a:lnTo>
                      <a:pt x="92" y="92"/>
                    </a:lnTo>
                    <a:lnTo>
                      <a:pt x="23" y="183"/>
                    </a:lnTo>
                    <a:lnTo>
                      <a:pt x="0" y="320"/>
                    </a:lnTo>
                    <a:lnTo>
                      <a:pt x="23" y="457"/>
                    </a:lnTo>
                    <a:lnTo>
                      <a:pt x="92" y="548"/>
                    </a:lnTo>
                    <a:lnTo>
                      <a:pt x="206" y="617"/>
                    </a:lnTo>
                    <a:lnTo>
                      <a:pt x="320" y="662"/>
                    </a:lnTo>
                    <a:lnTo>
                      <a:pt x="457" y="617"/>
                    </a:lnTo>
                    <a:lnTo>
                      <a:pt x="571" y="548"/>
                    </a:lnTo>
                    <a:lnTo>
                      <a:pt x="639" y="457"/>
                    </a:lnTo>
                    <a:lnTo>
                      <a:pt x="662" y="320"/>
                    </a:lnTo>
                    <a:lnTo>
                      <a:pt x="639" y="183"/>
                    </a:lnTo>
                    <a:lnTo>
                      <a:pt x="571" y="92"/>
                    </a:lnTo>
                    <a:lnTo>
                      <a:pt x="457" y="24"/>
                    </a:lnTo>
                    <a:lnTo>
                      <a:pt x="32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93" name="Google Shape;693;p14"/>
              <p:cNvSpPr/>
              <p:nvPr/>
            </p:nvSpPr>
            <p:spPr>
              <a:xfrm>
                <a:off x="4635200" y="3698125"/>
                <a:ext cx="76425" cy="56450"/>
              </a:xfrm>
              <a:custGeom>
                <a:avLst/>
                <a:gdLst/>
                <a:ahLst/>
                <a:cxnLst/>
                <a:rect l="l" t="t" r="r" b="b"/>
                <a:pathLst>
                  <a:path w="3057" h="2258" extrusionOk="0">
                    <a:moveTo>
                      <a:pt x="115" y="0"/>
                    </a:moveTo>
                    <a:lnTo>
                      <a:pt x="69" y="23"/>
                    </a:lnTo>
                    <a:lnTo>
                      <a:pt x="46" y="46"/>
                    </a:lnTo>
                    <a:lnTo>
                      <a:pt x="1" y="69"/>
                    </a:lnTo>
                    <a:lnTo>
                      <a:pt x="1" y="114"/>
                    </a:lnTo>
                    <a:lnTo>
                      <a:pt x="1" y="137"/>
                    </a:lnTo>
                    <a:lnTo>
                      <a:pt x="24" y="183"/>
                    </a:lnTo>
                    <a:lnTo>
                      <a:pt x="46" y="205"/>
                    </a:lnTo>
                    <a:lnTo>
                      <a:pt x="92" y="228"/>
                    </a:lnTo>
                    <a:lnTo>
                      <a:pt x="320" y="251"/>
                    </a:lnTo>
                    <a:lnTo>
                      <a:pt x="548" y="342"/>
                    </a:lnTo>
                    <a:lnTo>
                      <a:pt x="776" y="456"/>
                    </a:lnTo>
                    <a:lnTo>
                      <a:pt x="1027" y="570"/>
                    </a:lnTo>
                    <a:lnTo>
                      <a:pt x="1255" y="730"/>
                    </a:lnTo>
                    <a:lnTo>
                      <a:pt x="1483" y="890"/>
                    </a:lnTo>
                    <a:lnTo>
                      <a:pt x="1916" y="1254"/>
                    </a:lnTo>
                    <a:lnTo>
                      <a:pt x="2304" y="1596"/>
                    </a:lnTo>
                    <a:lnTo>
                      <a:pt x="2601" y="1916"/>
                    </a:lnTo>
                    <a:lnTo>
                      <a:pt x="2874" y="2212"/>
                    </a:lnTo>
                    <a:lnTo>
                      <a:pt x="2920" y="2235"/>
                    </a:lnTo>
                    <a:lnTo>
                      <a:pt x="2965" y="2258"/>
                    </a:lnTo>
                    <a:lnTo>
                      <a:pt x="3034" y="2235"/>
                    </a:lnTo>
                    <a:lnTo>
                      <a:pt x="3057" y="2189"/>
                    </a:lnTo>
                    <a:lnTo>
                      <a:pt x="3057" y="2144"/>
                    </a:lnTo>
                    <a:lnTo>
                      <a:pt x="3057" y="2121"/>
                    </a:lnTo>
                    <a:lnTo>
                      <a:pt x="3034" y="2075"/>
                    </a:lnTo>
                    <a:lnTo>
                      <a:pt x="2737" y="1733"/>
                    </a:lnTo>
                    <a:lnTo>
                      <a:pt x="2418" y="1414"/>
                    </a:lnTo>
                    <a:lnTo>
                      <a:pt x="2030" y="1072"/>
                    </a:lnTo>
                    <a:lnTo>
                      <a:pt x="1574" y="707"/>
                    </a:lnTo>
                    <a:lnTo>
                      <a:pt x="1346" y="525"/>
                    </a:lnTo>
                    <a:lnTo>
                      <a:pt x="1095" y="388"/>
                    </a:lnTo>
                    <a:lnTo>
                      <a:pt x="845" y="251"/>
                    </a:lnTo>
                    <a:lnTo>
                      <a:pt x="594" y="137"/>
                    </a:lnTo>
                    <a:lnTo>
                      <a:pt x="343" y="46"/>
                    </a:lnTo>
                    <a:lnTo>
                      <a:pt x="115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94" name="Google Shape;694;p14"/>
              <p:cNvSpPr/>
              <p:nvPr/>
            </p:nvSpPr>
            <p:spPr>
              <a:xfrm>
                <a:off x="4635200" y="3685575"/>
                <a:ext cx="42800" cy="55900"/>
              </a:xfrm>
              <a:custGeom>
                <a:avLst/>
                <a:gdLst/>
                <a:ahLst/>
                <a:cxnLst/>
                <a:rect l="l" t="t" r="r" b="b"/>
                <a:pathLst>
                  <a:path w="1712" h="2236" extrusionOk="0">
                    <a:moveTo>
                      <a:pt x="1574" y="0"/>
                    </a:moveTo>
                    <a:lnTo>
                      <a:pt x="69" y="525"/>
                    </a:lnTo>
                    <a:lnTo>
                      <a:pt x="24" y="548"/>
                    </a:lnTo>
                    <a:lnTo>
                      <a:pt x="1" y="571"/>
                    </a:lnTo>
                    <a:lnTo>
                      <a:pt x="1" y="616"/>
                    </a:lnTo>
                    <a:lnTo>
                      <a:pt x="1" y="662"/>
                    </a:lnTo>
                    <a:lnTo>
                      <a:pt x="525" y="2167"/>
                    </a:lnTo>
                    <a:lnTo>
                      <a:pt x="571" y="2212"/>
                    </a:lnTo>
                    <a:lnTo>
                      <a:pt x="617" y="2235"/>
                    </a:lnTo>
                    <a:lnTo>
                      <a:pt x="662" y="2212"/>
                    </a:lnTo>
                    <a:lnTo>
                      <a:pt x="685" y="2190"/>
                    </a:lnTo>
                    <a:lnTo>
                      <a:pt x="708" y="2167"/>
                    </a:lnTo>
                    <a:lnTo>
                      <a:pt x="731" y="2121"/>
                    </a:lnTo>
                    <a:lnTo>
                      <a:pt x="731" y="2098"/>
                    </a:lnTo>
                    <a:lnTo>
                      <a:pt x="229" y="685"/>
                    </a:lnTo>
                    <a:lnTo>
                      <a:pt x="1643" y="183"/>
                    </a:lnTo>
                    <a:lnTo>
                      <a:pt x="1666" y="183"/>
                    </a:lnTo>
                    <a:lnTo>
                      <a:pt x="1688" y="137"/>
                    </a:lnTo>
                    <a:lnTo>
                      <a:pt x="1711" y="92"/>
                    </a:lnTo>
                    <a:lnTo>
                      <a:pt x="1711" y="69"/>
                    </a:lnTo>
                    <a:lnTo>
                      <a:pt x="1688" y="23"/>
                    </a:lnTo>
                    <a:lnTo>
                      <a:pt x="1643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95" name="Google Shape;695;p14"/>
              <p:cNvSpPr/>
              <p:nvPr/>
            </p:nvSpPr>
            <p:spPr>
              <a:xfrm>
                <a:off x="5563350" y="2346950"/>
                <a:ext cx="88950" cy="29675"/>
              </a:xfrm>
              <a:custGeom>
                <a:avLst/>
                <a:gdLst/>
                <a:ahLst/>
                <a:cxnLst/>
                <a:rect l="l" t="t" r="r" b="b"/>
                <a:pathLst>
                  <a:path w="3558" h="1187" extrusionOk="0">
                    <a:moveTo>
                      <a:pt x="3467" y="1"/>
                    </a:moveTo>
                    <a:lnTo>
                      <a:pt x="3421" y="23"/>
                    </a:lnTo>
                    <a:lnTo>
                      <a:pt x="3375" y="46"/>
                    </a:lnTo>
                    <a:lnTo>
                      <a:pt x="3216" y="183"/>
                    </a:lnTo>
                    <a:lnTo>
                      <a:pt x="3011" y="320"/>
                    </a:lnTo>
                    <a:lnTo>
                      <a:pt x="2783" y="434"/>
                    </a:lnTo>
                    <a:lnTo>
                      <a:pt x="2532" y="548"/>
                    </a:lnTo>
                    <a:lnTo>
                      <a:pt x="2258" y="639"/>
                    </a:lnTo>
                    <a:lnTo>
                      <a:pt x="1984" y="708"/>
                    </a:lnTo>
                    <a:lnTo>
                      <a:pt x="1437" y="822"/>
                    </a:lnTo>
                    <a:lnTo>
                      <a:pt x="935" y="913"/>
                    </a:lnTo>
                    <a:lnTo>
                      <a:pt x="502" y="958"/>
                    </a:lnTo>
                    <a:lnTo>
                      <a:pt x="92" y="981"/>
                    </a:lnTo>
                    <a:lnTo>
                      <a:pt x="46" y="1004"/>
                    </a:lnTo>
                    <a:lnTo>
                      <a:pt x="23" y="1027"/>
                    </a:lnTo>
                    <a:lnTo>
                      <a:pt x="0" y="1050"/>
                    </a:lnTo>
                    <a:lnTo>
                      <a:pt x="0" y="1095"/>
                    </a:lnTo>
                    <a:lnTo>
                      <a:pt x="0" y="1141"/>
                    </a:lnTo>
                    <a:lnTo>
                      <a:pt x="23" y="1164"/>
                    </a:lnTo>
                    <a:lnTo>
                      <a:pt x="46" y="1186"/>
                    </a:lnTo>
                    <a:lnTo>
                      <a:pt x="92" y="1186"/>
                    </a:lnTo>
                    <a:lnTo>
                      <a:pt x="548" y="1164"/>
                    </a:lnTo>
                    <a:lnTo>
                      <a:pt x="1004" y="1118"/>
                    </a:lnTo>
                    <a:lnTo>
                      <a:pt x="1528" y="1027"/>
                    </a:lnTo>
                    <a:lnTo>
                      <a:pt x="2098" y="913"/>
                    </a:lnTo>
                    <a:lnTo>
                      <a:pt x="2372" y="822"/>
                    </a:lnTo>
                    <a:lnTo>
                      <a:pt x="2646" y="730"/>
                    </a:lnTo>
                    <a:lnTo>
                      <a:pt x="2897" y="616"/>
                    </a:lnTo>
                    <a:lnTo>
                      <a:pt x="3147" y="480"/>
                    </a:lnTo>
                    <a:lnTo>
                      <a:pt x="3353" y="343"/>
                    </a:lnTo>
                    <a:lnTo>
                      <a:pt x="3535" y="183"/>
                    </a:lnTo>
                    <a:lnTo>
                      <a:pt x="3558" y="137"/>
                    </a:lnTo>
                    <a:lnTo>
                      <a:pt x="3558" y="115"/>
                    </a:lnTo>
                    <a:lnTo>
                      <a:pt x="3558" y="69"/>
                    </a:lnTo>
                    <a:lnTo>
                      <a:pt x="3535" y="23"/>
                    </a:lnTo>
                    <a:lnTo>
                      <a:pt x="3489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96" name="Google Shape;696;p14"/>
              <p:cNvSpPr/>
              <p:nvPr/>
            </p:nvSpPr>
            <p:spPr>
              <a:xfrm>
                <a:off x="5609525" y="2333850"/>
                <a:ext cx="42775" cy="55875"/>
              </a:xfrm>
              <a:custGeom>
                <a:avLst/>
                <a:gdLst/>
                <a:ahLst/>
                <a:cxnLst/>
                <a:rect l="l" t="t" r="r" b="b"/>
                <a:pathLst>
                  <a:path w="1711" h="2235" extrusionOk="0">
                    <a:moveTo>
                      <a:pt x="92" y="0"/>
                    </a:moveTo>
                    <a:lnTo>
                      <a:pt x="69" y="23"/>
                    </a:lnTo>
                    <a:lnTo>
                      <a:pt x="23" y="46"/>
                    </a:lnTo>
                    <a:lnTo>
                      <a:pt x="1" y="69"/>
                    </a:lnTo>
                    <a:lnTo>
                      <a:pt x="1" y="114"/>
                    </a:lnTo>
                    <a:lnTo>
                      <a:pt x="23" y="160"/>
                    </a:lnTo>
                    <a:lnTo>
                      <a:pt x="46" y="183"/>
                    </a:lnTo>
                    <a:lnTo>
                      <a:pt x="69" y="205"/>
                    </a:lnTo>
                    <a:lnTo>
                      <a:pt x="1483" y="707"/>
                    </a:lnTo>
                    <a:lnTo>
                      <a:pt x="981" y="2098"/>
                    </a:lnTo>
                    <a:lnTo>
                      <a:pt x="981" y="2144"/>
                    </a:lnTo>
                    <a:lnTo>
                      <a:pt x="1004" y="2189"/>
                    </a:lnTo>
                    <a:lnTo>
                      <a:pt x="1027" y="2212"/>
                    </a:lnTo>
                    <a:lnTo>
                      <a:pt x="1050" y="2235"/>
                    </a:lnTo>
                    <a:lnTo>
                      <a:pt x="1095" y="2235"/>
                    </a:lnTo>
                    <a:lnTo>
                      <a:pt x="1141" y="2212"/>
                    </a:lnTo>
                    <a:lnTo>
                      <a:pt x="1186" y="2167"/>
                    </a:lnTo>
                    <a:lnTo>
                      <a:pt x="1711" y="661"/>
                    </a:lnTo>
                    <a:lnTo>
                      <a:pt x="1711" y="616"/>
                    </a:lnTo>
                    <a:lnTo>
                      <a:pt x="1711" y="593"/>
                    </a:lnTo>
                    <a:lnTo>
                      <a:pt x="1688" y="547"/>
                    </a:lnTo>
                    <a:lnTo>
                      <a:pt x="1642" y="525"/>
                    </a:lnTo>
                    <a:lnTo>
                      <a:pt x="137" y="23"/>
                    </a:lnTo>
                    <a:lnTo>
                      <a:pt x="92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97" name="Google Shape;697;p14"/>
              <p:cNvSpPr/>
              <p:nvPr/>
            </p:nvSpPr>
            <p:spPr>
              <a:xfrm>
                <a:off x="6579275" y="2999150"/>
                <a:ext cx="112925" cy="103800"/>
              </a:xfrm>
              <a:custGeom>
                <a:avLst/>
                <a:gdLst/>
                <a:ahLst/>
                <a:cxnLst/>
                <a:rect l="l" t="t" r="r" b="b"/>
                <a:pathLst>
                  <a:path w="4517" h="4152" extrusionOk="0">
                    <a:moveTo>
                      <a:pt x="4242" y="161"/>
                    </a:moveTo>
                    <a:lnTo>
                      <a:pt x="4311" y="183"/>
                    </a:lnTo>
                    <a:lnTo>
                      <a:pt x="4334" y="183"/>
                    </a:lnTo>
                    <a:lnTo>
                      <a:pt x="4356" y="229"/>
                    </a:lnTo>
                    <a:lnTo>
                      <a:pt x="4356" y="252"/>
                    </a:lnTo>
                    <a:lnTo>
                      <a:pt x="4311" y="411"/>
                    </a:lnTo>
                    <a:lnTo>
                      <a:pt x="4197" y="639"/>
                    </a:lnTo>
                    <a:lnTo>
                      <a:pt x="3992" y="981"/>
                    </a:lnTo>
                    <a:lnTo>
                      <a:pt x="3718" y="1324"/>
                    </a:lnTo>
                    <a:lnTo>
                      <a:pt x="3399" y="1688"/>
                    </a:lnTo>
                    <a:lnTo>
                      <a:pt x="3011" y="2076"/>
                    </a:lnTo>
                    <a:lnTo>
                      <a:pt x="2601" y="2464"/>
                    </a:lnTo>
                    <a:lnTo>
                      <a:pt x="2167" y="2829"/>
                    </a:lnTo>
                    <a:lnTo>
                      <a:pt x="1757" y="3171"/>
                    </a:lnTo>
                    <a:lnTo>
                      <a:pt x="1346" y="3444"/>
                    </a:lnTo>
                    <a:lnTo>
                      <a:pt x="981" y="3695"/>
                    </a:lnTo>
                    <a:lnTo>
                      <a:pt x="639" y="3878"/>
                    </a:lnTo>
                    <a:lnTo>
                      <a:pt x="388" y="3969"/>
                    </a:lnTo>
                    <a:lnTo>
                      <a:pt x="229" y="3992"/>
                    </a:lnTo>
                    <a:lnTo>
                      <a:pt x="183" y="3969"/>
                    </a:lnTo>
                    <a:lnTo>
                      <a:pt x="160" y="3969"/>
                    </a:lnTo>
                    <a:lnTo>
                      <a:pt x="160" y="3923"/>
                    </a:lnTo>
                    <a:lnTo>
                      <a:pt x="160" y="3878"/>
                    </a:lnTo>
                    <a:lnTo>
                      <a:pt x="183" y="3741"/>
                    </a:lnTo>
                    <a:lnTo>
                      <a:pt x="297" y="3513"/>
                    </a:lnTo>
                    <a:lnTo>
                      <a:pt x="525" y="3171"/>
                    </a:lnTo>
                    <a:lnTo>
                      <a:pt x="799" y="2829"/>
                    </a:lnTo>
                    <a:lnTo>
                      <a:pt x="1118" y="2464"/>
                    </a:lnTo>
                    <a:lnTo>
                      <a:pt x="1483" y="2076"/>
                    </a:lnTo>
                    <a:lnTo>
                      <a:pt x="1894" y="1688"/>
                    </a:lnTo>
                    <a:lnTo>
                      <a:pt x="2327" y="1324"/>
                    </a:lnTo>
                    <a:lnTo>
                      <a:pt x="2737" y="981"/>
                    </a:lnTo>
                    <a:lnTo>
                      <a:pt x="3148" y="685"/>
                    </a:lnTo>
                    <a:lnTo>
                      <a:pt x="3513" y="457"/>
                    </a:lnTo>
                    <a:lnTo>
                      <a:pt x="3786" y="320"/>
                    </a:lnTo>
                    <a:lnTo>
                      <a:pt x="3992" y="229"/>
                    </a:lnTo>
                    <a:lnTo>
                      <a:pt x="4151" y="183"/>
                    </a:lnTo>
                    <a:lnTo>
                      <a:pt x="4242" y="161"/>
                    </a:lnTo>
                    <a:close/>
                    <a:moveTo>
                      <a:pt x="4220" y="1"/>
                    </a:moveTo>
                    <a:lnTo>
                      <a:pt x="4106" y="24"/>
                    </a:lnTo>
                    <a:lnTo>
                      <a:pt x="3969" y="69"/>
                    </a:lnTo>
                    <a:lnTo>
                      <a:pt x="3809" y="138"/>
                    </a:lnTo>
                    <a:lnTo>
                      <a:pt x="3444" y="320"/>
                    </a:lnTo>
                    <a:lnTo>
                      <a:pt x="3057" y="571"/>
                    </a:lnTo>
                    <a:lnTo>
                      <a:pt x="2646" y="845"/>
                    </a:lnTo>
                    <a:lnTo>
                      <a:pt x="2236" y="1187"/>
                    </a:lnTo>
                    <a:lnTo>
                      <a:pt x="1802" y="1574"/>
                    </a:lnTo>
                    <a:lnTo>
                      <a:pt x="1369" y="1962"/>
                    </a:lnTo>
                    <a:lnTo>
                      <a:pt x="1004" y="2350"/>
                    </a:lnTo>
                    <a:lnTo>
                      <a:pt x="662" y="2715"/>
                    </a:lnTo>
                    <a:lnTo>
                      <a:pt x="388" y="3080"/>
                    </a:lnTo>
                    <a:lnTo>
                      <a:pt x="160" y="3422"/>
                    </a:lnTo>
                    <a:lnTo>
                      <a:pt x="92" y="3581"/>
                    </a:lnTo>
                    <a:lnTo>
                      <a:pt x="24" y="3695"/>
                    </a:lnTo>
                    <a:lnTo>
                      <a:pt x="1" y="3809"/>
                    </a:lnTo>
                    <a:lnTo>
                      <a:pt x="1" y="3923"/>
                    </a:lnTo>
                    <a:lnTo>
                      <a:pt x="1" y="3992"/>
                    </a:lnTo>
                    <a:lnTo>
                      <a:pt x="46" y="4060"/>
                    </a:lnTo>
                    <a:lnTo>
                      <a:pt x="138" y="4129"/>
                    </a:lnTo>
                    <a:lnTo>
                      <a:pt x="252" y="4151"/>
                    </a:lnTo>
                    <a:lnTo>
                      <a:pt x="411" y="4129"/>
                    </a:lnTo>
                    <a:lnTo>
                      <a:pt x="594" y="4060"/>
                    </a:lnTo>
                    <a:lnTo>
                      <a:pt x="822" y="3969"/>
                    </a:lnTo>
                    <a:lnTo>
                      <a:pt x="1073" y="3832"/>
                    </a:lnTo>
                    <a:lnTo>
                      <a:pt x="1437" y="3581"/>
                    </a:lnTo>
                    <a:lnTo>
                      <a:pt x="1848" y="3285"/>
                    </a:lnTo>
                    <a:lnTo>
                      <a:pt x="2281" y="2965"/>
                    </a:lnTo>
                    <a:lnTo>
                      <a:pt x="2715" y="2578"/>
                    </a:lnTo>
                    <a:lnTo>
                      <a:pt x="3125" y="2190"/>
                    </a:lnTo>
                    <a:lnTo>
                      <a:pt x="3513" y="1802"/>
                    </a:lnTo>
                    <a:lnTo>
                      <a:pt x="3832" y="1415"/>
                    </a:lnTo>
                    <a:lnTo>
                      <a:pt x="4128" y="1073"/>
                    </a:lnTo>
                    <a:lnTo>
                      <a:pt x="4334" y="731"/>
                    </a:lnTo>
                    <a:lnTo>
                      <a:pt x="4425" y="571"/>
                    </a:lnTo>
                    <a:lnTo>
                      <a:pt x="4470" y="457"/>
                    </a:lnTo>
                    <a:lnTo>
                      <a:pt x="4516" y="343"/>
                    </a:lnTo>
                    <a:lnTo>
                      <a:pt x="4516" y="229"/>
                    </a:lnTo>
                    <a:lnTo>
                      <a:pt x="4493" y="161"/>
                    </a:lnTo>
                    <a:lnTo>
                      <a:pt x="4448" y="92"/>
                    </a:lnTo>
                    <a:lnTo>
                      <a:pt x="4402" y="47"/>
                    </a:lnTo>
                    <a:lnTo>
                      <a:pt x="431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98" name="Google Shape;698;p14"/>
              <p:cNvSpPr/>
              <p:nvPr/>
            </p:nvSpPr>
            <p:spPr>
              <a:xfrm>
                <a:off x="6618050" y="2976925"/>
                <a:ext cx="34800" cy="148250"/>
              </a:xfrm>
              <a:custGeom>
                <a:avLst/>
                <a:gdLst/>
                <a:ahLst/>
                <a:cxnLst/>
                <a:rect l="l" t="t" r="r" b="b"/>
                <a:pathLst>
                  <a:path w="1392" h="5930" extrusionOk="0">
                    <a:moveTo>
                      <a:pt x="867" y="160"/>
                    </a:moveTo>
                    <a:lnTo>
                      <a:pt x="913" y="206"/>
                    </a:lnTo>
                    <a:lnTo>
                      <a:pt x="981" y="320"/>
                    </a:lnTo>
                    <a:lnTo>
                      <a:pt x="1072" y="571"/>
                    </a:lnTo>
                    <a:lnTo>
                      <a:pt x="1164" y="958"/>
                    </a:lnTo>
                    <a:lnTo>
                      <a:pt x="1209" y="1392"/>
                    </a:lnTo>
                    <a:lnTo>
                      <a:pt x="1232" y="1893"/>
                    </a:lnTo>
                    <a:lnTo>
                      <a:pt x="1232" y="2418"/>
                    </a:lnTo>
                    <a:lnTo>
                      <a:pt x="1232" y="2988"/>
                    </a:lnTo>
                    <a:lnTo>
                      <a:pt x="1186" y="3558"/>
                    </a:lnTo>
                    <a:lnTo>
                      <a:pt x="1118" y="4083"/>
                    </a:lnTo>
                    <a:lnTo>
                      <a:pt x="1050" y="4561"/>
                    </a:lnTo>
                    <a:lnTo>
                      <a:pt x="958" y="4995"/>
                    </a:lnTo>
                    <a:lnTo>
                      <a:pt x="821" y="5382"/>
                    </a:lnTo>
                    <a:lnTo>
                      <a:pt x="730" y="5610"/>
                    </a:lnTo>
                    <a:lnTo>
                      <a:pt x="639" y="5724"/>
                    </a:lnTo>
                    <a:lnTo>
                      <a:pt x="593" y="5770"/>
                    </a:lnTo>
                    <a:lnTo>
                      <a:pt x="571" y="5770"/>
                    </a:lnTo>
                    <a:lnTo>
                      <a:pt x="525" y="5747"/>
                    </a:lnTo>
                    <a:lnTo>
                      <a:pt x="479" y="5724"/>
                    </a:lnTo>
                    <a:lnTo>
                      <a:pt x="388" y="5565"/>
                    </a:lnTo>
                    <a:lnTo>
                      <a:pt x="320" y="5337"/>
                    </a:lnTo>
                    <a:lnTo>
                      <a:pt x="251" y="4995"/>
                    </a:lnTo>
                    <a:lnTo>
                      <a:pt x="206" y="4584"/>
                    </a:lnTo>
                    <a:lnTo>
                      <a:pt x="160" y="4105"/>
                    </a:lnTo>
                    <a:lnTo>
                      <a:pt x="160" y="3558"/>
                    </a:lnTo>
                    <a:lnTo>
                      <a:pt x="183" y="2942"/>
                    </a:lnTo>
                    <a:lnTo>
                      <a:pt x="229" y="2372"/>
                    </a:lnTo>
                    <a:lnTo>
                      <a:pt x="274" y="1848"/>
                    </a:lnTo>
                    <a:lnTo>
                      <a:pt x="365" y="1346"/>
                    </a:lnTo>
                    <a:lnTo>
                      <a:pt x="457" y="913"/>
                    </a:lnTo>
                    <a:lnTo>
                      <a:pt x="571" y="548"/>
                    </a:lnTo>
                    <a:lnTo>
                      <a:pt x="685" y="320"/>
                    </a:lnTo>
                    <a:lnTo>
                      <a:pt x="776" y="183"/>
                    </a:lnTo>
                    <a:lnTo>
                      <a:pt x="821" y="160"/>
                    </a:lnTo>
                    <a:close/>
                    <a:moveTo>
                      <a:pt x="776" y="1"/>
                    </a:moveTo>
                    <a:lnTo>
                      <a:pt x="707" y="46"/>
                    </a:lnTo>
                    <a:lnTo>
                      <a:pt x="616" y="115"/>
                    </a:lnTo>
                    <a:lnTo>
                      <a:pt x="548" y="206"/>
                    </a:lnTo>
                    <a:lnTo>
                      <a:pt x="479" y="343"/>
                    </a:lnTo>
                    <a:lnTo>
                      <a:pt x="434" y="479"/>
                    </a:lnTo>
                    <a:lnTo>
                      <a:pt x="297" y="890"/>
                    </a:lnTo>
                    <a:lnTo>
                      <a:pt x="206" y="1323"/>
                    </a:lnTo>
                    <a:lnTo>
                      <a:pt x="115" y="1825"/>
                    </a:lnTo>
                    <a:lnTo>
                      <a:pt x="69" y="2349"/>
                    </a:lnTo>
                    <a:lnTo>
                      <a:pt x="23" y="2920"/>
                    </a:lnTo>
                    <a:lnTo>
                      <a:pt x="1" y="3490"/>
                    </a:lnTo>
                    <a:lnTo>
                      <a:pt x="1" y="4014"/>
                    </a:lnTo>
                    <a:lnTo>
                      <a:pt x="46" y="4516"/>
                    </a:lnTo>
                    <a:lnTo>
                      <a:pt x="92" y="4972"/>
                    </a:lnTo>
                    <a:lnTo>
                      <a:pt x="160" y="5360"/>
                    </a:lnTo>
                    <a:lnTo>
                      <a:pt x="206" y="5519"/>
                    </a:lnTo>
                    <a:lnTo>
                      <a:pt x="274" y="5656"/>
                    </a:lnTo>
                    <a:lnTo>
                      <a:pt x="320" y="5770"/>
                    </a:lnTo>
                    <a:lnTo>
                      <a:pt x="388" y="5861"/>
                    </a:lnTo>
                    <a:lnTo>
                      <a:pt x="479" y="5907"/>
                    </a:lnTo>
                    <a:lnTo>
                      <a:pt x="548" y="5930"/>
                    </a:lnTo>
                    <a:lnTo>
                      <a:pt x="571" y="5930"/>
                    </a:lnTo>
                    <a:lnTo>
                      <a:pt x="639" y="5907"/>
                    </a:lnTo>
                    <a:lnTo>
                      <a:pt x="707" y="5884"/>
                    </a:lnTo>
                    <a:lnTo>
                      <a:pt x="776" y="5793"/>
                    </a:lnTo>
                    <a:lnTo>
                      <a:pt x="844" y="5702"/>
                    </a:lnTo>
                    <a:lnTo>
                      <a:pt x="913" y="5588"/>
                    </a:lnTo>
                    <a:lnTo>
                      <a:pt x="981" y="5428"/>
                    </a:lnTo>
                    <a:lnTo>
                      <a:pt x="1095" y="5040"/>
                    </a:lnTo>
                    <a:lnTo>
                      <a:pt x="1209" y="4607"/>
                    </a:lnTo>
                    <a:lnTo>
                      <a:pt x="1278" y="4105"/>
                    </a:lnTo>
                    <a:lnTo>
                      <a:pt x="1346" y="3558"/>
                    </a:lnTo>
                    <a:lnTo>
                      <a:pt x="1392" y="2988"/>
                    </a:lnTo>
                    <a:lnTo>
                      <a:pt x="1392" y="2418"/>
                    </a:lnTo>
                    <a:lnTo>
                      <a:pt x="1392" y="1893"/>
                    </a:lnTo>
                    <a:lnTo>
                      <a:pt x="1369" y="1392"/>
                    </a:lnTo>
                    <a:lnTo>
                      <a:pt x="1300" y="936"/>
                    </a:lnTo>
                    <a:lnTo>
                      <a:pt x="1232" y="525"/>
                    </a:lnTo>
                    <a:lnTo>
                      <a:pt x="1186" y="365"/>
                    </a:lnTo>
                    <a:lnTo>
                      <a:pt x="1118" y="251"/>
                    </a:lnTo>
                    <a:lnTo>
                      <a:pt x="1072" y="137"/>
                    </a:lnTo>
                    <a:lnTo>
                      <a:pt x="1004" y="69"/>
                    </a:lnTo>
                    <a:lnTo>
                      <a:pt x="935" y="23"/>
                    </a:lnTo>
                    <a:lnTo>
                      <a:pt x="844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99" name="Google Shape;699;p14"/>
              <p:cNvSpPr/>
              <p:nvPr/>
            </p:nvSpPr>
            <p:spPr>
              <a:xfrm>
                <a:off x="6561600" y="3033375"/>
                <a:ext cx="148250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5930" h="1415" extrusionOk="0">
                    <a:moveTo>
                      <a:pt x="2304" y="160"/>
                    </a:moveTo>
                    <a:lnTo>
                      <a:pt x="2988" y="183"/>
                    </a:lnTo>
                    <a:lnTo>
                      <a:pt x="3558" y="228"/>
                    </a:lnTo>
                    <a:lnTo>
                      <a:pt x="4083" y="274"/>
                    </a:lnTo>
                    <a:lnTo>
                      <a:pt x="4562" y="365"/>
                    </a:lnTo>
                    <a:lnTo>
                      <a:pt x="4995" y="456"/>
                    </a:lnTo>
                    <a:lnTo>
                      <a:pt x="5383" y="570"/>
                    </a:lnTo>
                    <a:lnTo>
                      <a:pt x="5611" y="684"/>
                    </a:lnTo>
                    <a:lnTo>
                      <a:pt x="5725" y="776"/>
                    </a:lnTo>
                    <a:lnTo>
                      <a:pt x="5748" y="821"/>
                    </a:lnTo>
                    <a:lnTo>
                      <a:pt x="5770" y="844"/>
                    </a:lnTo>
                    <a:lnTo>
                      <a:pt x="5748" y="890"/>
                    </a:lnTo>
                    <a:lnTo>
                      <a:pt x="5702" y="935"/>
                    </a:lnTo>
                    <a:lnTo>
                      <a:pt x="5565" y="1004"/>
                    </a:lnTo>
                    <a:lnTo>
                      <a:pt x="5314" y="1095"/>
                    </a:lnTo>
                    <a:lnTo>
                      <a:pt x="4995" y="1163"/>
                    </a:lnTo>
                    <a:lnTo>
                      <a:pt x="4585" y="1209"/>
                    </a:lnTo>
                    <a:lnTo>
                      <a:pt x="4106" y="1232"/>
                    </a:lnTo>
                    <a:lnTo>
                      <a:pt x="3558" y="1254"/>
                    </a:lnTo>
                    <a:lnTo>
                      <a:pt x="2943" y="1232"/>
                    </a:lnTo>
                    <a:lnTo>
                      <a:pt x="2373" y="1186"/>
                    </a:lnTo>
                    <a:lnTo>
                      <a:pt x="1848" y="1118"/>
                    </a:lnTo>
                    <a:lnTo>
                      <a:pt x="1346" y="1049"/>
                    </a:lnTo>
                    <a:lnTo>
                      <a:pt x="913" y="958"/>
                    </a:lnTo>
                    <a:lnTo>
                      <a:pt x="548" y="844"/>
                    </a:lnTo>
                    <a:lnTo>
                      <a:pt x="297" y="730"/>
                    </a:lnTo>
                    <a:lnTo>
                      <a:pt x="183" y="639"/>
                    </a:lnTo>
                    <a:lnTo>
                      <a:pt x="161" y="593"/>
                    </a:lnTo>
                    <a:lnTo>
                      <a:pt x="161" y="570"/>
                    </a:lnTo>
                    <a:lnTo>
                      <a:pt x="161" y="525"/>
                    </a:lnTo>
                    <a:lnTo>
                      <a:pt x="183" y="502"/>
                    </a:lnTo>
                    <a:lnTo>
                      <a:pt x="297" y="411"/>
                    </a:lnTo>
                    <a:lnTo>
                      <a:pt x="480" y="365"/>
                    </a:lnTo>
                    <a:lnTo>
                      <a:pt x="731" y="297"/>
                    </a:lnTo>
                    <a:lnTo>
                      <a:pt x="1027" y="251"/>
                    </a:lnTo>
                    <a:lnTo>
                      <a:pt x="1392" y="205"/>
                    </a:lnTo>
                    <a:lnTo>
                      <a:pt x="1825" y="183"/>
                    </a:lnTo>
                    <a:lnTo>
                      <a:pt x="2304" y="160"/>
                    </a:lnTo>
                    <a:close/>
                    <a:moveTo>
                      <a:pt x="2441" y="0"/>
                    </a:moveTo>
                    <a:lnTo>
                      <a:pt x="1916" y="23"/>
                    </a:lnTo>
                    <a:lnTo>
                      <a:pt x="1415" y="46"/>
                    </a:lnTo>
                    <a:lnTo>
                      <a:pt x="959" y="91"/>
                    </a:lnTo>
                    <a:lnTo>
                      <a:pt x="571" y="160"/>
                    </a:lnTo>
                    <a:lnTo>
                      <a:pt x="411" y="228"/>
                    </a:lnTo>
                    <a:lnTo>
                      <a:pt x="275" y="274"/>
                    </a:lnTo>
                    <a:lnTo>
                      <a:pt x="161" y="342"/>
                    </a:lnTo>
                    <a:lnTo>
                      <a:pt x="69" y="411"/>
                    </a:lnTo>
                    <a:lnTo>
                      <a:pt x="24" y="479"/>
                    </a:lnTo>
                    <a:lnTo>
                      <a:pt x="1" y="547"/>
                    </a:lnTo>
                    <a:lnTo>
                      <a:pt x="1" y="639"/>
                    </a:lnTo>
                    <a:lnTo>
                      <a:pt x="46" y="707"/>
                    </a:lnTo>
                    <a:lnTo>
                      <a:pt x="115" y="776"/>
                    </a:lnTo>
                    <a:lnTo>
                      <a:pt x="206" y="844"/>
                    </a:lnTo>
                    <a:lnTo>
                      <a:pt x="343" y="912"/>
                    </a:lnTo>
                    <a:lnTo>
                      <a:pt x="480" y="981"/>
                    </a:lnTo>
                    <a:lnTo>
                      <a:pt x="867" y="1095"/>
                    </a:lnTo>
                    <a:lnTo>
                      <a:pt x="1324" y="1209"/>
                    </a:lnTo>
                    <a:lnTo>
                      <a:pt x="1825" y="1277"/>
                    </a:lnTo>
                    <a:lnTo>
                      <a:pt x="2350" y="1346"/>
                    </a:lnTo>
                    <a:lnTo>
                      <a:pt x="2920" y="1391"/>
                    </a:lnTo>
                    <a:lnTo>
                      <a:pt x="3604" y="1414"/>
                    </a:lnTo>
                    <a:lnTo>
                      <a:pt x="4060" y="1391"/>
                    </a:lnTo>
                    <a:lnTo>
                      <a:pt x="4493" y="1368"/>
                    </a:lnTo>
                    <a:lnTo>
                      <a:pt x="4881" y="1323"/>
                    </a:lnTo>
                    <a:lnTo>
                      <a:pt x="5223" y="1277"/>
                    </a:lnTo>
                    <a:lnTo>
                      <a:pt x="5497" y="1186"/>
                    </a:lnTo>
                    <a:lnTo>
                      <a:pt x="5725" y="1095"/>
                    </a:lnTo>
                    <a:lnTo>
                      <a:pt x="5816" y="1049"/>
                    </a:lnTo>
                    <a:lnTo>
                      <a:pt x="5862" y="981"/>
                    </a:lnTo>
                    <a:lnTo>
                      <a:pt x="5907" y="912"/>
                    </a:lnTo>
                    <a:lnTo>
                      <a:pt x="5930" y="844"/>
                    </a:lnTo>
                    <a:lnTo>
                      <a:pt x="5907" y="776"/>
                    </a:lnTo>
                    <a:lnTo>
                      <a:pt x="5884" y="707"/>
                    </a:lnTo>
                    <a:lnTo>
                      <a:pt x="5816" y="639"/>
                    </a:lnTo>
                    <a:lnTo>
                      <a:pt x="5702" y="570"/>
                    </a:lnTo>
                    <a:lnTo>
                      <a:pt x="5588" y="502"/>
                    </a:lnTo>
                    <a:lnTo>
                      <a:pt x="5428" y="433"/>
                    </a:lnTo>
                    <a:lnTo>
                      <a:pt x="5041" y="297"/>
                    </a:lnTo>
                    <a:lnTo>
                      <a:pt x="4607" y="205"/>
                    </a:lnTo>
                    <a:lnTo>
                      <a:pt x="4106" y="114"/>
                    </a:lnTo>
                    <a:lnTo>
                      <a:pt x="3558" y="69"/>
                    </a:lnTo>
                    <a:lnTo>
                      <a:pt x="2988" y="23"/>
                    </a:lnTo>
                    <a:lnTo>
                      <a:pt x="2441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700" name="Google Shape;700;p14"/>
          <p:cNvSpPr/>
          <p:nvPr/>
        </p:nvSpPr>
        <p:spPr>
          <a:xfrm>
            <a:off x="4793600" y="-16867"/>
            <a:ext cx="6447600" cy="6924800"/>
          </a:xfrm>
          <a:prstGeom prst="rect">
            <a:avLst/>
          </a:prstGeom>
          <a:solidFill>
            <a:srgbClr val="FFFFFF">
              <a:alpha val="899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01" name="Google Shape;701;p14"/>
          <p:cNvSpPr txBox="1">
            <a:spLocks noGrp="1"/>
          </p:cNvSpPr>
          <p:nvPr>
            <p:ph type="ctrTitle"/>
          </p:nvPr>
        </p:nvSpPr>
        <p:spPr>
          <a:xfrm>
            <a:off x="6110812" y="1765467"/>
            <a:ext cx="4975600" cy="7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067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333">
                <a:solidFill>
                  <a:srgbClr val="F3F3F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333">
                <a:solidFill>
                  <a:srgbClr val="F3F3F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333">
                <a:solidFill>
                  <a:srgbClr val="F3F3F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333">
                <a:solidFill>
                  <a:srgbClr val="F3F3F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333">
                <a:solidFill>
                  <a:srgbClr val="F3F3F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333">
                <a:solidFill>
                  <a:srgbClr val="F3F3F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333">
                <a:solidFill>
                  <a:srgbClr val="F3F3F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333">
                <a:solidFill>
                  <a:srgbClr val="F3F3F3"/>
                </a:solidFill>
              </a:defRPr>
            </a:lvl9pPr>
          </a:lstStyle>
          <a:p>
            <a:endParaRPr/>
          </a:p>
        </p:txBody>
      </p:sp>
      <p:sp>
        <p:nvSpPr>
          <p:cNvPr id="702" name="Google Shape;702;p14"/>
          <p:cNvSpPr txBox="1">
            <a:spLocks noGrp="1"/>
          </p:cNvSpPr>
          <p:nvPr>
            <p:ph type="title" idx="2" hasCustomPrompt="1"/>
          </p:nvPr>
        </p:nvSpPr>
        <p:spPr>
          <a:xfrm>
            <a:off x="5304500" y="1917400"/>
            <a:ext cx="620400" cy="466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2133" b="1">
                <a:solidFill>
                  <a:schemeClr val="lt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800"/>
              <a:buFont typeface="Fira Sans Extra Condensed Medium"/>
              <a:buNone/>
              <a:defRPr sz="6400">
                <a:solidFill>
                  <a:srgbClr val="F3F3F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800"/>
              <a:buFont typeface="Fira Sans Extra Condensed Medium"/>
              <a:buNone/>
              <a:defRPr sz="6400">
                <a:solidFill>
                  <a:srgbClr val="F3F3F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800"/>
              <a:buFont typeface="Fira Sans Extra Condensed Medium"/>
              <a:buNone/>
              <a:defRPr sz="6400">
                <a:solidFill>
                  <a:srgbClr val="F3F3F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800"/>
              <a:buFont typeface="Fira Sans Extra Condensed Medium"/>
              <a:buNone/>
              <a:defRPr sz="6400">
                <a:solidFill>
                  <a:srgbClr val="F3F3F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800"/>
              <a:buFont typeface="Fira Sans Extra Condensed Medium"/>
              <a:buNone/>
              <a:defRPr sz="6400">
                <a:solidFill>
                  <a:srgbClr val="F3F3F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800"/>
              <a:buFont typeface="Fira Sans Extra Condensed Medium"/>
              <a:buNone/>
              <a:defRPr sz="6400">
                <a:solidFill>
                  <a:srgbClr val="F3F3F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800"/>
              <a:buFont typeface="Fira Sans Extra Condensed Medium"/>
              <a:buNone/>
              <a:defRPr sz="6400">
                <a:solidFill>
                  <a:srgbClr val="F3F3F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800"/>
              <a:buFont typeface="Fira Sans Extra Condensed Medium"/>
              <a:buNone/>
              <a:defRPr sz="6400">
                <a:solidFill>
                  <a:srgbClr val="F3F3F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703" name="Google Shape;703;p14"/>
          <p:cNvSpPr txBox="1">
            <a:spLocks noGrp="1"/>
          </p:cNvSpPr>
          <p:nvPr>
            <p:ph type="ctrTitle" idx="3"/>
          </p:nvPr>
        </p:nvSpPr>
        <p:spPr>
          <a:xfrm>
            <a:off x="6110800" y="2753156"/>
            <a:ext cx="4975600" cy="7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067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333">
                <a:solidFill>
                  <a:srgbClr val="F3F3F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333">
                <a:solidFill>
                  <a:srgbClr val="F3F3F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333">
                <a:solidFill>
                  <a:srgbClr val="F3F3F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333">
                <a:solidFill>
                  <a:srgbClr val="F3F3F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333">
                <a:solidFill>
                  <a:srgbClr val="F3F3F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333">
                <a:solidFill>
                  <a:srgbClr val="F3F3F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333">
                <a:solidFill>
                  <a:srgbClr val="F3F3F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333">
                <a:solidFill>
                  <a:srgbClr val="F3F3F3"/>
                </a:solidFill>
              </a:defRPr>
            </a:lvl9pPr>
          </a:lstStyle>
          <a:p>
            <a:endParaRPr/>
          </a:p>
        </p:txBody>
      </p:sp>
      <p:sp>
        <p:nvSpPr>
          <p:cNvPr id="704" name="Google Shape;704;p14"/>
          <p:cNvSpPr txBox="1">
            <a:spLocks noGrp="1"/>
          </p:cNvSpPr>
          <p:nvPr>
            <p:ph type="title" idx="4" hasCustomPrompt="1"/>
          </p:nvPr>
        </p:nvSpPr>
        <p:spPr>
          <a:xfrm>
            <a:off x="5304500" y="2905151"/>
            <a:ext cx="620400" cy="466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2133" b="1">
                <a:solidFill>
                  <a:schemeClr val="lt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800"/>
              <a:buFont typeface="Fira Sans Extra Condensed Medium"/>
              <a:buNone/>
              <a:defRPr sz="6400">
                <a:solidFill>
                  <a:srgbClr val="F3F3F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800"/>
              <a:buFont typeface="Fira Sans Extra Condensed Medium"/>
              <a:buNone/>
              <a:defRPr sz="6400">
                <a:solidFill>
                  <a:srgbClr val="F3F3F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800"/>
              <a:buFont typeface="Fira Sans Extra Condensed Medium"/>
              <a:buNone/>
              <a:defRPr sz="6400">
                <a:solidFill>
                  <a:srgbClr val="F3F3F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800"/>
              <a:buFont typeface="Fira Sans Extra Condensed Medium"/>
              <a:buNone/>
              <a:defRPr sz="6400">
                <a:solidFill>
                  <a:srgbClr val="F3F3F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800"/>
              <a:buFont typeface="Fira Sans Extra Condensed Medium"/>
              <a:buNone/>
              <a:defRPr sz="6400">
                <a:solidFill>
                  <a:srgbClr val="F3F3F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800"/>
              <a:buFont typeface="Fira Sans Extra Condensed Medium"/>
              <a:buNone/>
              <a:defRPr sz="6400">
                <a:solidFill>
                  <a:srgbClr val="F3F3F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800"/>
              <a:buFont typeface="Fira Sans Extra Condensed Medium"/>
              <a:buNone/>
              <a:defRPr sz="6400">
                <a:solidFill>
                  <a:srgbClr val="F3F3F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800"/>
              <a:buFont typeface="Fira Sans Extra Condensed Medium"/>
              <a:buNone/>
              <a:defRPr sz="6400">
                <a:solidFill>
                  <a:srgbClr val="F3F3F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705" name="Google Shape;705;p14"/>
          <p:cNvSpPr txBox="1">
            <a:spLocks noGrp="1"/>
          </p:cNvSpPr>
          <p:nvPr>
            <p:ph type="ctrTitle" idx="5"/>
          </p:nvPr>
        </p:nvSpPr>
        <p:spPr>
          <a:xfrm>
            <a:off x="6110812" y="3740844"/>
            <a:ext cx="4975600" cy="7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067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333">
                <a:solidFill>
                  <a:srgbClr val="F3F3F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333">
                <a:solidFill>
                  <a:srgbClr val="F3F3F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333">
                <a:solidFill>
                  <a:srgbClr val="F3F3F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333">
                <a:solidFill>
                  <a:srgbClr val="F3F3F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333">
                <a:solidFill>
                  <a:srgbClr val="F3F3F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333">
                <a:solidFill>
                  <a:srgbClr val="F3F3F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333">
                <a:solidFill>
                  <a:srgbClr val="F3F3F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333">
                <a:solidFill>
                  <a:srgbClr val="F3F3F3"/>
                </a:solidFill>
              </a:defRPr>
            </a:lvl9pPr>
          </a:lstStyle>
          <a:p>
            <a:endParaRPr/>
          </a:p>
        </p:txBody>
      </p:sp>
      <p:sp>
        <p:nvSpPr>
          <p:cNvPr id="706" name="Google Shape;706;p14"/>
          <p:cNvSpPr txBox="1">
            <a:spLocks noGrp="1"/>
          </p:cNvSpPr>
          <p:nvPr>
            <p:ph type="title" idx="6" hasCustomPrompt="1"/>
          </p:nvPr>
        </p:nvSpPr>
        <p:spPr>
          <a:xfrm>
            <a:off x="5304500" y="3892833"/>
            <a:ext cx="620400" cy="466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2133" b="1">
                <a:solidFill>
                  <a:schemeClr val="lt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64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64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64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64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64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64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64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64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707" name="Google Shape;707;p14"/>
          <p:cNvSpPr txBox="1">
            <a:spLocks noGrp="1"/>
          </p:cNvSpPr>
          <p:nvPr>
            <p:ph type="ctrTitle" idx="7"/>
          </p:nvPr>
        </p:nvSpPr>
        <p:spPr>
          <a:xfrm>
            <a:off x="6110812" y="4728533"/>
            <a:ext cx="4975600" cy="7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067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333">
                <a:solidFill>
                  <a:srgbClr val="F3F3F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333">
                <a:solidFill>
                  <a:srgbClr val="F3F3F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333">
                <a:solidFill>
                  <a:srgbClr val="F3F3F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333">
                <a:solidFill>
                  <a:srgbClr val="F3F3F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333">
                <a:solidFill>
                  <a:srgbClr val="F3F3F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333">
                <a:solidFill>
                  <a:srgbClr val="F3F3F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333">
                <a:solidFill>
                  <a:srgbClr val="F3F3F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None/>
              <a:defRPr sz="5333">
                <a:solidFill>
                  <a:srgbClr val="F3F3F3"/>
                </a:solidFill>
              </a:defRPr>
            </a:lvl9pPr>
          </a:lstStyle>
          <a:p>
            <a:endParaRPr/>
          </a:p>
        </p:txBody>
      </p:sp>
      <p:sp>
        <p:nvSpPr>
          <p:cNvPr id="708" name="Google Shape;708;p14"/>
          <p:cNvSpPr txBox="1">
            <a:spLocks noGrp="1"/>
          </p:cNvSpPr>
          <p:nvPr>
            <p:ph type="title" idx="8" hasCustomPrompt="1"/>
          </p:nvPr>
        </p:nvSpPr>
        <p:spPr>
          <a:xfrm>
            <a:off x="5304500" y="4880500"/>
            <a:ext cx="620400" cy="466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2133" b="1">
                <a:solidFill>
                  <a:schemeClr val="lt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64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64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64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64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64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64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64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64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709" name="Google Shape;709;p14"/>
          <p:cNvSpPr/>
          <p:nvPr/>
        </p:nvSpPr>
        <p:spPr>
          <a:xfrm rot="-5626264" flipH="1">
            <a:off x="5388678" y="450935"/>
            <a:ext cx="452053" cy="521471"/>
          </a:xfrm>
          <a:custGeom>
            <a:avLst/>
            <a:gdLst/>
            <a:ahLst/>
            <a:cxnLst/>
            <a:rect l="l" t="t" r="r" b="b"/>
            <a:pathLst>
              <a:path w="4311" h="4973" extrusionOk="0">
                <a:moveTo>
                  <a:pt x="1003" y="1"/>
                </a:moveTo>
                <a:lnTo>
                  <a:pt x="821" y="24"/>
                </a:lnTo>
                <a:lnTo>
                  <a:pt x="639" y="69"/>
                </a:lnTo>
                <a:lnTo>
                  <a:pt x="456" y="138"/>
                </a:lnTo>
                <a:lnTo>
                  <a:pt x="319" y="252"/>
                </a:lnTo>
                <a:lnTo>
                  <a:pt x="183" y="388"/>
                </a:lnTo>
                <a:lnTo>
                  <a:pt x="91" y="548"/>
                </a:lnTo>
                <a:lnTo>
                  <a:pt x="23" y="731"/>
                </a:lnTo>
                <a:lnTo>
                  <a:pt x="0" y="913"/>
                </a:lnTo>
                <a:lnTo>
                  <a:pt x="0" y="1095"/>
                </a:lnTo>
                <a:lnTo>
                  <a:pt x="46" y="1278"/>
                </a:lnTo>
                <a:lnTo>
                  <a:pt x="114" y="1437"/>
                </a:lnTo>
                <a:lnTo>
                  <a:pt x="228" y="1597"/>
                </a:lnTo>
                <a:lnTo>
                  <a:pt x="3010" y="4721"/>
                </a:lnTo>
                <a:lnTo>
                  <a:pt x="3124" y="4835"/>
                </a:lnTo>
                <a:lnTo>
                  <a:pt x="3261" y="4904"/>
                </a:lnTo>
                <a:lnTo>
                  <a:pt x="3421" y="4949"/>
                </a:lnTo>
                <a:lnTo>
                  <a:pt x="3558" y="4972"/>
                </a:lnTo>
                <a:lnTo>
                  <a:pt x="3694" y="4972"/>
                </a:lnTo>
                <a:lnTo>
                  <a:pt x="3831" y="4927"/>
                </a:lnTo>
                <a:lnTo>
                  <a:pt x="3945" y="4858"/>
                </a:lnTo>
                <a:lnTo>
                  <a:pt x="4059" y="4790"/>
                </a:lnTo>
                <a:lnTo>
                  <a:pt x="4173" y="4676"/>
                </a:lnTo>
                <a:lnTo>
                  <a:pt x="4242" y="4539"/>
                </a:lnTo>
                <a:lnTo>
                  <a:pt x="4287" y="4402"/>
                </a:lnTo>
                <a:lnTo>
                  <a:pt x="4310" y="4265"/>
                </a:lnTo>
                <a:lnTo>
                  <a:pt x="4310" y="4128"/>
                </a:lnTo>
                <a:lnTo>
                  <a:pt x="4265" y="3992"/>
                </a:lnTo>
                <a:lnTo>
                  <a:pt x="4219" y="3855"/>
                </a:lnTo>
                <a:lnTo>
                  <a:pt x="4128" y="3718"/>
                </a:lnTo>
                <a:lnTo>
                  <a:pt x="1596" y="890"/>
                </a:lnTo>
                <a:lnTo>
                  <a:pt x="1528" y="822"/>
                </a:lnTo>
                <a:lnTo>
                  <a:pt x="1460" y="776"/>
                </a:lnTo>
                <a:lnTo>
                  <a:pt x="1368" y="731"/>
                </a:lnTo>
                <a:lnTo>
                  <a:pt x="1163" y="731"/>
                </a:lnTo>
                <a:lnTo>
                  <a:pt x="1072" y="753"/>
                </a:lnTo>
                <a:lnTo>
                  <a:pt x="1003" y="776"/>
                </a:lnTo>
                <a:lnTo>
                  <a:pt x="912" y="845"/>
                </a:lnTo>
                <a:lnTo>
                  <a:pt x="844" y="913"/>
                </a:lnTo>
                <a:lnTo>
                  <a:pt x="798" y="981"/>
                </a:lnTo>
                <a:lnTo>
                  <a:pt x="775" y="1073"/>
                </a:lnTo>
                <a:lnTo>
                  <a:pt x="753" y="1164"/>
                </a:lnTo>
                <a:lnTo>
                  <a:pt x="753" y="1278"/>
                </a:lnTo>
                <a:lnTo>
                  <a:pt x="775" y="1369"/>
                </a:lnTo>
                <a:lnTo>
                  <a:pt x="821" y="1437"/>
                </a:lnTo>
                <a:lnTo>
                  <a:pt x="867" y="1529"/>
                </a:lnTo>
                <a:lnTo>
                  <a:pt x="3033" y="3946"/>
                </a:lnTo>
                <a:lnTo>
                  <a:pt x="3079" y="3969"/>
                </a:lnTo>
                <a:lnTo>
                  <a:pt x="3147" y="3969"/>
                </a:lnTo>
                <a:lnTo>
                  <a:pt x="3170" y="3900"/>
                </a:lnTo>
                <a:lnTo>
                  <a:pt x="3147" y="3855"/>
                </a:lnTo>
                <a:lnTo>
                  <a:pt x="1003" y="1415"/>
                </a:lnTo>
                <a:lnTo>
                  <a:pt x="935" y="1301"/>
                </a:lnTo>
                <a:lnTo>
                  <a:pt x="912" y="1187"/>
                </a:lnTo>
                <a:lnTo>
                  <a:pt x="958" y="1073"/>
                </a:lnTo>
                <a:lnTo>
                  <a:pt x="1026" y="959"/>
                </a:lnTo>
                <a:lnTo>
                  <a:pt x="1140" y="890"/>
                </a:lnTo>
                <a:lnTo>
                  <a:pt x="1254" y="890"/>
                </a:lnTo>
                <a:lnTo>
                  <a:pt x="1391" y="913"/>
                </a:lnTo>
                <a:lnTo>
                  <a:pt x="1482" y="981"/>
                </a:lnTo>
                <a:lnTo>
                  <a:pt x="4014" y="3832"/>
                </a:lnTo>
                <a:lnTo>
                  <a:pt x="4082" y="3923"/>
                </a:lnTo>
                <a:lnTo>
                  <a:pt x="4128" y="4037"/>
                </a:lnTo>
                <a:lnTo>
                  <a:pt x="4151" y="4151"/>
                </a:lnTo>
                <a:lnTo>
                  <a:pt x="4151" y="4265"/>
                </a:lnTo>
                <a:lnTo>
                  <a:pt x="4128" y="4379"/>
                </a:lnTo>
                <a:lnTo>
                  <a:pt x="4105" y="4470"/>
                </a:lnTo>
                <a:lnTo>
                  <a:pt x="4036" y="4584"/>
                </a:lnTo>
                <a:lnTo>
                  <a:pt x="3968" y="4676"/>
                </a:lnTo>
                <a:lnTo>
                  <a:pt x="3854" y="4744"/>
                </a:lnTo>
                <a:lnTo>
                  <a:pt x="3763" y="4790"/>
                </a:lnTo>
                <a:lnTo>
                  <a:pt x="3649" y="4813"/>
                </a:lnTo>
                <a:lnTo>
                  <a:pt x="3535" y="4813"/>
                </a:lnTo>
                <a:lnTo>
                  <a:pt x="3421" y="4790"/>
                </a:lnTo>
                <a:lnTo>
                  <a:pt x="3307" y="4767"/>
                </a:lnTo>
                <a:lnTo>
                  <a:pt x="3216" y="4699"/>
                </a:lnTo>
                <a:lnTo>
                  <a:pt x="3124" y="4607"/>
                </a:lnTo>
                <a:lnTo>
                  <a:pt x="342" y="1506"/>
                </a:lnTo>
                <a:lnTo>
                  <a:pt x="251" y="1369"/>
                </a:lnTo>
                <a:lnTo>
                  <a:pt x="183" y="1232"/>
                </a:lnTo>
                <a:lnTo>
                  <a:pt x="160" y="1073"/>
                </a:lnTo>
                <a:lnTo>
                  <a:pt x="160" y="913"/>
                </a:lnTo>
                <a:lnTo>
                  <a:pt x="183" y="776"/>
                </a:lnTo>
                <a:lnTo>
                  <a:pt x="228" y="617"/>
                </a:lnTo>
                <a:lnTo>
                  <a:pt x="297" y="480"/>
                </a:lnTo>
                <a:lnTo>
                  <a:pt x="411" y="366"/>
                </a:lnTo>
                <a:lnTo>
                  <a:pt x="547" y="274"/>
                </a:lnTo>
                <a:lnTo>
                  <a:pt x="684" y="206"/>
                </a:lnTo>
                <a:lnTo>
                  <a:pt x="844" y="183"/>
                </a:lnTo>
                <a:lnTo>
                  <a:pt x="1003" y="160"/>
                </a:lnTo>
                <a:lnTo>
                  <a:pt x="1140" y="183"/>
                </a:lnTo>
                <a:lnTo>
                  <a:pt x="1300" y="252"/>
                </a:lnTo>
                <a:lnTo>
                  <a:pt x="1437" y="320"/>
                </a:lnTo>
                <a:lnTo>
                  <a:pt x="1551" y="434"/>
                </a:lnTo>
                <a:lnTo>
                  <a:pt x="3284" y="2372"/>
                </a:lnTo>
                <a:lnTo>
                  <a:pt x="3330" y="2418"/>
                </a:lnTo>
                <a:lnTo>
                  <a:pt x="3398" y="2395"/>
                </a:lnTo>
                <a:lnTo>
                  <a:pt x="3421" y="2327"/>
                </a:lnTo>
                <a:lnTo>
                  <a:pt x="3398" y="2281"/>
                </a:lnTo>
                <a:lnTo>
                  <a:pt x="1665" y="320"/>
                </a:lnTo>
                <a:lnTo>
                  <a:pt x="1528" y="206"/>
                </a:lnTo>
                <a:lnTo>
                  <a:pt x="1368" y="115"/>
                </a:lnTo>
                <a:lnTo>
                  <a:pt x="1186" y="46"/>
                </a:lnTo>
                <a:lnTo>
                  <a:pt x="1003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10" name="Google Shape;710;p14"/>
          <p:cNvSpPr/>
          <p:nvPr/>
        </p:nvSpPr>
        <p:spPr>
          <a:xfrm>
            <a:off x="186157" y="4960909"/>
            <a:ext cx="303588" cy="305641"/>
          </a:xfrm>
          <a:custGeom>
            <a:avLst/>
            <a:gdLst/>
            <a:ahLst/>
            <a:cxnLst/>
            <a:rect l="l" t="t" r="r" b="b"/>
            <a:pathLst>
              <a:path w="3399" h="3422" extrusionOk="0">
                <a:moveTo>
                  <a:pt x="730" y="1"/>
                </a:moveTo>
                <a:lnTo>
                  <a:pt x="0" y="754"/>
                </a:lnTo>
                <a:lnTo>
                  <a:pt x="958" y="1711"/>
                </a:lnTo>
                <a:lnTo>
                  <a:pt x="0" y="2669"/>
                </a:lnTo>
                <a:lnTo>
                  <a:pt x="730" y="3422"/>
                </a:lnTo>
                <a:lnTo>
                  <a:pt x="1711" y="2464"/>
                </a:lnTo>
                <a:lnTo>
                  <a:pt x="2669" y="3422"/>
                </a:lnTo>
                <a:lnTo>
                  <a:pt x="3398" y="2669"/>
                </a:lnTo>
                <a:lnTo>
                  <a:pt x="2440" y="1711"/>
                </a:lnTo>
                <a:lnTo>
                  <a:pt x="3398" y="754"/>
                </a:lnTo>
                <a:lnTo>
                  <a:pt x="2669" y="1"/>
                </a:lnTo>
                <a:lnTo>
                  <a:pt x="1711" y="959"/>
                </a:lnTo>
                <a:lnTo>
                  <a:pt x="730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711" name="Google Shape;711;p14"/>
          <p:cNvGrpSpPr/>
          <p:nvPr/>
        </p:nvGrpSpPr>
        <p:grpSpPr>
          <a:xfrm>
            <a:off x="10190334" y="6138468"/>
            <a:ext cx="348335" cy="360573"/>
            <a:chOff x="5010850" y="2735101"/>
            <a:chExt cx="261251" cy="270430"/>
          </a:xfrm>
        </p:grpSpPr>
        <p:sp>
          <p:nvSpPr>
            <p:cNvPr id="712" name="Google Shape;712;p14"/>
            <p:cNvSpPr/>
            <p:nvPr/>
          </p:nvSpPr>
          <p:spPr>
            <a:xfrm>
              <a:off x="5010850" y="2803831"/>
              <a:ext cx="261251" cy="132970"/>
            </a:xfrm>
            <a:custGeom>
              <a:avLst/>
              <a:gdLst/>
              <a:ahLst/>
              <a:cxnLst/>
              <a:rect l="l" t="t" r="r" b="b"/>
              <a:pathLst>
                <a:path w="3900" h="1985" extrusionOk="0">
                  <a:moveTo>
                    <a:pt x="3649" y="0"/>
                  </a:moveTo>
                  <a:lnTo>
                    <a:pt x="0" y="981"/>
                  </a:lnTo>
                  <a:lnTo>
                    <a:pt x="251" y="1984"/>
                  </a:lnTo>
                  <a:lnTo>
                    <a:pt x="3900" y="1027"/>
                  </a:lnTo>
                  <a:lnTo>
                    <a:pt x="364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3" name="Google Shape;713;p14"/>
            <p:cNvSpPr/>
            <p:nvPr/>
          </p:nvSpPr>
          <p:spPr>
            <a:xfrm>
              <a:off x="5079580" y="2735101"/>
              <a:ext cx="70337" cy="70337"/>
            </a:xfrm>
            <a:custGeom>
              <a:avLst/>
              <a:gdLst/>
              <a:ahLst/>
              <a:cxnLst/>
              <a:rect l="l" t="t" r="r" b="b"/>
              <a:pathLst>
                <a:path w="1050" h="1050" extrusionOk="0">
                  <a:moveTo>
                    <a:pt x="502" y="0"/>
                  </a:moveTo>
                  <a:lnTo>
                    <a:pt x="388" y="23"/>
                  </a:lnTo>
                  <a:lnTo>
                    <a:pt x="297" y="69"/>
                  </a:lnTo>
                  <a:lnTo>
                    <a:pt x="206" y="114"/>
                  </a:lnTo>
                  <a:lnTo>
                    <a:pt x="137" y="183"/>
                  </a:lnTo>
                  <a:lnTo>
                    <a:pt x="69" y="274"/>
                  </a:lnTo>
                  <a:lnTo>
                    <a:pt x="23" y="365"/>
                  </a:lnTo>
                  <a:lnTo>
                    <a:pt x="1" y="456"/>
                  </a:lnTo>
                  <a:lnTo>
                    <a:pt x="1" y="570"/>
                  </a:lnTo>
                  <a:lnTo>
                    <a:pt x="23" y="662"/>
                  </a:lnTo>
                  <a:lnTo>
                    <a:pt x="46" y="776"/>
                  </a:lnTo>
                  <a:lnTo>
                    <a:pt x="115" y="867"/>
                  </a:lnTo>
                  <a:lnTo>
                    <a:pt x="183" y="935"/>
                  </a:lnTo>
                  <a:lnTo>
                    <a:pt x="251" y="981"/>
                  </a:lnTo>
                  <a:lnTo>
                    <a:pt x="365" y="1026"/>
                  </a:lnTo>
                  <a:lnTo>
                    <a:pt x="457" y="1049"/>
                  </a:lnTo>
                  <a:lnTo>
                    <a:pt x="662" y="1049"/>
                  </a:lnTo>
                  <a:lnTo>
                    <a:pt x="753" y="1004"/>
                  </a:lnTo>
                  <a:lnTo>
                    <a:pt x="844" y="958"/>
                  </a:lnTo>
                  <a:lnTo>
                    <a:pt x="913" y="867"/>
                  </a:lnTo>
                  <a:lnTo>
                    <a:pt x="981" y="798"/>
                  </a:lnTo>
                  <a:lnTo>
                    <a:pt x="1027" y="707"/>
                  </a:lnTo>
                  <a:lnTo>
                    <a:pt x="1050" y="616"/>
                  </a:lnTo>
                  <a:lnTo>
                    <a:pt x="1050" y="502"/>
                  </a:lnTo>
                  <a:lnTo>
                    <a:pt x="1027" y="388"/>
                  </a:lnTo>
                  <a:lnTo>
                    <a:pt x="1004" y="297"/>
                  </a:lnTo>
                  <a:lnTo>
                    <a:pt x="935" y="205"/>
                  </a:lnTo>
                  <a:lnTo>
                    <a:pt x="867" y="137"/>
                  </a:lnTo>
                  <a:lnTo>
                    <a:pt x="799" y="69"/>
                  </a:lnTo>
                  <a:lnTo>
                    <a:pt x="707" y="46"/>
                  </a:lnTo>
                  <a:lnTo>
                    <a:pt x="593" y="23"/>
                  </a:lnTo>
                  <a:lnTo>
                    <a:pt x="5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4" name="Google Shape;714;p14"/>
            <p:cNvSpPr/>
            <p:nvPr/>
          </p:nvSpPr>
          <p:spPr>
            <a:xfrm>
              <a:off x="5133036" y="2935194"/>
              <a:ext cx="70337" cy="70337"/>
            </a:xfrm>
            <a:custGeom>
              <a:avLst/>
              <a:gdLst/>
              <a:ahLst/>
              <a:cxnLst/>
              <a:rect l="l" t="t" r="r" b="b"/>
              <a:pathLst>
                <a:path w="1050" h="1050" extrusionOk="0">
                  <a:moveTo>
                    <a:pt x="502" y="1"/>
                  </a:moveTo>
                  <a:lnTo>
                    <a:pt x="388" y="23"/>
                  </a:lnTo>
                  <a:lnTo>
                    <a:pt x="297" y="69"/>
                  </a:lnTo>
                  <a:lnTo>
                    <a:pt x="206" y="115"/>
                  </a:lnTo>
                  <a:lnTo>
                    <a:pt x="137" y="183"/>
                  </a:lnTo>
                  <a:lnTo>
                    <a:pt x="69" y="274"/>
                  </a:lnTo>
                  <a:lnTo>
                    <a:pt x="23" y="365"/>
                  </a:lnTo>
                  <a:lnTo>
                    <a:pt x="1" y="457"/>
                  </a:lnTo>
                  <a:lnTo>
                    <a:pt x="1" y="548"/>
                  </a:lnTo>
                  <a:lnTo>
                    <a:pt x="23" y="662"/>
                  </a:lnTo>
                  <a:lnTo>
                    <a:pt x="46" y="753"/>
                  </a:lnTo>
                  <a:lnTo>
                    <a:pt x="115" y="844"/>
                  </a:lnTo>
                  <a:lnTo>
                    <a:pt x="183" y="936"/>
                  </a:lnTo>
                  <a:lnTo>
                    <a:pt x="274" y="981"/>
                  </a:lnTo>
                  <a:lnTo>
                    <a:pt x="366" y="1027"/>
                  </a:lnTo>
                  <a:lnTo>
                    <a:pt x="457" y="1050"/>
                  </a:lnTo>
                  <a:lnTo>
                    <a:pt x="548" y="1050"/>
                  </a:lnTo>
                  <a:lnTo>
                    <a:pt x="662" y="1027"/>
                  </a:lnTo>
                  <a:lnTo>
                    <a:pt x="753" y="1004"/>
                  </a:lnTo>
                  <a:lnTo>
                    <a:pt x="844" y="936"/>
                  </a:lnTo>
                  <a:lnTo>
                    <a:pt x="913" y="867"/>
                  </a:lnTo>
                  <a:lnTo>
                    <a:pt x="981" y="799"/>
                  </a:lnTo>
                  <a:lnTo>
                    <a:pt x="1027" y="708"/>
                  </a:lnTo>
                  <a:lnTo>
                    <a:pt x="1050" y="593"/>
                  </a:lnTo>
                  <a:lnTo>
                    <a:pt x="1050" y="502"/>
                  </a:lnTo>
                  <a:lnTo>
                    <a:pt x="1027" y="388"/>
                  </a:lnTo>
                  <a:lnTo>
                    <a:pt x="1004" y="297"/>
                  </a:lnTo>
                  <a:lnTo>
                    <a:pt x="936" y="206"/>
                  </a:lnTo>
                  <a:lnTo>
                    <a:pt x="867" y="137"/>
                  </a:lnTo>
                  <a:lnTo>
                    <a:pt x="799" y="69"/>
                  </a:lnTo>
                  <a:lnTo>
                    <a:pt x="708" y="23"/>
                  </a:lnTo>
                  <a:lnTo>
                    <a:pt x="59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441302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bg>
      <p:bgPr>
        <a:solidFill>
          <a:schemeClr val="accent6"/>
        </a:solidFill>
        <a:effectLst/>
      </p:bgPr>
    </p:bg>
    <p:spTree>
      <p:nvGrpSpPr>
        <p:cNvPr id="1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" name="Google Shape;716;p15"/>
          <p:cNvGrpSpPr/>
          <p:nvPr/>
        </p:nvGrpSpPr>
        <p:grpSpPr>
          <a:xfrm rot="10800000" flipH="1">
            <a:off x="-262105" y="-23805"/>
            <a:ext cx="12697088" cy="6045197"/>
            <a:chOff x="1697" y="798588"/>
            <a:chExt cx="9125842" cy="4344895"/>
          </a:xfrm>
        </p:grpSpPr>
        <p:sp>
          <p:nvSpPr>
            <p:cNvPr id="717" name="Google Shape;717;p15"/>
            <p:cNvSpPr/>
            <p:nvPr/>
          </p:nvSpPr>
          <p:spPr>
            <a:xfrm>
              <a:off x="1697" y="798588"/>
              <a:ext cx="9125842" cy="4344860"/>
            </a:xfrm>
            <a:custGeom>
              <a:avLst/>
              <a:gdLst/>
              <a:ahLst/>
              <a:cxnLst/>
              <a:rect l="l" t="t" r="r" b="b"/>
              <a:pathLst>
                <a:path w="118310" h="56328" extrusionOk="0">
                  <a:moveTo>
                    <a:pt x="55165" y="0"/>
                  </a:moveTo>
                  <a:lnTo>
                    <a:pt x="53888" y="69"/>
                  </a:lnTo>
                  <a:lnTo>
                    <a:pt x="52633" y="137"/>
                  </a:lnTo>
                  <a:lnTo>
                    <a:pt x="51402" y="251"/>
                  </a:lnTo>
                  <a:lnTo>
                    <a:pt x="50170" y="411"/>
                  </a:lnTo>
                  <a:lnTo>
                    <a:pt x="48962" y="570"/>
                  </a:lnTo>
                  <a:lnTo>
                    <a:pt x="47776" y="798"/>
                  </a:lnTo>
                  <a:lnTo>
                    <a:pt x="46613" y="1027"/>
                  </a:lnTo>
                  <a:lnTo>
                    <a:pt x="45473" y="1300"/>
                  </a:lnTo>
                  <a:lnTo>
                    <a:pt x="44333" y="1619"/>
                  </a:lnTo>
                  <a:lnTo>
                    <a:pt x="43192" y="1961"/>
                  </a:lnTo>
                  <a:lnTo>
                    <a:pt x="42098" y="2349"/>
                  </a:lnTo>
                  <a:lnTo>
                    <a:pt x="41003" y="2760"/>
                  </a:lnTo>
                  <a:lnTo>
                    <a:pt x="39931" y="3193"/>
                  </a:lnTo>
                  <a:lnTo>
                    <a:pt x="38859" y="3695"/>
                  </a:lnTo>
                  <a:lnTo>
                    <a:pt x="37810" y="4219"/>
                  </a:lnTo>
                  <a:lnTo>
                    <a:pt x="36761" y="4766"/>
                  </a:lnTo>
                  <a:lnTo>
                    <a:pt x="35986" y="5177"/>
                  </a:lnTo>
                  <a:lnTo>
                    <a:pt x="35188" y="5587"/>
                  </a:lnTo>
                  <a:lnTo>
                    <a:pt x="34413" y="5975"/>
                  </a:lnTo>
                  <a:lnTo>
                    <a:pt x="33614" y="6317"/>
                  </a:lnTo>
                  <a:lnTo>
                    <a:pt x="32816" y="6659"/>
                  </a:lnTo>
                  <a:lnTo>
                    <a:pt x="32018" y="6978"/>
                  </a:lnTo>
                  <a:lnTo>
                    <a:pt x="31220" y="7275"/>
                  </a:lnTo>
                  <a:lnTo>
                    <a:pt x="30422" y="7571"/>
                  </a:lnTo>
                  <a:lnTo>
                    <a:pt x="29624" y="7822"/>
                  </a:lnTo>
                  <a:lnTo>
                    <a:pt x="28826" y="8073"/>
                  </a:lnTo>
                  <a:lnTo>
                    <a:pt x="28005" y="8301"/>
                  </a:lnTo>
                  <a:lnTo>
                    <a:pt x="27206" y="8506"/>
                  </a:lnTo>
                  <a:lnTo>
                    <a:pt x="26408" y="8712"/>
                  </a:lnTo>
                  <a:lnTo>
                    <a:pt x="25610" y="8894"/>
                  </a:lnTo>
                  <a:lnTo>
                    <a:pt x="24812" y="9054"/>
                  </a:lnTo>
                  <a:lnTo>
                    <a:pt x="24037" y="9190"/>
                  </a:lnTo>
                  <a:lnTo>
                    <a:pt x="22440" y="9464"/>
                  </a:lnTo>
                  <a:lnTo>
                    <a:pt x="20890" y="9669"/>
                  </a:lnTo>
                  <a:lnTo>
                    <a:pt x="19362" y="9806"/>
                  </a:lnTo>
                  <a:lnTo>
                    <a:pt x="17857" y="9920"/>
                  </a:lnTo>
                  <a:lnTo>
                    <a:pt x="16374" y="9989"/>
                  </a:lnTo>
                  <a:lnTo>
                    <a:pt x="14938" y="10011"/>
                  </a:lnTo>
                  <a:lnTo>
                    <a:pt x="13524" y="10011"/>
                  </a:lnTo>
                  <a:lnTo>
                    <a:pt x="12178" y="9966"/>
                  </a:lnTo>
                  <a:lnTo>
                    <a:pt x="10856" y="9920"/>
                  </a:lnTo>
                  <a:lnTo>
                    <a:pt x="9601" y="9829"/>
                  </a:lnTo>
                  <a:lnTo>
                    <a:pt x="8416" y="9715"/>
                  </a:lnTo>
                  <a:lnTo>
                    <a:pt x="7275" y="9601"/>
                  </a:lnTo>
                  <a:lnTo>
                    <a:pt x="6204" y="9464"/>
                  </a:lnTo>
                  <a:lnTo>
                    <a:pt x="5200" y="9305"/>
                  </a:lnTo>
                  <a:lnTo>
                    <a:pt x="4265" y="9168"/>
                  </a:lnTo>
                  <a:lnTo>
                    <a:pt x="3421" y="9031"/>
                  </a:lnTo>
                  <a:lnTo>
                    <a:pt x="1985" y="8734"/>
                  </a:lnTo>
                  <a:lnTo>
                    <a:pt x="913" y="8506"/>
                  </a:lnTo>
                  <a:lnTo>
                    <a:pt x="252" y="8347"/>
                  </a:lnTo>
                  <a:lnTo>
                    <a:pt x="1" y="8278"/>
                  </a:lnTo>
                  <a:lnTo>
                    <a:pt x="1" y="56327"/>
                  </a:lnTo>
                  <a:lnTo>
                    <a:pt x="118310" y="56327"/>
                  </a:lnTo>
                  <a:lnTo>
                    <a:pt x="118310" y="1460"/>
                  </a:lnTo>
                  <a:lnTo>
                    <a:pt x="117284" y="1711"/>
                  </a:lnTo>
                  <a:lnTo>
                    <a:pt x="116098" y="2007"/>
                  </a:lnTo>
                  <a:lnTo>
                    <a:pt x="114479" y="2349"/>
                  </a:lnTo>
                  <a:lnTo>
                    <a:pt x="112495" y="2760"/>
                  </a:lnTo>
                  <a:lnTo>
                    <a:pt x="110192" y="3193"/>
                  </a:lnTo>
                  <a:lnTo>
                    <a:pt x="108937" y="3398"/>
                  </a:lnTo>
                  <a:lnTo>
                    <a:pt x="107615" y="3603"/>
                  </a:lnTo>
                  <a:lnTo>
                    <a:pt x="106224" y="3809"/>
                  </a:lnTo>
                  <a:lnTo>
                    <a:pt x="104787" y="3991"/>
                  </a:lnTo>
                  <a:lnTo>
                    <a:pt x="103282" y="4174"/>
                  </a:lnTo>
                  <a:lnTo>
                    <a:pt x="101754" y="4333"/>
                  </a:lnTo>
                  <a:lnTo>
                    <a:pt x="100158" y="4493"/>
                  </a:lnTo>
                  <a:lnTo>
                    <a:pt x="98539" y="4607"/>
                  </a:lnTo>
                  <a:lnTo>
                    <a:pt x="96897" y="4698"/>
                  </a:lnTo>
                  <a:lnTo>
                    <a:pt x="95232" y="4766"/>
                  </a:lnTo>
                  <a:lnTo>
                    <a:pt x="93544" y="4812"/>
                  </a:lnTo>
                  <a:lnTo>
                    <a:pt x="91834" y="4812"/>
                  </a:lnTo>
                  <a:lnTo>
                    <a:pt x="90124" y="4766"/>
                  </a:lnTo>
                  <a:lnTo>
                    <a:pt x="88391" y="4698"/>
                  </a:lnTo>
                  <a:lnTo>
                    <a:pt x="86680" y="4561"/>
                  </a:lnTo>
                  <a:lnTo>
                    <a:pt x="84970" y="4402"/>
                  </a:lnTo>
                  <a:lnTo>
                    <a:pt x="83260" y="4174"/>
                  </a:lnTo>
                  <a:lnTo>
                    <a:pt x="82416" y="4059"/>
                  </a:lnTo>
                  <a:lnTo>
                    <a:pt x="81572" y="3900"/>
                  </a:lnTo>
                  <a:lnTo>
                    <a:pt x="80728" y="3740"/>
                  </a:lnTo>
                  <a:lnTo>
                    <a:pt x="79907" y="3581"/>
                  </a:lnTo>
                  <a:lnTo>
                    <a:pt x="79086" y="3398"/>
                  </a:lnTo>
                  <a:lnTo>
                    <a:pt x="78265" y="3193"/>
                  </a:lnTo>
                  <a:lnTo>
                    <a:pt x="76669" y="2782"/>
                  </a:lnTo>
                  <a:lnTo>
                    <a:pt x="75073" y="2418"/>
                  </a:lnTo>
                  <a:lnTo>
                    <a:pt x="73499" y="2053"/>
                  </a:lnTo>
                  <a:lnTo>
                    <a:pt x="71971" y="1733"/>
                  </a:lnTo>
                  <a:lnTo>
                    <a:pt x="70444" y="1437"/>
                  </a:lnTo>
                  <a:lnTo>
                    <a:pt x="68961" y="1163"/>
                  </a:lnTo>
                  <a:lnTo>
                    <a:pt x="67479" y="912"/>
                  </a:lnTo>
                  <a:lnTo>
                    <a:pt x="66020" y="684"/>
                  </a:lnTo>
                  <a:lnTo>
                    <a:pt x="64606" y="502"/>
                  </a:lnTo>
                  <a:lnTo>
                    <a:pt x="63192" y="342"/>
                  </a:lnTo>
                  <a:lnTo>
                    <a:pt x="61801" y="228"/>
                  </a:lnTo>
                  <a:lnTo>
                    <a:pt x="60432" y="114"/>
                  </a:lnTo>
                  <a:lnTo>
                    <a:pt x="59087" y="46"/>
                  </a:lnTo>
                  <a:lnTo>
                    <a:pt x="57764" y="0"/>
                  </a:lnTo>
                  <a:close/>
                </a:path>
              </a:pathLst>
            </a:custGeom>
            <a:solidFill>
              <a:srgbClr val="3742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8" name="Google Shape;718;p15"/>
            <p:cNvSpPr/>
            <p:nvPr/>
          </p:nvSpPr>
          <p:spPr>
            <a:xfrm>
              <a:off x="1697" y="1841697"/>
              <a:ext cx="9125842" cy="3301764"/>
            </a:xfrm>
            <a:custGeom>
              <a:avLst/>
              <a:gdLst/>
              <a:ahLst/>
              <a:cxnLst/>
              <a:rect l="l" t="t" r="r" b="b"/>
              <a:pathLst>
                <a:path w="118310" h="42805" extrusionOk="0">
                  <a:moveTo>
                    <a:pt x="118310" y="0"/>
                  </a:moveTo>
                  <a:lnTo>
                    <a:pt x="116987" y="251"/>
                  </a:lnTo>
                  <a:lnTo>
                    <a:pt x="115733" y="479"/>
                  </a:lnTo>
                  <a:lnTo>
                    <a:pt x="114502" y="753"/>
                  </a:lnTo>
                  <a:lnTo>
                    <a:pt x="113293" y="1027"/>
                  </a:lnTo>
                  <a:lnTo>
                    <a:pt x="112130" y="1300"/>
                  </a:lnTo>
                  <a:lnTo>
                    <a:pt x="110990" y="1619"/>
                  </a:lnTo>
                  <a:lnTo>
                    <a:pt x="109895" y="1916"/>
                  </a:lnTo>
                  <a:lnTo>
                    <a:pt x="108801" y="2258"/>
                  </a:lnTo>
                  <a:lnTo>
                    <a:pt x="107752" y="2600"/>
                  </a:lnTo>
                  <a:lnTo>
                    <a:pt x="106725" y="2942"/>
                  </a:lnTo>
                  <a:lnTo>
                    <a:pt x="105722" y="3307"/>
                  </a:lnTo>
                  <a:lnTo>
                    <a:pt x="104741" y="3672"/>
                  </a:lnTo>
                  <a:lnTo>
                    <a:pt x="103784" y="4037"/>
                  </a:lnTo>
                  <a:lnTo>
                    <a:pt x="102849" y="4424"/>
                  </a:lnTo>
                  <a:lnTo>
                    <a:pt x="101936" y="4812"/>
                  </a:lnTo>
                  <a:lnTo>
                    <a:pt x="101024" y="5223"/>
                  </a:lnTo>
                  <a:lnTo>
                    <a:pt x="99268" y="6044"/>
                  </a:lnTo>
                  <a:lnTo>
                    <a:pt x="97581" y="6864"/>
                  </a:lnTo>
                  <a:lnTo>
                    <a:pt x="95916" y="7731"/>
                  </a:lnTo>
                  <a:lnTo>
                    <a:pt x="94297" y="8598"/>
                  </a:lnTo>
                  <a:lnTo>
                    <a:pt x="91127" y="10331"/>
                  </a:lnTo>
                  <a:lnTo>
                    <a:pt x="89531" y="11197"/>
                  </a:lnTo>
                  <a:lnTo>
                    <a:pt x="87935" y="12064"/>
                  </a:lnTo>
                  <a:lnTo>
                    <a:pt x="86338" y="12908"/>
                  </a:lnTo>
                  <a:lnTo>
                    <a:pt x="84696" y="13729"/>
                  </a:lnTo>
                  <a:lnTo>
                    <a:pt x="83009" y="14550"/>
                  </a:lnTo>
                  <a:lnTo>
                    <a:pt x="81298" y="15325"/>
                  </a:lnTo>
                  <a:lnTo>
                    <a:pt x="80409" y="15690"/>
                  </a:lnTo>
                  <a:lnTo>
                    <a:pt x="79497" y="16055"/>
                  </a:lnTo>
                  <a:lnTo>
                    <a:pt x="78585" y="16420"/>
                  </a:lnTo>
                  <a:lnTo>
                    <a:pt x="77650" y="16762"/>
                  </a:lnTo>
                  <a:lnTo>
                    <a:pt x="76692" y="17104"/>
                  </a:lnTo>
                  <a:lnTo>
                    <a:pt x="75711" y="17423"/>
                  </a:lnTo>
                  <a:lnTo>
                    <a:pt x="74708" y="17742"/>
                  </a:lnTo>
                  <a:lnTo>
                    <a:pt x="73682" y="18039"/>
                  </a:lnTo>
                  <a:lnTo>
                    <a:pt x="72633" y="18335"/>
                  </a:lnTo>
                  <a:lnTo>
                    <a:pt x="71538" y="18609"/>
                  </a:lnTo>
                  <a:lnTo>
                    <a:pt x="70444" y="18860"/>
                  </a:lnTo>
                  <a:lnTo>
                    <a:pt x="69303" y="19110"/>
                  </a:lnTo>
                  <a:lnTo>
                    <a:pt x="68140" y="19339"/>
                  </a:lnTo>
                  <a:lnTo>
                    <a:pt x="66932" y="19544"/>
                  </a:lnTo>
                  <a:lnTo>
                    <a:pt x="65700" y="19726"/>
                  </a:lnTo>
                  <a:lnTo>
                    <a:pt x="64423" y="19909"/>
                  </a:lnTo>
                  <a:lnTo>
                    <a:pt x="63123" y="20068"/>
                  </a:lnTo>
                  <a:lnTo>
                    <a:pt x="61778" y="20205"/>
                  </a:lnTo>
                  <a:lnTo>
                    <a:pt x="60410" y="20342"/>
                  </a:lnTo>
                  <a:lnTo>
                    <a:pt x="58996" y="20433"/>
                  </a:lnTo>
                  <a:lnTo>
                    <a:pt x="57536" y="20524"/>
                  </a:lnTo>
                  <a:lnTo>
                    <a:pt x="56031" y="20570"/>
                  </a:lnTo>
                  <a:lnTo>
                    <a:pt x="54480" y="20616"/>
                  </a:lnTo>
                  <a:lnTo>
                    <a:pt x="52884" y="20638"/>
                  </a:lnTo>
                  <a:lnTo>
                    <a:pt x="51288" y="20616"/>
                  </a:lnTo>
                  <a:lnTo>
                    <a:pt x="49692" y="20593"/>
                  </a:lnTo>
                  <a:lnTo>
                    <a:pt x="48141" y="20547"/>
                  </a:lnTo>
                  <a:lnTo>
                    <a:pt x="46613" y="20479"/>
                  </a:lnTo>
                  <a:lnTo>
                    <a:pt x="45108" y="20410"/>
                  </a:lnTo>
                  <a:lnTo>
                    <a:pt x="43626" y="20296"/>
                  </a:lnTo>
                  <a:lnTo>
                    <a:pt x="42166" y="20182"/>
                  </a:lnTo>
                  <a:lnTo>
                    <a:pt x="40729" y="20045"/>
                  </a:lnTo>
                  <a:lnTo>
                    <a:pt x="39316" y="19909"/>
                  </a:lnTo>
                  <a:lnTo>
                    <a:pt x="37924" y="19749"/>
                  </a:lnTo>
                  <a:lnTo>
                    <a:pt x="36556" y="19567"/>
                  </a:lnTo>
                  <a:lnTo>
                    <a:pt x="35211" y="19361"/>
                  </a:lnTo>
                  <a:lnTo>
                    <a:pt x="33888" y="19156"/>
                  </a:lnTo>
                  <a:lnTo>
                    <a:pt x="32588" y="18951"/>
                  </a:lnTo>
                  <a:lnTo>
                    <a:pt x="31334" y="18723"/>
                  </a:lnTo>
                  <a:lnTo>
                    <a:pt x="30080" y="18495"/>
                  </a:lnTo>
                  <a:lnTo>
                    <a:pt x="28871" y="18244"/>
                  </a:lnTo>
                  <a:lnTo>
                    <a:pt x="27663" y="17970"/>
                  </a:lnTo>
                  <a:lnTo>
                    <a:pt x="26500" y="17697"/>
                  </a:lnTo>
                  <a:lnTo>
                    <a:pt x="25359" y="17423"/>
                  </a:lnTo>
                  <a:lnTo>
                    <a:pt x="23124" y="16853"/>
                  </a:lnTo>
                  <a:lnTo>
                    <a:pt x="21004" y="16260"/>
                  </a:lnTo>
                  <a:lnTo>
                    <a:pt x="18997" y="15621"/>
                  </a:lnTo>
                  <a:lnTo>
                    <a:pt x="17058" y="14983"/>
                  </a:lnTo>
                  <a:lnTo>
                    <a:pt x="15257" y="14344"/>
                  </a:lnTo>
                  <a:lnTo>
                    <a:pt x="13524" y="13683"/>
                  </a:lnTo>
                  <a:lnTo>
                    <a:pt x="11905" y="13022"/>
                  </a:lnTo>
                  <a:lnTo>
                    <a:pt x="10377" y="12383"/>
                  </a:lnTo>
                  <a:lnTo>
                    <a:pt x="8963" y="11745"/>
                  </a:lnTo>
                  <a:lnTo>
                    <a:pt x="7663" y="11129"/>
                  </a:lnTo>
                  <a:lnTo>
                    <a:pt x="6432" y="10513"/>
                  </a:lnTo>
                  <a:lnTo>
                    <a:pt x="5337" y="9943"/>
                  </a:lnTo>
                  <a:lnTo>
                    <a:pt x="4334" y="9396"/>
                  </a:lnTo>
                  <a:lnTo>
                    <a:pt x="3421" y="8871"/>
                  </a:lnTo>
                  <a:lnTo>
                    <a:pt x="2623" y="8392"/>
                  </a:lnTo>
                  <a:lnTo>
                    <a:pt x="1939" y="7982"/>
                  </a:lnTo>
                  <a:lnTo>
                    <a:pt x="867" y="7298"/>
                  </a:lnTo>
                  <a:lnTo>
                    <a:pt x="229" y="6842"/>
                  </a:lnTo>
                  <a:lnTo>
                    <a:pt x="1" y="6682"/>
                  </a:lnTo>
                  <a:lnTo>
                    <a:pt x="1" y="42804"/>
                  </a:lnTo>
                  <a:lnTo>
                    <a:pt x="118310" y="42804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68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9" name="Google Shape;719;p15"/>
            <p:cNvSpPr/>
            <p:nvPr/>
          </p:nvSpPr>
          <p:spPr>
            <a:xfrm>
              <a:off x="1697" y="3723891"/>
              <a:ext cx="9125842" cy="1419593"/>
            </a:xfrm>
            <a:custGeom>
              <a:avLst/>
              <a:gdLst/>
              <a:ahLst/>
              <a:cxnLst/>
              <a:rect l="l" t="t" r="r" b="b"/>
              <a:pathLst>
                <a:path w="118310" h="18404" extrusionOk="0">
                  <a:moveTo>
                    <a:pt x="118310" y="0"/>
                  </a:moveTo>
                  <a:lnTo>
                    <a:pt x="117877" y="183"/>
                  </a:lnTo>
                  <a:lnTo>
                    <a:pt x="116668" y="707"/>
                  </a:lnTo>
                  <a:lnTo>
                    <a:pt x="114730" y="1505"/>
                  </a:lnTo>
                  <a:lnTo>
                    <a:pt x="113521" y="1984"/>
                  </a:lnTo>
                  <a:lnTo>
                    <a:pt x="112130" y="2509"/>
                  </a:lnTo>
                  <a:lnTo>
                    <a:pt x="110579" y="3079"/>
                  </a:lnTo>
                  <a:lnTo>
                    <a:pt x="108892" y="3649"/>
                  </a:lnTo>
                  <a:lnTo>
                    <a:pt x="107067" y="4265"/>
                  </a:lnTo>
                  <a:lnTo>
                    <a:pt x="105106" y="4903"/>
                  </a:lnTo>
                  <a:lnTo>
                    <a:pt x="103008" y="5542"/>
                  </a:lnTo>
                  <a:lnTo>
                    <a:pt x="100819" y="6157"/>
                  </a:lnTo>
                  <a:lnTo>
                    <a:pt x="98493" y="6796"/>
                  </a:lnTo>
                  <a:lnTo>
                    <a:pt x="96076" y="7389"/>
                  </a:lnTo>
                  <a:lnTo>
                    <a:pt x="93544" y="7982"/>
                  </a:lnTo>
                  <a:lnTo>
                    <a:pt x="90945" y="8529"/>
                  </a:lnTo>
                  <a:lnTo>
                    <a:pt x="89622" y="8780"/>
                  </a:lnTo>
                  <a:lnTo>
                    <a:pt x="88254" y="9031"/>
                  </a:lnTo>
                  <a:lnTo>
                    <a:pt x="86886" y="9281"/>
                  </a:lnTo>
                  <a:lnTo>
                    <a:pt x="85494" y="9510"/>
                  </a:lnTo>
                  <a:lnTo>
                    <a:pt x="84081" y="9715"/>
                  </a:lnTo>
                  <a:lnTo>
                    <a:pt x="82667" y="9920"/>
                  </a:lnTo>
                  <a:lnTo>
                    <a:pt x="81230" y="10080"/>
                  </a:lnTo>
                  <a:lnTo>
                    <a:pt x="79771" y="10262"/>
                  </a:lnTo>
                  <a:lnTo>
                    <a:pt x="78311" y="10399"/>
                  </a:lnTo>
                  <a:lnTo>
                    <a:pt x="76829" y="10536"/>
                  </a:lnTo>
                  <a:lnTo>
                    <a:pt x="75324" y="10627"/>
                  </a:lnTo>
                  <a:lnTo>
                    <a:pt x="73841" y="10718"/>
                  </a:lnTo>
                  <a:lnTo>
                    <a:pt x="72314" y="10787"/>
                  </a:lnTo>
                  <a:lnTo>
                    <a:pt x="70808" y="10832"/>
                  </a:lnTo>
                  <a:lnTo>
                    <a:pt x="69281" y="10855"/>
                  </a:lnTo>
                  <a:lnTo>
                    <a:pt x="67753" y="10855"/>
                  </a:lnTo>
                  <a:lnTo>
                    <a:pt x="66202" y="10809"/>
                  </a:lnTo>
                  <a:lnTo>
                    <a:pt x="64651" y="10764"/>
                  </a:lnTo>
                  <a:lnTo>
                    <a:pt x="63101" y="10673"/>
                  </a:lnTo>
                  <a:lnTo>
                    <a:pt x="61550" y="10559"/>
                  </a:lnTo>
                  <a:lnTo>
                    <a:pt x="59999" y="10422"/>
                  </a:lnTo>
                  <a:lnTo>
                    <a:pt x="58448" y="10262"/>
                  </a:lnTo>
                  <a:lnTo>
                    <a:pt x="56875" y="10057"/>
                  </a:lnTo>
                  <a:lnTo>
                    <a:pt x="55324" y="9806"/>
                  </a:lnTo>
                  <a:lnTo>
                    <a:pt x="53774" y="9555"/>
                  </a:lnTo>
                  <a:lnTo>
                    <a:pt x="52223" y="9236"/>
                  </a:lnTo>
                  <a:lnTo>
                    <a:pt x="50672" y="8917"/>
                  </a:lnTo>
                  <a:lnTo>
                    <a:pt x="49121" y="8529"/>
                  </a:lnTo>
                  <a:lnTo>
                    <a:pt x="47594" y="8164"/>
                  </a:lnTo>
                  <a:lnTo>
                    <a:pt x="46066" y="7799"/>
                  </a:lnTo>
                  <a:lnTo>
                    <a:pt x="44583" y="7480"/>
                  </a:lnTo>
                  <a:lnTo>
                    <a:pt x="43124" y="7183"/>
                  </a:lnTo>
                  <a:lnTo>
                    <a:pt x="41687" y="6933"/>
                  </a:lnTo>
                  <a:lnTo>
                    <a:pt x="40296" y="6682"/>
                  </a:lnTo>
                  <a:lnTo>
                    <a:pt x="38905" y="6454"/>
                  </a:lnTo>
                  <a:lnTo>
                    <a:pt x="37537" y="6271"/>
                  </a:lnTo>
                  <a:lnTo>
                    <a:pt x="36214" y="6089"/>
                  </a:lnTo>
                  <a:lnTo>
                    <a:pt x="34892" y="5929"/>
                  </a:lnTo>
                  <a:lnTo>
                    <a:pt x="33614" y="5815"/>
                  </a:lnTo>
                  <a:lnTo>
                    <a:pt x="32337" y="5701"/>
                  </a:lnTo>
                  <a:lnTo>
                    <a:pt x="31106" y="5610"/>
                  </a:lnTo>
                  <a:lnTo>
                    <a:pt x="29897" y="5542"/>
                  </a:lnTo>
                  <a:lnTo>
                    <a:pt x="28712" y="5496"/>
                  </a:lnTo>
                  <a:lnTo>
                    <a:pt x="27526" y="5450"/>
                  </a:lnTo>
                  <a:lnTo>
                    <a:pt x="26385" y="5428"/>
                  </a:lnTo>
                  <a:lnTo>
                    <a:pt x="25268" y="5450"/>
                  </a:lnTo>
                  <a:lnTo>
                    <a:pt x="24196" y="5450"/>
                  </a:lnTo>
                  <a:lnTo>
                    <a:pt x="23124" y="5496"/>
                  </a:lnTo>
                  <a:lnTo>
                    <a:pt x="22075" y="5542"/>
                  </a:lnTo>
                  <a:lnTo>
                    <a:pt x="21049" y="5587"/>
                  </a:lnTo>
                  <a:lnTo>
                    <a:pt x="20069" y="5678"/>
                  </a:lnTo>
                  <a:lnTo>
                    <a:pt x="19088" y="5747"/>
                  </a:lnTo>
                  <a:lnTo>
                    <a:pt x="18153" y="5861"/>
                  </a:lnTo>
                  <a:lnTo>
                    <a:pt x="17218" y="5952"/>
                  </a:lnTo>
                  <a:lnTo>
                    <a:pt x="15462" y="6203"/>
                  </a:lnTo>
                  <a:lnTo>
                    <a:pt x="13775" y="6499"/>
                  </a:lnTo>
                  <a:lnTo>
                    <a:pt x="12201" y="6796"/>
                  </a:lnTo>
                  <a:lnTo>
                    <a:pt x="10719" y="7138"/>
                  </a:lnTo>
                  <a:lnTo>
                    <a:pt x="9328" y="7503"/>
                  </a:lnTo>
                  <a:lnTo>
                    <a:pt x="8051" y="7868"/>
                  </a:lnTo>
                  <a:lnTo>
                    <a:pt x="6865" y="8255"/>
                  </a:lnTo>
                  <a:lnTo>
                    <a:pt x="5770" y="8620"/>
                  </a:lnTo>
                  <a:lnTo>
                    <a:pt x="4767" y="9008"/>
                  </a:lnTo>
                  <a:lnTo>
                    <a:pt x="3855" y="9373"/>
                  </a:lnTo>
                  <a:lnTo>
                    <a:pt x="3057" y="9715"/>
                  </a:lnTo>
                  <a:lnTo>
                    <a:pt x="2327" y="10057"/>
                  </a:lnTo>
                  <a:lnTo>
                    <a:pt x="1711" y="10353"/>
                  </a:lnTo>
                  <a:lnTo>
                    <a:pt x="1187" y="10627"/>
                  </a:lnTo>
                  <a:lnTo>
                    <a:pt x="776" y="10878"/>
                  </a:lnTo>
                  <a:lnTo>
                    <a:pt x="206" y="11220"/>
                  </a:lnTo>
                  <a:lnTo>
                    <a:pt x="1" y="11334"/>
                  </a:lnTo>
                  <a:lnTo>
                    <a:pt x="1" y="18403"/>
                  </a:lnTo>
                  <a:lnTo>
                    <a:pt x="118310" y="18403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5B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720" name="Google Shape;720;p15"/>
          <p:cNvGrpSpPr/>
          <p:nvPr/>
        </p:nvGrpSpPr>
        <p:grpSpPr>
          <a:xfrm flipH="1">
            <a:off x="69225" y="637379"/>
            <a:ext cx="11319964" cy="6001363"/>
            <a:chOff x="1048650" y="4061275"/>
            <a:chExt cx="2655025" cy="1407625"/>
          </a:xfrm>
        </p:grpSpPr>
        <p:sp>
          <p:nvSpPr>
            <p:cNvPr id="721" name="Google Shape;721;p15"/>
            <p:cNvSpPr/>
            <p:nvPr/>
          </p:nvSpPr>
          <p:spPr>
            <a:xfrm>
              <a:off x="1225375" y="54324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0"/>
                  </a:moveTo>
                  <a:lnTo>
                    <a:pt x="69" y="46"/>
                  </a:lnTo>
                  <a:lnTo>
                    <a:pt x="24" y="91"/>
                  </a:lnTo>
                  <a:lnTo>
                    <a:pt x="1" y="160"/>
                  </a:lnTo>
                  <a:lnTo>
                    <a:pt x="24" y="228"/>
                  </a:lnTo>
                  <a:lnTo>
                    <a:pt x="69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320" y="297"/>
                  </a:lnTo>
                  <a:lnTo>
                    <a:pt x="343" y="228"/>
                  </a:lnTo>
                  <a:lnTo>
                    <a:pt x="366" y="160"/>
                  </a:lnTo>
                  <a:lnTo>
                    <a:pt x="343" y="91"/>
                  </a:lnTo>
                  <a:lnTo>
                    <a:pt x="320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2" name="Google Shape;722;p15"/>
            <p:cNvSpPr/>
            <p:nvPr/>
          </p:nvSpPr>
          <p:spPr>
            <a:xfrm>
              <a:off x="1467675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2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3" name="Google Shape;723;p15"/>
            <p:cNvSpPr/>
            <p:nvPr/>
          </p:nvSpPr>
          <p:spPr>
            <a:xfrm>
              <a:off x="2176900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4" name="Google Shape;724;p15"/>
            <p:cNvSpPr/>
            <p:nvPr/>
          </p:nvSpPr>
          <p:spPr>
            <a:xfrm>
              <a:off x="2231050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5" name="Google Shape;725;p15"/>
            <p:cNvSpPr/>
            <p:nvPr/>
          </p:nvSpPr>
          <p:spPr>
            <a:xfrm>
              <a:off x="1098397" y="4556671"/>
              <a:ext cx="8600" cy="9150"/>
            </a:xfrm>
            <a:custGeom>
              <a:avLst/>
              <a:gdLst/>
              <a:ahLst/>
              <a:cxnLst/>
              <a:rect l="l" t="t" r="r" b="b"/>
              <a:pathLst>
                <a:path w="344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7" y="69"/>
                  </a:lnTo>
                  <a:lnTo>
                    <a:pt x="1" y="115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6" name="Google Shape;726;p15"/>
            <p:cNvSpPr/>
            <p:nvPr/>
          </p:nvSpPr>
          <p:spPr>
            <a:xfrm>
              <a:off x="1048650" y="49039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114" y="1"/>
                  </a:moveTo>
                  <a:lnTo>
                    <a:pt x="46" y="46"/>
                  </a:lnTo>
                  <a:lnTo>
                    <a:pt x="0" y="92"/>
                  </a:lnTo>
                  <a:lnTo>
                    <a:pt x="0" y="160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114" y="320"/>
                  </a:lnTo>
                  <a:lnTo>
                    <a:pt x="183" y="343"/>
                  </a:lnTo>
                  <a:lnTo>
                    <a:pt x="251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7" name="Google Shape;727;p15"/>
            <p:cNvSpPr/>
            <p:nvPr/>
          </p:nvSpPr>
          <p:spPr>
            <a:xfrm>
              <a:off x="1089822" y="5128504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6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8" name="Google Shape;728;p15"/>
            <p:cNvSpPr/>
            <p:nvPr/>
          </p:nvSpPr>
          <p:spPr>
            <a:xfrm>
              <a:off x="1516150" y="4188400"/>
              <a:ext cx="9125" cy="8600"/>
            </a:xfrm>
            <a:custGeom>
              <a:avLst/>
              <a:gdLst/>
              <a:ahLst/>
              <a:cxnLst/>
              <a:rect l="l" t="t" r="r" b="b"/>
              <a:pathLst>
                <a:path w="365" h="344" extrusionOk="0">
                  <a:moveTo>
                    <a:pt x="114" y="1"/>
                  </a:moveTo>
                  <a:lnTo>
                    <a:pt x="68" y="47"/>
                  </a:lnTo>
                  <a:lnTo>
                    <a:pt x="23" y="92"/>
                  </a:lnTo>
                  <a:lnTo>
                    <a:pt x="0" y="161"/>
                  </a:lnTo>
                  <a:lnTo>
                    <a:pt x="23" y="229"/>
                  </a:lnTo>
                  <a:lnTo>
                    <a:pt x="68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319" y="297"/>
                  </a:lnTo>
                  <a:lnTo>
                    <a:pt x="342" y="229"/>
                  </a:lnTo>
                  <a:lnTo>
                    <a:pt x="365" y="161"/>
                  </a:lnTo>
                  <a:lnTo>
                    <a:pt x="342" y="92"/>
                  </a:lnTo>
                  <a:lnTo>
                    <a:pt x="319" y="47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9" name="Google Shape;729;p15"/>
            <p:cNvSpPr/>
            <p:nvPr/>
          </p:nvSpPr>
          <p:spPr>
            <a:xfrm>
              <a:off x="1048650" y="406127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0" name="Google Shape;730;p15"/>
            <p:cNvSpPr/>
            <p:nvPr/>
          </p:nvSpPr>
          <p:spPr>
            <a:xfrm>
              <a:off x="233880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60" y="0"/>
                  </a:moveTo>
                  <a:lnTo>
                    <a:pt x="92" y="23"/>
                  </a:lnTo>
                  <a:lnTo>
                    <a:pt x="46" y="68"/>
                  </a:lnTo>
                  <a:lnTo>
                    <a:pt x="1" y="114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6" y="319"/>
                  </a:lnTo>
                  <a:lnTo>
                    <a:pt x="92" y="342"/>
                  </a:lnTo>
                  <a:lnTo>
                    <a:pt x="160" y="365"/>
                  </a:lnTo>
                  <a:lnTo>
                    <a:pt x="229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8"/>
                  </a:lnTo>
                  <a:lnTo>
                    <a:pt x="229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1" name="Google Shape;731;p15"/>
            <p:cNvSpPr/>
            <p:nvPr/>
          </p:nvSpPr>
          <p:spPr>
            <a:xfrm>
              <a:off x="2043500" y="4204950"/>
              <a:ext cx="9125" cy="9150"/>
            </a:xfrm>
            <a:custGeom>
              <a:avLst/>
              <a:gdLst/>
              <a:ahLst/>
              <a:cxnLst/>
              <a:rect l="l" t="t" r="r" b="b"/>
              <a:pathLst>
                <a:path w="365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69" y="69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19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19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2" name="Google Shape;732;p15"/>
            <p:cNvSpPr/>
            <p:nvPr/>
          </p:nvSpPr>
          <p:spPr>
            <a:xfrm>
              <a:off x="2325700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3" name="Google Shape;733;p15"/>
            <p:cNvSpPr/>
            <p:nvPr/>
          </p:nvSpPr>
          <p:spPr>
            <a:xfrm>
              <a:off x="1340550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4" name="Google Shape;734;p15"/>
            <p:cNvSpPr/>
            <p:nvPr/>
          </p:nvSpPr>
          <p:spPr>
            <a:xfrm>
              <a:off x="1942575" y="437085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5" name="Google Shape;735;p15"/>
            <p:cNvSpPr/>
            <p:nvPr/>
          </p:nvSpPr>
          <p:spPr>
            <a:xfrm>
              <a:off x="2317725" y="436742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2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2" y="365"/>
                  </a:lnTo>
                  <a:lnTo>
                    <a:pt x="251" y="343"/>
                  </a:lnTo>
                  <a:lnTo>
                    <a:pt x="296" y="297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5"/>
                  </a:lnTo>
                  <a:lnTo>
                    <a:pt x="296" y="46"/>
                  </a:lnTo>
                  <a:lnTo>
                    <a:pt x="251" y="23"/>
                  </a:lnTo>
                  <a:lnTo>
                    <a:pt x="1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6" name="Google Shape;736;p15"/>
            <p:cNvSpPr/>
            <p:nvPr/>
          </p:nvSpPr>
          <p:spPr>
            <a:xfrm>
              <a:off x="1122990" y="495920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6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0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3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2" y="92"/>
                  </a:lnTo>
                  <a:lnTo>
                    <a:pt x="798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7" name="Google Shape;737;p15"/>
            <p:cNvSpPr/>
            <p:nvPr/>
          </p:nvSpPr>
          <p:spPr>
            <a:xfrm>
              <a:off x="2107925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70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60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60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70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981" y="1004"/>
                  </a:lnTo>
                  <a:lnTo>
                    <a:pt x="1049" y="913"/>
                  </a:lnTo>
                  <a:lnTo>
                    <a:pt x="1117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7" y="366"/>
                  </a:lnTo>
                  <a:lnTo>
                    <a:pt x="1049" y="252"/>
                  </a:lnTo>
                  <a:lnTo>
                    <a:pt x="981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8" name="Google Shape;738;p15"/>
            <p:cNvSpPr/>
            <p:nvPr/>
          </p:nvSpPr>
          <p:spPr>
            <a:xfrm>
              <a:off x="2372450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6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1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91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6" y="1140"/>
                  </a:lnTo>
                  <a:lnTo>
                    <a:pt x="707" y="1140"/>
                  </a:lnTo>
                  <a:lnTo>
                    <a:pt x="798" y="1095"/>
                  </a:lnTo>
                  <a:lnTo>
                    <a:pt x="912" y="1049"/>
                  </a:lnTo>
                  <a:lnTo>
                    <a:pt x="981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0" y="684"/>
                  </a:lnTo>
                  <a:lnTo>
                    <a:pt x="1163" y="570"/>
                  </a:lnTo>
                  <a:lnTo>
                    <a:pt x="1140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981" y="160"/>
                  </a:lnTo>
                  <a:lnTo>
                    <a:pt x="912" y="91"/>
                  </a:lnTo>
                  <a:lnTo>
                    <a:pt x="798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9" name="Google Shape;739;p15"/>
            <p:cNvSpPr/>
            <p:nvPr/>
          </p:nvSpPr>
          <p:spPr>
            <a:xfrm>
              <a:off x="1633575" y="52174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4" y="1"/>
                  </a:moveTo>
                  <a:lnTo>
                    <a:pt x="480" y="24"/>
                  </a:lnTo>
                  <a:lnTo>
                    <a:pt x="366" y="47"/>
                  </a:lnTo>
                  <a:lnTo>
                    <a:pt x="274" y="115"/>
                  </a:lnTo>
                  <a:lnTo>
                    <a:pt x="183" y="183"/>
                  </a:lnTo>
                  <a:lnTo>
                    <a:pt x="115" y="275"/>
                  </a:lnTo>
                  <a:lnTo>
                    <a:pt x="46" y="366"/>
                  </a:lnTo>
                  <a:lnTo>
                    <a:pt x="24" y="480"/>
                  </a:lnTo>
                  <a:lnTo>
                    <a:pt x="1" y="594"/>
                  </a:lnTo>
                  <a:lnTo>
                    <a:pt x="24" y="708"/>
                  </a:lnTo>
                  <a:lnTo>
                    <a:pt x="46" y="822"/>
                  </a:lnTo>
                  <a:lnTo>
                    <a:pt x="115" y="913"/>
                  </a:lnTo>
                  <a:lnTo>
                    <a:pt x="183" y="1004"/>
                  </a:lnTo>
                  <a:lnTo>
                    <a:pt x="274" y="1073"/>
                  </a:lnTo>
                  <a:lnTo>
                    <a:pt x="366" y="1118"/>
                  </a:lnTo>
                  <a:lnTo>
                    <a:pt x="480" y="1164"/>
                  </a:lnTo>
                  <a:lnTo>
                    <a:pt x="708" y="1164"/>
                  </a:lnTo>
                  <a:lnTo>
                    <a:pt x="822" y="1118"/>
                  </a:lnTo>
                  <a:lnTo>
                    <a:pt x="913" y="1073"/>
                  </a:lnTo>
                  <a:lnTo>
                    <a:pt x="1004" y="1004"/>
                  </a:lnTo>
                  <a:lnTo>
                    <a:pt x="1073" y="913"/>
                  </a:lnTo>
                  <a:lnTo>
                    <a:pt x="1118" y="822"/>
                  </a:lnTo>
                  <a:lnTo>
                    <a:pt x="1164" y="708"/>
                  </a:lnTo>
                  <a:lnTo>
                    <a:pt x="1164" y="594"/>
                  </a:lnTo>
                  <a:lnTo>
                    <a:pt x="1164" y="480"/>
                  </a:lnTo>
                  <a:lnTo>
                    <a:pt x="1118" y="366"/>
                  </a:lnTo>
                  <a:lnTo>
                    <a:pt x="1073" y="275"/>
                  </a:lnTo>
                  <a:lnTo>
                    <a:pt x="1004" y="183"/>
                  </a:lnTo>
                  <a:lnTo>
                    <a:pt x="913" y="115"/>
                  </a:lnTo>
                  <a:lnTo>
                    <a:pt x="822" y="47"/>
                  </a:lnTo>
                  <a:lnTo>
                    <a:pt x="708" y="24"/>
                  </a:lnTo>
                  <a:lnTo>
                    <a:pt x="59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0" name="Google Shape;740;p15"/>
            <p:cNvSpPr/>
            <p:nvPr/>
          </p:nvSpPr>
          <p:spPr>
            <a:xfrm>
              <a:off x="1123279" y="4317839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0" y="456"/>
                  </a:lnTo>
                  <a:lnTo>
                    <a:pt x="0" y="570"/>
                  </a:lnTo>
                  <a:lnTo>
                    <a:pt x="0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095" y="798"/>
                  </a:lnTo>
                  <a:lnTo>
                    <a:pt x="1141" y="684"/>
                  </a:lnTo>
                  <a:lnTo>
                    <a:pt x="1141" y="570"/>
                  </a:lnTo>
                  <a:lnTo>
                    <a:pt x="1141" y="456"/>
                  </a:lnTo>
                  <a:lnTo>
                    <a:pt x="1095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1" name="Google Shape;741;p15"/>
            <p:cNvSpPr/>
            <p:nvPr/>
          </p:nvSpPr>
          <p:spPr>
            <a:xfrm>
              <a:off x="1764700" y="43822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2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1" y="457"/>
                  </a:lnTo>
                  <a:lnTo>
                    <a:pt x="1" y="571"/>
                  </a:lnTo>
                  <a:lnTo>
                    <a:pt x="1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685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1" y="981"/>
                  </a:lnTo>
                  <a:lnTo>
                    <a:pt x="1050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2" name="Google Shape;742;p15"/>
            <p:cNvSpPr/>
            <p:nvPr/>
          </p:nvSpPr>
          <p:spPr>
            <a:xfrm>
              <a:off x="2528075" y="54324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1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20" y="228"/>
                  </a:lnTo>
                  <a:lnTo>
                    <a:pt x="343" y="160"/>
                  </a:lnTo>
                  <a:lnTo>
                    <a:pt x="320" y="91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3" name="Google Shape;743;p15"/>
            <p:cNvSpPr/>
            <p:nvPr/>
          </p:nvSpPr>
          <p:spPr>
            <a:xfrm>
              <a:off x="2769800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7" y="46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4" name="Google Shape;744;p15"/>
            <p:cNvSpPr/>
            <p:nvPr/>
          </p:nvSpPr>
          <p:spPr>
            <a:xfrm>
              <a:off x="3479025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5" y="23"/>
                  </a:lnTo>
                  <a:lnTo>
                    <a:pt x="69" y="46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5" name="Google Shape;745;p15"/>
            <p:cNvSpPr/>
            <p:nvPr/>
          </p:nvSpPr>
          <p:spPr>
            <a:xfrm>
              <a:off x="3533175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69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69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320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320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6" name="Google Shape;746;p15"/>
            <p:cNvSpPr/>
            <p:nvPr/>
          </p:nvSpPr>
          <p:spPr>
            <a:xfrm>
              <a:off x="2337675" y="45658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7" name="Google Shape;747;p15"/>
            <p:cNvSpPr/>
            <p:nvPr/>
          </p:nvSpPr>
          <p:spPr>
            <a:xfrm>
              <a:off x="2350775" y="49039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92"/>
                  </a:lnTo>
                  <a:lnTo>
                    <a:pt x="1" y="160"/>
                  </a:lnTo>
                  <a:lnTo>
                    <a:pt x="23" y="229"/>
                  </a:lnTo>
                  <a:lnTo>
                    <a:pt x="46" y="297"/>
                  </a:lnTo>
                  <a:lnTo>
                    <a:pt x="115" y="320"/>
                  </a:lnTo>
                  <a:lnTo>
                    <a:pt x="183" y="343"/>
                  </a:lnTo>
                  <a:lnTo>
                    <a:pt x="252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8" name="Google Shape;748;p15"/>
            <p:cNvSpPr/>
            <p:nvPr/>
          </p:nvSpPr>
          <p:spPr>
            <a:xfrm>
              <a:off x="2335375" y="5104000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7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9" name="Google Shape;749;p15"/>
            <p:cNvSpPr/>
            <p:nvPr/>
          </p:nvSpPr>
          <p:spPr>
            <a:xfrm>
              <a:off x="2818850" y="4188400"/>
              <a:ext cx="8575" cy="8600"/>
            </a:xfrm>
            <a:custGeom>
              <a:avLst/>
              <a:gdLst/>
              <a:ahLst/>
              <a:cxnLst/>
              <a:rect l="l" t="t" r="r" b="b"/>
              <a:pathLst>
                <a:path w="343" h="344" extrusionOk="0">
                  <a:moveTo>
                    <a:pt x="91" y="1"/>
                  </a:moveTo>
                  <a:lnTo>
                    <a:pt x="46" y="47"/>
                  </a:lnTo>
                  <a:lnTo>
                    <a:pt x="0" y="92"/>
                  </a:lnTo>
                  <a:lnTo>
                    <a:pt x="0" y="161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91" y="343"/>
                  </a:lnTo>
                  <a:lnTo>
                    <a:pt x="228" y="343"/>
                  </a:lnTo>
                  <a:lnTo>
                    <a:pt x="297" y="297"/>
                  </a:lnTo>
                  <a:lnTo>
                    <a:pt x="319" y="229"/>
                  </a:lnTo>
                  <a:lnTo>
                    <a:pt x="342" y="161"/>
                  </a:lnTo>
                  <a:lnTo>
                    <a:pt x="319" y="92"/>
                  </a:lnTo>
                  <a:lnTo>
                    <a:pt x="297" y="47"/>
                  </a:lnTo>
                  <a:lnTo>
                    <a:pt x="2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0" name="Google Shape;750;p15"/>
            <p:cNvSpPr/>
            <p:nvPr/>
          </p:nvSpPr>
          <p:spPr>
            <a:xfrm>
              <a:off x="2350775" y="4061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1" name="Google Shape;751;p15"/>
            <p:cNvSpPr/>
            <p:nvPr/>
          </p:nvSpPr>
          <p:spPr>
            <a:xfrm>
              <a:off x="364095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2" y="0"/>
                  </a:moveTo>
                  <a:lnTo>
                    <a:pt x="114" y="23"/>
                  </a:lnTo>
                  <a:lnTo>
                    <a:pt x="46" y="68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2" y="365"/>
                  </a:lnTo>
                  <a:lnTo>
                    <a:pt x="251" y="342"/>
                  </a:lnTo>
                  <a:lnTo>
                    <a:pt x="296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6" y="68"/>
                  </a:lnTo>
                  <a:lnTo>
                    <a:pt x="251" y="23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2" name="Google Shape;752;p15"/>
            <p:cNvSpPr/>
            <p:nvPr/>
          </p:nvSpPr>
          <p:spPr>
            <a:xfrm>
              <a:off x="3346200" y="4204950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60" y="0"/>
                  </a:moveTo>
                  <a:lnTo>
                    <a:pt x="91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91" y="342"/>
                  </a:lnTo>
                  <a:lnTo>
                    <a:pt x="160" y="365"/>
                  </a:lnTo>
                  <a:lnTo>
                    <a:pt x="228" y="342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28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3" name="Google Shape;753;p15"/>
            <p:cNvSpPr/>
            <p:nvPr/>
          </p:nvSpPr>
          <p:spPr>
            <a:xfrm>
              <a:off x="3627825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19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4" name="Google Shape;754;p15"/>
            <p:cNvSpPr/>
            <p:nvPr/>
          </p:nvSpPr>
          <p:spPr>
            <a:xfrm>
              <a:off x="2642675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5" name="Google Shape;755;p15"/>
            <p:cNvSpPr/>
            <p:nvPr/>
          </p:nvSpPr>
          <p:spPr>
            <a:xfrm>
              <a:off x="3244700" y="4370850"/>
              <a:ext cx="8600" cy="8575"/>
            </a:xfrm>
            <a:custGeom>
              <a:avLst/>
              <a:gdLst/>
              <a:ahLst/>
              <a:cxnLst/>
              <a:rect l="l" t="t" r="r" b="b"/>
              <a:pathLst>
                <a:path w="344" h="343" extrusionOk="0">
                  <a:moveTo>
                    <a:pt x="115" y="0"/>
                  </a:moveTo>
                  <a:lnTo>
                    <a:pt x="47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7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6" name="Google Shape;756;p15"/>
            <p:cNvSpPr/>
            <p:nvPr/>
          </p:nvSpPr>
          <p:spPr>
            <a:xfrm>
              <a:off x="3619850" y="43674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7" name="Google Shape;757;p15"/>
            <p:cNvSpPr/>
            <p:nvPr/>
          </p:nvSpPr>
          <p:spPr>
            <a:xfrm>
              <a:off x="2485325" y="50293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79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115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1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115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79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821" y="1118"/>
                  </a:lnTo>
                  <a:lnTo>
                    <a:pt x="913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64" y="685"/>
                  </a:lnTo>
                  <a:lnTo>
                    <a:pt x="1164" y="571"/>
                  </a:lnTo>
                  <a:lnTo>
                    <a:pt x="1164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2"/>
                  </a:lnTo>
                  <a:lnTo>
                    <a:pt x="821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8" name="Google Shape;758;p15"/>
            <p:cNvSpPr/>
            <p:nvPr/>
          </p:nvSpPr>
          <p:spPr>
            <a:xfrm>
              <a:off x="3410050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3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83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83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1004" y="1004"/>
                  </a:lnTo>
                  <a:lnTo>
                    <a:pt x="1072" y="913"/>
                  </a:lnTo>
                  <a:lnTo>
                    <a:pt x="1118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8" y="366"/>
                  </a:lnTo>
                  <a:lnTo>
                    <a:pt x="1072" y="252"/>
                  </a:lnTo>
                  <a:lnTo>
                    <a:pt x="1004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9" name="Google Shape;759;p15"/>
            <p:cNvSpPr/>
            <p:nvPr/>
          </p:nvSpPr>
          <p:spPr>
            <a:xfrm>
              <a:off x="3674575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7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83" y="160"/>
                  </a:lnTo>
                  <a:lnTo>
                    <a:pt x="114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114" y="889"/>
                  </a:lnTo>
                  <a:lnTo>
                    <a:pt x="183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7" y="1140"/>
                  </a:lnTo>
                  <a:lnTo>
                    <a:pt x="707" y="1140"/>
                  </a:lnTo>
                  <a:lnTo>
                    <a:pt x="799" y="1095"/>
                  </a:lnTo>
                  <a:lnTo>
                    <a:pt x="913" y="1049"/>
                  </a:lnTo>
                  <a:lnTo>
                    <a:pt x="1004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3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1"/>
                  </a:lnTo>
                  <a:lnTo>
                    <a:pt x="799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0" name="Google Shape;760;p15"/>
            <p:cNvSpPr/>
            <p:nvPr/>
          </p:nvSpPr>
          <p:spPr>
            <a:xfrm>
              <a:off x="2936275" y="5217450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571" y="1"/>
                  </a:moveTo>
                  <a:lnTo>
                    <a:pt x="457" y="24"/>
                  </a:lnTo>
                  <a:lnTo>
                    <a:pt x="343" y="47"/>
                  </a:lnTo>
                  <a:lnTo>
                    <a:pt x="252" y="115"/>
                  </a:lnTo>
                  <a:lnTo>
                    <a:pt x="160" y="183"/>
                  </a:lnTo>
                  <a:lnTo>
                    <a:pt x="92" y="275"/>
                  </a:lnTo>
                  <a:lnTo>
                    <a:pt x="46" y="366"/>
                  </a:lnTo>
                  <a:lnTo>
                    <a:pt x="1" y="480"/>
                  </a:lnTo>
                  <a:lnTo>
                    <a:pt x="1" y="594"/>
                  </a:lnTo>
                  <a:lnTo>
                    <a:pt x="1" y="708"/>
                  </a:lnTo>
                  <a:lnTo>
                    <a:pt x="46" y="822"/>
                  </a:lnTo>
                  <a:lnTo>
                    <a:pt x="92" y="913"/>
                  </a:lnTo>
                  <a:lnTo>
                    <a:pt x="160" y="1004"/>
                  </a:lnTo>
                  <a:lnTo>
                    <a:pt x="252" y="1073"/>
                  </a:lnTo>
                  <a:lnTo>
                    <a:pt x="343" y="1118"/>
                  </a:lnTo>
                  <a:lnTo>
                    <a:pt x="457" y="1164"/>
                  </a:lnTo>
                  <a:lnTo>
                    <a:pt x="685" y="1164"/>
                  </a:lnTo>
                  <a:lnTo>
                    <a:pt x="799" y="1118"/>
                  </a:lnTo>
                  <a:lnTo>
                    <a:pt x="890" y="1073"/>
                  </a:lnTo>
                  <a:lnTo>
                    <a:pt x="981" y="1004"/>
                  </a:lnTo>
                  <a:lnTo>
                    <a:pt x="1050" y="913"/>
                  </a:lnTo>
                  <a:lnTo>
                    <a:pt x="1095" y="822"/>
                  </a:lnTo>
                  <a:lnTo>
                    <a:pt x="1141" y="708"/>
                  </a:lnTo>
                  <a:lnTo>
                    <a:pt x="1141" y="594"/>
                  </a:lnTo>
                  <a:lnTo>
                    <a:pt x="1141" y="480"/>
                  </a:lnTo>
                  <a:lnTo>
                    <a:pt x="1095" y="366"/>
                  </a:lnTo>
                  <a:lnTo>
                    <a:pt x="1050" y="275"/>
                  </a:lnTo>
                  <a:lnTo>
                    <a:pt x="981" y="183"/>
                  </a:lnTo>
                  <a:lnTo>
                    <a:pt x="890" y="115"/>
                  </a:lnTo>
                  <a:lnTo>
                    <a:pt x="799" y="47"/>
                  </a:lnTo>
                  <a:lnTo>
                    <a:pt x="685" y="24"/>
                  </a:lnTo>
                  <a:lnTo>
                    <a:pt x="5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1" name="Google Shape;761;p15"/>
            <p:cNvSpPr/>
            <p:nvPr/>
          </p:nvSpPr>
          <p:spPr>
            <a:xfrm>
              <a:off x="2510975" y="440677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1" y="456"/>
                  </a:lnTo>
                  <a:lnTo>
                    <a:pt x="1" y="570"/>
                  </a:lnTo>
                  <a:lnTo>
                    <a:pt x="1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4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2" name="Google Shape;762;p15"/>
            <p:cNvSpPr/>
            <p:nvPr/>
          </p:nvSpPr>
          <p:spPr>
            <a:xfrm>
              <a:off x="3066825" y="4382250"/>
              <a:ext cx="29125" cy="29100"/>
            </a:xfrm>
            <a:custGeom>
              <a:avLst/>
              <a:gdLst/>
              <a:ahLst/>
              <a:cxnLst/>
              <a:rect l="l" t="t" r="r" b="b"/>
              <a:pathLst>
                <a:path w="1165" h="1164" extrusionOk="0">
                  <a:moveTo>
                    <a:pt x="457" y="0"/>
                  </a:moveTo>
                  <a:lnTo>
                    <a:pt x="366" y="46"/>
                  </a:lnTo>
                  <a:lnTo>
                    <a:pt x="252" y="92"/>
                  </a:lnTo>
                  <a:lnTo>
                    <a:pt x="161" y="160"/>
                  </a:lnTo>
                  <a:lnTo>
                    <a:pt x="92" y="251"/>
                  </a:lnTo>
                  <a:lnTo>
                    <a:pt x="47" y="343"/>
                  </a:lnTo>
                  <a:lnTo>
                    <a:pt x="24" y="457"/>
                  </a:lnTo>
                  <a:lnTo>
                    <a:pt x="1" y="571"/>
                  </a:lnTo>
                  <a:lnTo>
                    <a:pt x="24" y="685"/>
                  </a:lnTo>
                  <a:lnTo>
                    <a:pt x="47" y="799"/>
                  </a:lnTo>
                  <a:lnTo>
                    <a:pt x="92" y="890"/>
                  </a:lnTo>
                  <a:lnTo>
                    <a:pt x="161" y="981"/>
                  </a:lnTo>
                  <a:lnTo>
                    <a:pt x="252" y="1049"/>
                  </a:lnTo>
                  <a:lnTo>
                    <a:pt x="366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708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2" y="981"/>
                  </a:lnTo>
                  <a:lnTo>
                    <a:pt x="1073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3" y="251"/>
                  </a:lnTo>
                  <a:lnTo>
                    <a:pt x="982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63" name="Google Shape;763;p15"/>
          <p:cNvSpPr/>
          <p:nvPr/>
        </p:nvSpPr>
        <p:spPr>
          <a:xfrm>
            <a:off x="946867" y="-23800"/>
            <a:ext cx="10294400" cy="6931200"/>
          </a:xfrm>
          <a:prstGeom prst="rect">
            <a:avLst/>
          </a:prstGeom>
          <a:solidFill>
            <a:srgbClr val="FFFFFF">
              <a:alpha val="899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4" name="Google Shape;764;p15"/>
          <p:cNvSpPr/>
          <p:nvPr/>
        </p:nvSpPr>
        <p:spPr>
          <a:xfrm rot="10800000">
            <a:off x="577818" y="572688"/>
            <a:ext cx="492980" cy="462661"/>
          </a:xfrm>
          <a:custGeom>
            <a:avLst/>
            <a:gdLst/>
            <a:ahLst/>
            <a:cxnLst/>
            <a:rect l="l" t="t" r="r" b="b"/>
            <a:pathLst>
              <a:path w="4813" h="4517" extrusionOk="0">
                <a:moveTo>
                  <a:pt x="3854" y="1"/>
                </a:moveTo>
                <a:lnTo>
                  <a:pt x="3672" y="24"/>
                </a:lnTo>
                <a:lnTo>
                  <a:pt x="3490" y="69"/>
                </a:lnTo>
                <a:lnTo>
                  <a:pt x="3330" y="160"/>
                </a:lnTo>
                <a:lnTo>
                  <a:pt x="3170" y="274"/>
                </a:lnTo>
                <a:lnTo>
                  <a:pt x="228" y="3239"/>
                </a:lnTo>
                <a:lnTo>
                  <a:pt x="137" y="3353"/>
                </a:lnTo>
                <a:lnTo>
                  <a:pt x="69" y="3467"/>
                </a:lnTo>
                <a:lnTo>
                  <a:pt x="23" y="3627"/>
                </a:lnTo>
                <a:lnTo>
                  <a:pt x="0" y="3764"/>
                </a:lnTo>
                <a:lnTo>
                  <a:pt x="23" y="3923"/>
                </a:lnTo>
                <a:lnTo>
                  <a:pt x="69" y="4060"/>
                </a:lnTo>
                <a:lnTo>
                  <a:pt x="137" y="4174"/>
                </a:lnTo>
                <a:lnTo>
                  <a:pt x="228" y="4288"/>
                </a:lnTo>
                <a:lnTo>
                  <a:pt x="342" y="4402"/>
                </a:lnTo>
                <a:lnTo>
                  <a:pt x="479" y="4470"/>
                </a:lnTo>
                <a:lnTo>
                  <a:pt x="616" y="4493"/>
                </a:lnTo>
                <a:lnTo>
                  <a:pt x="753" y="4516"/>
                </a:lnTo>
                <a:lnTo>
                  <a:pt x="890" y="4493"/>
                </a:lnTo>
                <a:lnTo>
                  <a:pt x="1027" y="4470"/>
                </a:lnTo>
                <a:lnTo>
                  <a:pt x="1163" y="4402"/>
                </a:lnTo>
                <a:lnTo>
                  <a:pt x="1277" y="4288"/>
                </a:lnTo>
                <a:lnTo>
                  <a:pt x="3968" y="1620"/>
                </a:lnTo>
                <a:lnTo>
                  <a:pt x="4037" y="1529"/>
                </a:lnTo>
                <a:lnTo>
                  <a:pt x="4082" y="1460"/>
                </a:lnTo>
                <a:lnTo>
                  <a:pt x="4105" y="1369"/>
                </a:lnTo>
                <a:lnTo>
                  <a:pt x="4105" y="1278"/>
                </a:lnTo>
                <a:lnTo>
                  <a:pt x="4105" y="1164"/>
                </a:lnTo>
                <a:lnTo>
                  <a:pt x="4082" y="1095"/>
                </a:lnTo>
                <a:lnTo>
                  <a:pt x="4037" y="1004"/>
                </a:lnTo>
                <a:lnTo>
                  <a:pt x="3968" y="936"/>
                </a:lnTo>
                <a:lnTo>
                  <a:pt x="3900" y="867"/>
                </a:lnTo>
                <a:lnTo>
                  <a:pt x="3809" y="822"/>
                </a:lnTo>
                <a:lnTo>
                  <a:pt x="3718" y="799"/>
                </a:lnTo>
                <a:lnTo>
                  <a:pt x="3626" y="776"/>
                </a:lnTo>
                <a:lnTo>
                  <a:pt x="3535" y="799"/>
                </a:lnTo>
                <a:lnTo>
                  <a:pt x="3444" y="822"/>
                </a:lnTo>
                <a:lnTo>
                  <a:pt x="3375" y="867"/>
                </a:lnTo>
                <a:lnTo>
                  <a:pt x="3284" y="936"/>
                </a:lnTo>
                <a:lnTo>
                  <a:pt x="1004" y="3216"/>
                </a:lnTo>
                <a:lnTo>
                  <a:pt x="981" y="3285"/>
                </a:lnTo>
                <a:lnTo>
                  <a:pt x="1004" y="3330"/>
                </a:lnTo>
                <a:lnTo>
                  <a:pt x="1049" y="3353"/>
                </a:lnTo>
                <a:lnTo>
                  <a:pt x="1118" y="3330"/>
                </a:lnTo>
                <a:lnTo>
                  <a:pt x="3398" y="1027"/>
                </a:lnTo>
                <a:lnTo>
                  <a:pt x="3512" y="959"/>
                </a:lnTo>
                <a:lnTo>
                  <a:pt x="3626" y="936"/>
                </a:lnTo>
                <a:lnTo>
                  <a:pt x="3763" y="959"/>
                </a:lnTo>
                <a:lnTo>
                  <a:pt x="3854" y="1027"/>
                </a:lnTo>
                <a:lnTo>
                  <a:pt x="3923" y="1141"/>
                </a:lnTo>
                <a:lnTo>
                  <a:pt x="3946" y="1278"/>
                </a:lnTo>
                <a:lnTo>
                  <a:pt x="3923" y="1392"/>
                </a:lnTo>
                <a:lnTo>
                  <a:pt x="3854" y="1506"/>
                </a:lnTo>
                <a:lnTo>
                  <a:pt x="1163" y="4174"/>
                </a:lnTo>
                <a:lnTo>
                  <a:pt x="1072" y="4265"/>
                </a:lnTo>
                <a:lnTo>
                  <a:pt x="981" y="4311"/>
                </a:lnTo>
                <a:lnTo>
                  <a:pt x="867" y="4356"/>
                </a:lnTo>
                <a:lnTo>
                  <a:pt x="639" y="4356"/>
                </a:lnTo>
                <a:lnTo>
                  <a:pt x="525" y="4311"/>
                </a:lnTo>
                <a:lnTo>
                  <a:pt x="434" y="4265"/>
                </a:lnTo>
                <a:lnTo>
                  <a:pt x="342" y="4174"/>
                </a:lnTo>
                <a:lnTo>
                  <a:pt x="251" y="4083"/>
                </a:lnTo>
                <a:lnTo>
                  <a:pt x="206" y="3992"/>
                </a:lnTo>
                <a:lnTo>
                  <a:pt x="160" y="3878"/>
                </a:lnTo>
                <a:lnTo>
                  <a:pt x="160" y="3764"/>
                </a:lnTo>
                <a:lnTo>
                  <a:pt x="160" y="3650"/>
                </a:lnTo>
                <a:lnTo>
                  <a:pt x="206" y="3536"/>
                </a:lnTo>
                <a:lnTo>
                  <a:pt x="251" y="3444"/>
                </a:lnTo>
                <a:lnTo>
                  <a:pt x="342" y="3353"/>
                </a:lnTo>
                <a:lnTo>
                  <a:pt x="3284" y="388"/>
                </a:lnTo>
                <a:lnTo>
                  <a:pt x="3421" y="297"/>
                </a:lnTo>
                <a:lnTo>
                  <a:pt x="3558" y="229"/>
                </a:lnTo>
                <a:lnTo>
                  <a:pt x="3695" y="183"/>
                </a:lnTo>
                <a:lnTo>
                  <a:pt x="3854" y="160"/>
                </a:lnTo>
                <a:lnTo>
                  <a:pt x="4014" y="183"/>
                </a:lnTo>
                <a:lnTo>
                  <a:pt x="4151" y="229"/>
                </a:lnTo>
                <a:lnTo>
                  <a:pt x="4288" y="297"/>
                </a:lnTo>
                <a:lnTo>
                  <a:pt x="4424" y="388"/>
                </a:lnTo>
                <a:lnTo>
                  <a:pt x="4516" y="525"/>
                </a:lnTo>
                <a:lnTo>
                  <a:pt x="4584" y="662"/>
                </a:lnTo>
                <a:lnTo>
                  <a:pt x="4630" y="799"/>
                </a:lnTo>
                <a:lnTo>
                  <a:pt x="4653" y="959"/>
                </a:lnTo>
                <a:lnTo>
                  <a:pt x="4630" y="1118"/>
                </a:lnTo>
                <a:lnTo>
                  <a:pt x="4584" y="1255"/>
                </a:lnTo>
                <a:lnTo>
                  <a:pt x="4516" y="1392"/>
                </a:lnTo>
                <a:lnTo>
                  <a:pt x="4424" y="1529"/>
                </a:lnTo>
                <a:lnTo>
                  <a:pt x="2577" y="3376"/>
                </a:lnTo>
                <a:lnTo>
                  <a:pt x="2555" y="3421"/>
                </a:lnTo>
                <a:lnTo>
                  <a:pt x="2577" y="3490"/>
                </a:lnTo>
                <a:lnTo>
                  <a:pt x="2623" y="3513"/>
                </a:lnTo>
                <a:lnTo>
                  <a:pt x="2691" y="3490"/>
                </a:lnTo>
                <a:lnTo>
                  <a:pt x="4539" y="1643"/>
                </a:lnTo>
                <a:lnTo>
                  <a:pt x="4653" y="1483"/>
                </a:lnTo>
                <a:lnTo>
                  <a:pt x="4744" y="1323"/>
                </a:lnTo>
                <a:lnTo>
                  <a:pt x="4789" y="1141"/>
                </a:lnTo>
                <a:lnTo>
                  <a:pt x="4812" y="959"/>
                </a:lnTo>
                <a:lnTo>
                  <a:pt x="4789" y="776"/>
                </a:lnTo>
                <a:lnTo>
                  <a:pt x="4744" y="594"/>
                </a:lnTo>
                <a:lnTo>
                  <a:pt x="4653" y="434"/>
                </a:lnTo>
                <a:lnTo>
                  <a:pt x="4539" y="274"/>
                </a:lnTo>
                <a:lnTo>
                  <a:pt x="4379" y="160"/>
                </a:lnTo>
                <a:lnTo>
                  <a:pt x="4219" y="69"/>
                </a:lnTo>
                <a:lnTo>
                  <a:pt x="4037" y="24"/>
                </a:lnTo>
                <a:lnTo>
                  <a:pt x="3854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765" name="Google Shape;765;p15"/>
          <p:cNvGrpSpPr/>
          <p:nvPr/>
        </p:nvGrpSpPr>
        <p:grpSpPr>
          <a:xfrm rot="-3283723" flipH="1">
            <a:off x="337549" y="6410513"/>
            <a:ext cx="364467" cy="228944"/>
            <a:chOff x="3502629" y="4665524"/>
            <a:chExt cx="273326" cy="171693"/>
          </a:xfrm>
        </p:grpSpPr>
        <p:sp>
          <p:nvSpPr>
            <p:cNvPr id="766" name="Google Shape;766;p15"/>
            <p:cNvSpPr/>
            <p:nvPr/>
          </p:nvSpPr>
          <p:spPr>
            <a:xfrm rot="10800000">
              <a:off x="3502629" y="4705778"/>
              <a:ext cx="273326" cy="91185"/>
            </a:xfrm>
            <a:custGeom>
              <a:avLst/>
              <a:gdLst/>
              <a:ahLst/>
              <a:cxnLst/>
              <a:rect l="l" t="t" r="r" b="b"/>
              <a:pathLst>
                <a:path w="3558" h="1187" extrusionOk="0">
                  <a:moveTo>
                    <a:pt x="3467" y="1"/>
                  </a:moveTo>
                  <a:lnTo>
                    <a:pt x="3421" y="23"/>
                  </a:lnTo>
                  <a:lnTo>
                    <a:pt x="3375" y="46"/>
                  </a:lnTo>
                  <a:lnTo>
                    <a:pt x="3216" y="183"/>
                  </a:lnTo>
                  <a:lnTo>
                    <a:pt x="3011" y="320"/>
                  </a:lnTo>
                  <a:lnTo>
                    <a:pt x="2783" y="434"/>
                  </a:lnTo>
                  <a:lnTo>
                    <a:pt x="2532" y="548"/>
                  </a:lnTo>
                  <a:lnTo>
                    <a:pt x="2258" y="639"/>
                  </a:lnTo>
                  <a:lnTo>
                    <a:pt x="1984" y="708"/>
                  </a:lnTo>
                  <a:lnTo>
                    <a:pt x="1437" y="822"/>
                  </a:lnTo>
                  <a:lnTo>
                    <a:pt x="935" y="913"/>
                  </a:lnTo>
                  <a:lnTo>
                    <a:pt x="502" y="958"/>
                  </a:lnTo>
                  <a:lnTo>
                    <a:pt x="92" y="981"/>
                  </a:lnTo>
                  <a:lnTo>
                    <a:pt x="46" y="1004"/>
                  </a:lnTo>
                  <a:lnTo>
                    <a:pt x="23" y="1027"/>
                  </a:lnTo>
                  <a:lnTo>
                    <a:pt x="0" y="1050"/>
                  </a:lnTo>
                  <a:lnTo>
                    <a:pt x="0" y="1095"/>
                  </a:lnTo>
                  <a:lnTo>
                    <a:pt x="0" y="1141"/>
                  </a:lnTo>
                  <a:lnTo>
                    <a:pt x="23" y="1164"/>
                  </a:lnTo>
                  <a:lnTo>
                    <a:pt x="46" y="1186"/>
                  </a:lnTo>
                  <a:lnTo>
                    <a:pt x="92" y="1186"/>
                  </a:lnTo>
                  <a:lnTo>
                    <a:pt x="548" y="1164"/>
                  </a:lnTo>
                  <a:lnTo>
                    <a:pt x="1004" y="1118"/>
                  </a:lnTo>
                  <a:lnTo>
                    <a:pt x="1528" y="1027"/>
                  </a:lnTo>
                  <a:lnTo>
                    <a:pt x="2098" y="913"/>
                  </a:lnTo>
                  <a:lnTo>
                    <a:pt x="2372" y="822"/>
                  </a:lnTo>
                  <a:lnTo>
                    <a:pt x="2646" y="730"/>
                  </a:lnTo>
                  <a:lnTo>
                    <a:pt x="2897" y="616"/>
                  </a:lnTo>
                  <a:lnTo>
                    <a:pt x="3147" y="480"/>
                  </a:lnTo>
                  <a:lnTo>
                    <a:pt x="3353" y="343"/>
                  </a:lnTo>
                  <a:lnTo>
                    <a:pt x="3535" y="183"/>
                  </a:lnTo>
                  <a:lnTo>
                    <a:pt x="3558" y="137"/>
                  </a:lnTo>
                  <a:lnTo>
                    <a:pt x="3558" y="115"/>
                  </a:lnTo>
                  <a:lnTo>
                    <a:pt x="3558" y="69"/>
                  </a:lnTo>
                  <a:lnTo>
                    <a:pt x="3535" y="23"/>
                  </a:lnTo>
                  <a:lnTo>
                    <a:pt x="34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7" name="Google Shape;767;p15"/>
            <p:cNvSpPr/>
            <p:nvPr/>
          </p:nvSpPr>
          <p:spPr>
            <a:xfrm rot="10800000">
              <a:off x="3502629" y="4665524"/>
              <a:ext cx="131439" cy="171693"/>
            </a:xfrm>
            <a:custGeom>
              <a:avLst/>
              <a:gdLst/>
              <a:ahLst/>
              <a:cxnLst/>
              <a:rect l="l" t="t" r="r" b="b"/>
              <a:pathLst>
                <a:path w="1711" h="2235" extrusionOk="0">
                  <a:moveTo>
                    <a:pt x="92" y="0"/>
                  </a:moveTo>
                  <a:lnTo>
                    <a:pt x="69" y="23"/>
                  </a:lnTo>
                  <a:lnTo>
                    <a:pt x="23" y="46"/>
                  </a:lnTo>
                  <a:lnTo>
                    <a:pt x="1" y="69"/>
                  </a:lnTo>
                  <a:lnTo>
                    <a:pt x="1" y="114"/>
                  </a:lnTo>
                  <a:lnTo>
                    <a:pt x="23" y="160"/>
                  </a:lnTo>
                  <a:lnTo>
                    <a:pt x="46" y="183"/>
                  </a:lnTo>
                  <a:lnTo>
                    <a:pt x="69" y="205"/>
                  </a:lnTo>
                  <a:lnTo>
                    <a:pt x="1483" y="707"/>
                  </a:lnTo>
                  <a:lnTo>
                    <a:pt x="981" y="2098"/>
                  </a:lnTo>
                  <a:lnTo>
                    <a:pt x="981" y="2144"/>
                  </a:lnTo>
                  <a:lnTo>
                    <a:pt x="1004" y="2189"/>
                  </a:lnTo>
                  <a:lnTo>
                    <a:pt x="1027" y="2212"/>
                  </a:lnTo>
                  <a:lnTo>
                    <a:pt x="1050" y="2235"/>
                  </a:lnTo>
                  <a:lnTo>
                    <a:pt x="1095" y="2235"/>
                  </a:lnTo>
                  <a:lnTo>
                    <a:pt x="1141" y="2212"/>
                  </a:lnTo>
                  <a:lnTo>
                    <a:pt x="1186" y="2167"/>
                  </a:lnTo>
                  <a:lnTo>
                    <a:pt x="1711" y="661"/>
                  </a:lnTo>
                  <a:lnTo>
                    <a:pt x="1711" y="616"/>
                  </a:lnTo>
                  <a:lnTo>
                    <a:pt x="1711" y="593"/>
                  </a:lnTo>
                  <a:lnTo>
                    <a:pt x="1688" y="547"/>
                  </a:lnTo>
                  <a:lnTo>
                    <a:pt x="1642" y="525"/>
                  </a:lnTo>
                  <a:lnTo>
                    <a:pt x="137" y="23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768" name="Google Shape;768;p15"/>
          <p:cNvGrpSpPr/>
          <p:nvPr/>
        </p:nvGrpSpPr>
        <p:grpSpPr>
          <a:xfrm>
            <a:off x="111086" y="3591945"/>
            <a:ext cx="607391" cy="607391"/>
            <a:chOff x="252989" y="2405633"/>
            <a:chExt cx="455543" cy="455543"/>
          </a:xfrm>
        </p:grpSpPr>
        <p:sp>
          <p:nvSpPr>
            <p:cNvPr id="769" name="Google Shape;769;p15"/>
            <p:cNvSpPr/>
            <p:nvPr/>
          </p:nvSpPr>
          <p:spPr>
            <a:xfrm rot="10800000">
              <a:off x="307224" y="2473926"/>
              <a:ext cx="346996" cy="318957"/>
            </a:xfrm>
            <a:custGeom>
              <a:avLst/>
              <a:gdLst/>
              <a:ahLst/>
              <a:cxnLst/>
              <a:rect l="l" t="t" r="r" b="b"/>
              <a:pathLst>
                <a:path w="4517" h="4152" extrusionOk="0">
                  <a:moveTo>
                    <a:pt x="4242" y="161"/>
                  </a:moveTo>
                  <a:lnTo>
                    <a:pt x="4311" y="183"/>
                  </a:lnTo>
                  <a:lnTo>
                    <a:pt x="4334" y="183"/>
                  </a:lnTo>
                  <a:lnTo>
                    <a:pt x="4356" y="229"/>
                  </a:lnTo>
                  <a:lnTo>
                    <a:pt x="4356" y="252"/>
                  </a:lnTo>
                  <a:lnTo>
                    <a:pt x="4311" y="411"/>
                  </a:lnTo>
                  <a:lnTo>
                    <a:pt x="4197" y="639"/>
                  </a:lnTo>
                  <a:lnTo>
                    <a:pt x="3992" y="981"/>
                  </a:lnTo>
                  <a:lnTo>
                    <a:pt x="3718" y="1324"/>
                  </a:lnTo>
                  <a:lnTo>
                    <a:pt x="3399" y="1688"/>
                  </a:lnTo>
                  <a:lnTo>
                    <a:pt x="3011" y="2076"/>
                  </a:lnTo>
                  <a:lnTo>
                    <a:pt x="2601" y="2464"/>
                  </a:lnTo>
                  <a:lnTo>
                    <a:pt x="2167" y="2829"/>
                  </a:lnTo>
                  <a:lnTo>
                    <a:pt x="1757" y="3171"/>
                  </a:lnTo>
                  <a:lnTo>
                    <a:pt x="1346" y="3444"/>
                  </a:lnTo>
                  <a:lnTo>
                    <a:pt x="981" y="3695"/>
                  </a:lnTo>
                  <a:lnTo>
                    <a:pt x="639" y="3878"/>
                  </a:lnTo>
                  <a:lnTo>
                    <a:pt x="388" y="3969"/>
                  </a:lnTo>
                  <a:lnTo>
                    <a:pt x="229" y="3992"/>
                  </a:lnTo>
                  <a:lnTo>
                    <a:pt x="183" y="3969"/>
                  </a:lnTo>
                  <a:lnTo>
                    <a:pt x="160" y="3969"/>
                  </a:lnTo>
                  <a:lnTo>
                    <a:pt x="160" y="3923"/>
                  </a:lnTo>
                  <a:lnTo>
                    <a:pt x="160" y="3878"/>
                  </a:lnTo>
                  <a:lnTo>
                    <a:pt x="183" y="3741"/>
                  </a:lnTo>
                  <a:lnTo>
                    <a:pt x="297" y="3513"/>
                  </a:lnTo>
                  <a:lnTo>
                    <a:pt x="525" y="3171"/>
                  </a:lnTo>
                  <a:lnTo>
                    <a:pt x="799" y="2829"/>
                  </a:lnTo>
                  <a:lnTo>
                    <a:pt x="1118" y="2464"/>
                  </a:lnTo>
                  <a:lnTo>
                    <a:pt x="1483" y="2076"/>
                  </a:lnTo>
                  <a:lnTo>
                    <a:pt x="1894" y="1688"/>
                  </a:lnTo>
                  <a:lnTo>
                    <a:pt x="2327" y="1324"/>
                  </a:lnTo>
                  <a:lnTo>
                    <a:pt x="2737" y="981"/>
                  </a:lnTo>
                  <a:lnTo>
                    <a:pt x="3148" y="685"/>
                  </a:lnTo>
                  <a:lnTo>
                    <a:pt x="3513" y="457"/>
                  </a:lnTo>
                  <a:lnTo>
                    <a:pt x="3786" y="320"/>
                  </a:lnTo>
                  <a:lnTo>
                    <a:pt x="3992" y="229"/>
                  </a:lnTo>
                  <a:lnTo>
                    <a:pt x="4151" y="183"/>
                  </a:lnTo>
                  <a:lnTo>
                    <a:pt x="4242" y="161"/>
                  </a:lnTo>
                  <a:close/>
                  <a:moveTo>
                    <a:pt x="4220" y="1"/>
                  </a:moveTo>
                  <a:lnTo>
                    <a:pt x="4106" y="24"/>
                  </a:lnTo>
                  <a:lnTo>
                    <a:pt x="3969" y="69"/>
                  </a:lnTo>
                  <a:lnTo>
                    <a:pt x="3809" y="138"/>
                  </a:lnTo>
                  <a:lnTo>
                    <a:pt x="3444" y="320"/>
                  </a:lnTo>
                  <a:lnTo>
                    <a:pt x="3057" y="571"/>
                  </a:lnTo>
                  <a:lnTo>
                    <a:pt x="2646" y="845"/>
                  </a:lnTo>
                  <a:lnTo>
                    <a:pt x="2236" y="1187"/>
                  </a:lnTo>
                  <a:lnTo>
                    <a:pt x="1802" y="1574"/>
                  </a:lnTo>
                  <a:lnTo>
                    <a:pt x="1369" y="1962"/>
                  </a:lnTo>
                  <a:lnTo>
                    <a:pt x="1004" y="2350"/>
                  </a:lnTo>
                  <a:lnTo>
                    <a:pt x="662" y="2715"/>
                  </a:lnTo>
                  <a:lnTo>
                    <a:pt x="388" y="3080"/>
                  </a:lnTo>
                  <a:lnTo>
                    <a:pt x="160" y="3422"/>
                  </a:lnTo>
                  <a:lnTo>
                    <a:pt x="92" y="3581"/>
                  </a:lnTo>
                  <a:lnTo>
                    <a:pt x="24" y="3695"/>
                  </a:lnTo>
                  <a:lnTo>
                    <a:pt x="1" y="3809"/>
                  </a:lnTo>
                  <a:lnTo>
                    <a:pt x="1" y="3923"/>
                  </a:lnTo>
                  <a:lnTo>
                    <a:pt x="1" y="3992"/>
                  </a:lnTo>
                  <a:lnTo>
                    <a:pt x="46" y="4060"/>
                  </a:lnTo>
                  <a:lnTo>
                    <a:pt x="138" y="4129"/>
                  </a:lnTo>
                  <a:lnTo>
                    <a:pt x="252" y="4151"/>
                  </a:lnTo>
                  <a:lnTo>
                    <a:pt x="411" y="4129"/>
                  </a:lnTo>
                  <a:lnTo>
                    <a:pt x="594" y="4060"/>
                  </a:lnTo>
                  <a:lnTo>
                    <a:pt x="822" y="3969"/>
                  </a:lnTo>
                  <a:lnTo>
                    <a:pt x="1073" y="3832"/>
                  </a:lnTo>
                  <a:lnTo>
                    <a:pt x="1437" y="3581"/>
                  </a:lnTo>
                  <a:lnTo>
                    <a:pt x="1848" y="3285"/>
                  </a:lnTo>
                  <a:lnTo>
                    <a:pt x="2281" y="2965"/>
                  </a:lnTo>
                  <a:lnTo>
                    <a:pt x="2715" y="2578"/>
                  </a:lnTo>
                  <a:lnTo>
                    <a:pt x="3125" y="2190"/>
                  </a:lnTo>
                  <a:lnTo>
                    <a:pt x="3513" y="1802"/>
                  </a:lnTo>
                  <a:lnTo>
                    <a:pt x="3832" y="1415"/>
                  </a:lnTo>
                  <a:lnTo>
                    <a:pt x="4128" y="1073"/>
                  </a:lnTo>
                  <a:lnTo>
                    <a:pt x="4334" y="731"/>
                  </a:lnTo>
                  <a:lnTo>
                    <a:pt x="4425" y="571"/>
                  </a:lnTo>
                  <a:lnTo>
                    <a:pt x="4470" y="457"/>
                  </a:lnTo>
                  <a:lnTo>
                    <a:pt x="4516" y="343"/>
                  </a:lnTo>
                  <a:lnTo>
                    <a:pt x="4516" y="229"/>
                  </a:lnTo>
                  <a:lnTo>
                    <a:pt x="4493" y="161"/>
                  </a:lnTo>
                  <a:lnTo>
                    <a:pt x="4448" y="92"/>
                  </a:lnTo>
                  <a:lnTo>
                    <a:pt x="4402" y="47"/>
                  </a:lnTo>
                  <a:lnTo>
                    <a:pt x="431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0" name="Google Shape;770;p15"/>
            <p:cNvSpPr/>
            <p:nvPr/>
          </p:nvSpPr>
          <p:spPr>
            <a:xfrm rot="10800000">
              <a:off x="428139" y="2405633"/>
              <a:ext cx="106933" cy="455543"/>
            </a:xfrm>
            <a:custGeom>
              <a:avLst/>
              <a:gdLst/>
              <a:ahLst/>
              <a:cxnLst/>
              <a:rect l="l" t="t" r="r" b="b"/>
              <a:pathLst>
                <a:path w="1392" h="5930" extrusionOk="0">
                  <a:moveTo>
                    <a:pt x="867" y="160"/>
                  </a:moveTo>
                  <a:lnTo>
                    <a:pt x="913" y="206"/>
                  </a:lnTo>
                  <a:lnTo>
                    <a:pt x="981" y="320"/>
                  </a:lnTo>
                  <a:lnTo>
                    <a:pt x="1072" y="571"/>
                  </a:lnTo>
                  <a:lnTo>
                    <a:pt x="1164" y="958"/>
                  </a:lnTo>
                  <a:lnTo>
                    <a:pt x="1209" y="1392"/>
                  </a:lnTo>
                  <a:lnTo>
                    <a:pt x="1232" y="1893"/>
                  </a:lnTo>
                  <a:lnTo>
                    <a:pt x="1232" y="2418"/>
                  </a:lnTo>
                  <a:lnTo>
                    <a:pt x="1232" y="2988"/>
                  </a:lnTo>
                  <a:lnTo>
                    <a:pt x="1186" y="3558"/>
                  </a:lnTo>
                  <a:lnTo>
                    <a:pt x="1118" y="4083"/>
                  </a:lnTo>
                  <a:lnTo>
                    <a:pt x="1050" y="4561"/>
                  </a:lnTo>
                  <a:lnTo>
                    <a:pt x="958" y="4995"/>
                  </a:lnTo>
                  <a:lnTo>
                    <a:pt x="821" y="5382"/>
                  </a:lnTo>
                  <a:lnTo>
                    <a:pt x="730" y="5610"/>
                  </a:lnTo>
                  <a:lnTo>
                    <a:pt x="639" y="5724"/>
                  </a:lnTo>
                  <a:lnTo>
                    <a:pt x="593" y="5770"/>
                  </a:lnTo>
                  <a:lnTo>
                    <a:pt x="571" y="5770"/>
                  </a:lnTo>
                  <a:lnTo>
                    <a:pt x="525" y="5747"/>
                  </a:lnTo>
                  <a:lnTo>
                    <a:pt x="479" y="5724"/>
                  </a:lnTo>
                  <a:lnTo>
                    <a:pt x="388" y="5565"/>
                  </a:lnTo>
                  <a:lnTo>
                    <a:pt x="320" y="5337"/>
                  </a:lnTo>
                  <a:lnTo>
                    <a:pt x="251" y="4995"/>
                  </a:lnTo>
                  <a:lnTo>
                    <a:pt x="206" y="4584"/>
                  </a:lnTo>
                  <a:lnTo>
                    <a:pt x="160" y="4105"/>
                  </a:lnTo>
                  <a:lnTo>
                    <a:pt x="160" y="3558"/>
                  </a:lnTo>
                  <a:lnTo>
                    <a:pt x="183" y="2942"/>
                  </a:lnTo>
                  <a:lnTo>
                    <a:pt x="229" y="2372"/>
                  </a:lnTo>
                  <a:lnTo>
                    <a:pt x="274" y="1848"/>
                  </a:lnTo>
                  <a:lnTo>
                    <a:pt x="365" y="1346"/>
                  </a:lnTo>
                  <a:lnTo>
                    <a:pt x="457" y="913"/>
                  </a:lnTo>
                  <a:lnTo>
                    <a:pt x="571" y="548"/>
                  </a:lnTo>
                  <a:lnTo>
                    <a:pt x="685" y="320"/>
                  </a:lnTo>
                  <a:lnTo>
                    <a:pt x="776" y="183"/>
                  </a:lnTo>
                  <a:lnTo>
                    <a:pt x="821" y="160"/>
                  </a:lnTo>
                  <a:close/>
                  <a:moveTo>
                    <a:pt x="776" y="1"/>
                  </a:moveTo>
                  <a:lnTo>
                    <a:pt x="707" y="46"/>
                  </a:lnTo>
                  <a:lnTo>
                    <a:pt x="616" y="115"/>
                  </a:lnTo>
                  <a:lnTo>
                    <a:pt x="548" y="206"/>
                  </a:lnTo>
                  <a:lnTo>
                    <a:pt x="479" y="343"/>
                  </a:lnTo>
                  <a:lnTo>
                    <a:pt x="434" y="479"/>
                  </a:lnTo>
                  <a:lnTo>
                    <a:pt x="297" y="890"/>
                  </a:lnTo>
                  <a:lnTo>
                    <a:pt x="206" y="1323"/>
                  </a:lnTo>
                  <a:lnTo>
                    <a:pt x="115" y="1825"/>
                  </a:lnTo>
                  <a:lnTo>
                    <a:pt x="69" y="2349"/>
                  </a:lnTo>
                  <a:lnTo>
                    <a:pt x="23" y="2920"/>
                  </a:lnTo>
                  <a:lnTo>
                    <a:pt x="1" y="3490"/>
                  </a:lnTo>
                  <a:lnTo>
                    <a:pt x="1" y="4014"/>
                  </a:lnTo>
                  <a:lnTo>
                    <a:pt x="46" y="4516"/>
                  </a:lnTo>
                  <a:lnTo>
                    <a:pt x="92" y="4972"/>
                  </a:lnTo>
                  <a:lnTo>
                    <a:pt x="160" y="5360"/>
                  </a:lnTo>
                  <a:lnTo>
                    <a:pt x="206" y="5519"/>
                  </a:lnTo>
                  <a:lnTo>
                    <a:pt x="274" y="5656"/>
                  </a:lnTo>
                  <a:lnTo>
                    <a:pt x="320" y="5770"/>
                  </a:lnTo>
                  <a:lnTo>
                    <a:pt x="388" y="5861"/>
                  </a:lnTo>
                  <a:lnTo>
                    <a:pt x="479" y="5907"/>
                  </a:lnTo>
                  <a:lnTo>
                    <a:pt x="548" y="5930"/>
                  </a:lnTo>
                  <a:lnTo>
                    <a:pt x="571" y="5930"/>
                  </a:lnTo>
                  <a:lnTo>
                    <a:pt x="639" y="5907"/>
                  </a:lnTo>
                  <a:lnTo>
                    <a:pt x="707" y="5884"/>
                  </a:lnTo>
                  <a:lnTo>
                    <a:pt x="776" y="5793"/>
                  </a:lnTo>
                  <a:lnTo>
                    <a:pt x="844" y="5702"/>
                  </a:lnTo>
                  <a:lnTo>
                    <a:pt x="913" y="5588"/>
                  </a:lnTo>
                  <a:lnTo>
                    <a:pt x="981" y="5428"/>
                  </a:lnTo>
                  <a:lnTo>
                    <a:pt x="1095" y="5040"/>
                  </a:lnTo>
                  <a:lnTo>
                    <a:pt x="1209" y="4607"/>
                  </a:lnTo>
                  <a:lnTo>
                    <a:pt x="1278" y="4105"/>
                  </a:lnTo>
                  <a:lnTo>
                    <a:pt x="1346" y="3558"/>
                  </a:lnTo>
                  <a:lnTo>
                    <a:pt x="1392" y="2988"/>
                  </a:lnTo>
                  <a:lnTo>
                    <a:pt x="1392" y="2418"/>
                  </a:lnTo>
                  <a:lnTo>
                    <a:pt x="1392" y="1893"/>
                  </a:lnTo>
                  <a:lnTo>
                    <a:pt x="1369" y="1392"/>
                  </a:lnTo>
                  <a:lnTo>
                    <a:pt x="1300" y="936"/>
                  </a:lnTo>
                  <a:lnTo>
                    <a:pt x="1232" y="525"/>
                  </a:lnTo>
                  <a:lnTo>
                    <a:pt x="1186" y="365"/>
                  </a:lnTo>
                  <a:lnTo>
                    <a:pt x="1118" y="251"/>
                  </a:lnTo>
                  <a:lnTo>
                    <a:pt x="1072" y="137"/>
                  </a:lnTo>
                  <a:lnTo>
                    <a:pt x="1004" y="69"/>
                  </a:lnTo>
                  <a:lnTo>
                    <a:pt x="935" y="23"/>
                  </a:lnTo>
                  <a:lnTo>
                    <a:pt x="84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1" name="Google Shape;771;p15"/>
            <p:cNvSpPr/>
            <p:nvPr/>
          </p:nvSpPr>
          <p:spPr>
            <a:xfrm rot="10800000">
              <a:off x="252989" y="2579016"/>
              <a:ext cx="455543" cy="108700"/>
            </a:xfrm>
            <a:custGeom>
              <a:avLst/>
              <a:gdLst/>
              <a:ahLst/>
              <a:cxnLst/>
              <a:rect l="l" t="t" r="r" b="b"/>
              <a:pathLst>
                <a:path w="5930" h="1415" extrusionOk="0">
                  <a:moveTo>
                    <a:pt x="2304" y="160"/>
                  </a:moveTo>
                  <a:lnTo>
                    <a:pt x="2988" y="183"/>
                  </a:lnTo>
                  <a:lnTo>
                    <a:pt x="3558" y="228"/>
                  </a:lnTo>
                  <a:lnTo>
                    <a:pt x="4083" y="274"/>
                  </a:lnTo>
                  <a:lnTo>
                    <a:pt x="4562" y="365"/>
                  </a:lnTo>
                  <a:lnTo>
                    <a:pt x="4995" y="456"/>
                  </a:lnTo>
                  <a:lnTo>
                    <a:pt x="5383" y="570"/>
                  </a:lnTo>
                  <a:lnTo>
                    <a:pt x="5611" y="684"/>
                  </a:lnTo>
                  <a:lnTo>
                    <a:pt x="5725" y="776"/>
                  </a:lnTo>
                  <a:lnTo>
                    <a:pt x="5748" y="821"/>
                  </a:lnTo>
                  <a:lnTo>
                    <a:pt x="5770" y="844"/>
                  </a:lnTo>
                  <a:lnTo>
                    <a:pt x="5748" y="890"/>
                  </a:lnTo>
                  <a:lnTo>
                    <a:pt x="5702" y="935"/>
                  </a:lnTo>
                  <a:lnTo>
                    <a:pt x="5565" y="1004"/>
                  </a:lnTo>
                  <a:lnTo>
                    <a:pt x="5314" y="1095"/>
                  </a:lnTo>
                  <a:lnTo>
                    <a:pt x="4995" y="1163"/>
                  </a:lnTo>
                  <a:lnTo>
                    <a:pt x="4585" y="1209"/>
                  </a:lnTo>
                  <a:lnTo>
                    <a:pt x="4106" y="1232"/>
                  </a:lnTo>
                  <a:lnTo>
                    <a:pt x="3558" y="1254"/>
                  </a:lnTo>
                  <a:lnTo>
                    <a:pt x="2943" y="1232"/>
                  </a:lnTo>
                  <a:lnTo>
                    <a:pt x="2373" y="1186"/>
                  </a:lnTo>
                  <a:lnTo>
                    <a:pt x="1848" y="1118"/>
                  </a:lnTo>
                  <a:lnTo>
                    <a:pt x="1346" y="1049"/>
                  </a:lnTo>
                  <a:lnTo>
                    <a:pt x="913" y="958"/>
                  </a:lnTo>
                  <a:lnTo>
                    <a:pt x="548" y="844"/>
                  </a:lnTo>
                  <a:lnTo>
                    <a:pt x="297" y="730"/>
                  </a:lnTo>
                  <a:lnTo>
                    <a:pt x="183" y="639"/>
                  </a:lnTo>
                  <a:lnTo>
                    <a:pt x="161" y="593"/>
                  </a:lnTo>
                  <a:lnTo>
                    <a:pt x="161" y="570"/>
                  </a:lnTo>
                  <a:lnTo>
                    <a:pt x="161" y="525"/>
                  </a:lnTo>
                  <a:lnTo>
                    <a:pt x="183" y="502"/>
                  </a:lnTo>
                  <a:lnTo>
                    <a:pt x="297" y="411"/>
                  </a:lnTo>
                  <a:lnTo>
                    <a:pt x="480" y="365"/>
                  </a:lnTo>
                  <a:lnTo>
                    <a:pt x="731" y="297"/>
                  </a:lnTo>
                  <a:lnTo>
                    <a:pt x="1027" y="251"/>
                  </a:lnTo>
                  <a:lnTo>
                    <a:pt x="1392" y="205"/>
                  </a:lnTo>
                  <a:lnTo>
                    <a:pt x="1825" y="183"/>
                  </a:lnTo>
                  <a:lnTo>
                    <a:pt x="2304" y="160"/>
                  </a:lnTo>
                  <a:close/>
                  <a:moveTo>
                    <a:pt x="2441" y="0"/>
                  </a:moveTo>
                  <a:lnTo>
                    <a:pt x="1916" y="23"/>
                  </a:lnTo>
                  <a:lnTo>
                    <a:pt x="1415" y="46"/>
                  </a:lnTo>
                  <a:lnTo>
                    <a:pt x="959" y="91"/>
                  </a:lnTo>
                  <a:lnTo>
                    <a:pt x="571" y="160"/>
                  </a:lnTo>
                  <a:lnTo>
                    <a:pt x="411" y="228"/>
                  </a:lnTo>
                  <a:lnTo>
                    <a:pt x="275" y="274"/>
                  </a:lnTo>
                  <a:lnTo>
                    <a:pt x="161" y="342"/>
                  </a:lnTo>
                  <a:lnTo>
                    <a:pt x="69" y="411"/>
                  </a:lnTo>
                  <a:lnTo>
                    <a:pt x="24" y="479"/>
                  </a:lnTo>
                  <a:lnTo>
                    <a:pt x="1" y="547"/>
                  </a:lnTo>
                  <a:lnTo>
                    <a:pt x="1" y="639"/>
                  </a:lnTo>
                  <a:lnTo>
                    <a:pt x="46" y="707"/>
                  </a:lnTo>
                  <a:lnTo>
                    <a:pt x="115" y="776"/>
                  </a:lnTo>
                  <a:lnTo>
                    <a:pt x="206" y="844"/>
                  </a:lnTo>
                  <a:lnTo>
                    <a:pt x="343" y="912"/>
                  </a:lnTo>
                  <a:lnTo>
                    <a:pt x="480" y="981"/>
                  </a:lnTo>
                  <a:lnTo>
                    <a:pt x="867" y="1095"/>
                  </a:lnTo>
                  <a:lnTo>
                    <a:pt x="1324" y="1209"/>
                  </a:lnTo>
                  <a:lnTo>
                    <a:pt x="1825" y="1277"/>
                  </a:lnTo>
                  <a:lnTo>
                    <a:pt x="2350" y="1346"/>
                  </a:lnTo>
                  <a:lnTo>
                    <a:pt x="2920" y="1391"/>
                  </a:lnTo>
                  <a:lnTo>
                    <a:pt x="3604" y="1414"/>
                  </a:lnTo>
                  <a:lnTo>
                    <a:pt x="4060" y="1391"/>
                  </a:lnTo>
                  <a:lnTo>
                    <a:pt x="4493" y="1368"/>
                  </a:lnTo>
                  <a:lnTo>
                    <a:pt x="4881" y="1323"/>
                  </a:lnTo>
                  <a:lnTo>
                    <a:pt x="5223" y="1277"/>
                  </a:lnTo>
                  <a:lnTo>
                    <a:pt x="5497" y="1186"/>
                  </a:lnTo>
                  <a:lnTo>
                    <a:pt x="5725" y="1095"/>
                  </a:lnTo>
                  <a:lnTo>
                    <a:pt x="5816" y="1049"/>
                  </a:lnTo>
                  <a:lnTo>
                    <a:pt x="5862" y="981"/>
                  </a:lnTo>
                  <a:lnTo>
                    <a:pt x="5907" y="912"/>
                  </a:lnTo>
                  <a:lnTo>
                    <a:pt x="5930" y="844"/>
                  </a:lnTo>
                  <a:lnTo>
                    <a:pt x="5907" y="776"/>
                  </a:lnTo>
                  <a:lnTo>
                    <a:pt x="5884" y="707"/>
                  </a:lnTo>
                  <a:lnTo>
                    <a:pt x="5816" y="639"/>
                  </a:lnTo>
                  <a:lnTo>
                    <a:pt x="5702" y="570"/>
                  </a:lnTo>
                  <a:lnTo>
                    <a:pt x="5588" y="502"/>
                  </a:lnTo>
                  <a:lnTo>
                    <a:pt x="5428" y="433"/>
                  </a:lnTo>
                  <a:lnTo>
                    <a:pt x="5041" y="297"/>
                  </a:lnTo>
                  <a:lnTo>
                    <a:pt x="4607" y="205"/>
                  </a:lnTo>
                  <a:lnTo>
                    <a:pt x="4106" y="114"/>
                  </a:lnTo>
                  <a:lnTo>
                    <a:pt x="3558" y="69"/>
                  </a:lnTo>
                  <a:lnTo>
                    <a:pt x="2988" y="23"/>
                  </a:lnTo>
                  <a:lnTo>
                    <a:pt x="244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72" name="Google Shape;772;p15"/>
          <p:cNvSpPr txBox="1">
            <a:spLocks noGrp="1"/>
          </p:cNvSpPr>
          <p:nvPr>
            <p:ph type="ctrTitle"/>
          </p:nvPr>
        </p:nvSpPr>
        <p:spPr>
          <a:xfrm>
            <a:off x="1307267" y="4656867"/>
            <a:ext cx="25348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9pPr>
          </a:lstStyle>
          <a:p>
            <a:endParaRPr/>
          </a:p>
        </p:txBody>
      </p:sp>
      <p:sp>
        <p:nvSpPr>
          <p:cNvPr id="773" name="Google Shape;773;p15"/>
          <p:cNvSpPr txBox="1">
            <a:spLocks noGrp="1"/>
          </p:cNvSpPr>
          <p:nvPr>
            <p:ph type="subTitle" idx="1"/>
          </p:nvPr>
        </p:nvSpPr>
        <p:spPr>
          <a:xfrm>
            <a:off x="1043267" y="5021933"/>
            <a:ext cx="3062800" cy="11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774" name="Google Shape;774;p15"/>
          <p:cNvSpPr txBox="1">
            <a:spLocks noGrp="1"/>
          </p:cNvSpPr>
          <p:nvPr>
            <p:ph type="ctrTitle" idx="2"/>
          </p:nvPr>
        </p:nvSpPr>
        <p:spPr>
          <a:xfrm>
            <a:off x="4809941" y="2836100"/>
            <a:ext cx="25348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9pPr>
          </a:lstStyle>
          <a:p>
            <a:endParaRPr/>
          </a:p>
        </p:txBody>
      </p:sp>
      <p:sp>
        <p:nvSpPr>
          <p:cNvPr id="775" name="Google Shape;775;p15"/>
          <p:cNvSpPr txBox="1">
            <a:spLocks noGrp="1"/>
          </p:cNvSpPr>
          <p:nvPr>
            <p:ph type="subTitle" idx="3"/>
          </p:nvPr>
        </p:nvSpPr>
        <p:spPr>
          <a:xfrm>
            <a:off x="4545884" y="3201167"/>
            <a:ext cx="3062800" cy="11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776" name="Google Shape;776;p15"/>
          <p:cNvSpPr txBox="1">
            <a:spLocks noGrp="1"/>
          </p:cNvSpPr>
          <p:nvPr>
            <p:ph type="ctrTitle" idx="4"/>
          </p:nvPr>
        </p:nvSpPr>
        <p:spPr>
          <a:xfrm>
            <a:off x="8317849" y="4656867"/>
            <a:ext cx="25348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9pPr>
          </a:lstStyle>
          <a:p>
            <a:endParaRPr/>
          </a:p>
        </p:txBody>
      </p:sp>
      <p:sp>
        <p:nvSpPr>
          <p:cNvPr id="777" name="Google Shape;777;p15"/>
          <p:cNvSpPr txBox="1">
            <a:spLocks noGrp="1"/>
          </p:cNvSpPr>
          <p:nvPr>
            <p:ph type="subTitle" idx="5"/>
          </p:nvPr>
        </p:nvSpPr>
        <p:spPr>
          <a:xfrm>
            <a:off x="8053833" y="5021933"/>
            <a:ext cx="3062800" cy="11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778" name="Google Shape;778;p15"/>
          <p:cNvSpPr txBox="1">
            <a:spLocks noGrp="1"/>
          </p:cNvSpPr>
          <p:nvPr>
            <p:ph type="ctrTitle" idx="6"/>
          </p:nvPr>
        </p:nvSpPr>
        <p:spPr>
          <a:xfrm>
            <a:off x="1703067" y="749667"/>
            <a:ext cx="8758800" cy="88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5333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16708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bg>
      <p:bgPr>
        <a:solidFill>
          <a:schemeClr val="accent6"/>
        </a:solidFill>
        <a:effectLst/>
      </p:bgPr>
    </p:bg>
    <p:spTree>
      <p:nvGrpSpPr>
        <p:cNvPr id="1" name="Shape 7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0" name="Google Shape;780;p16"/>
          <p:cNvGrpSpPr/>
          <p:nvPr/>
        </p:nvGrpSpPr>
        <p:grpSpPr>
          <a:xfrm rot="10800000" flipH="1">
            <a:off x="-262105" y="-23805"/>
            <a:ext cx="12697088" cy="6045197"/>
            <a:chOff x="1697" y="798588"/>
            <a:chExt cx="9125842" cy="4344895"/>
          </a:xfrm>
        </p:grpSpPr>
        <p:sp>
          <p:nvSpPr>
            <p:cNvPr id="781" name="Google Shape;781;p16"/>
            <p:cNvSpPr/>
            <p:nvPr/>
          </p:nvSpPr>
          <p:spPr>
            <a:xfrm>
              <a:off x="1697" y="798588"/>
              <a:ext cx="9125842" cy="4344860"/>
            </a:xfrm>
            <a:custGeom>
              <a:avLst/>
              <a:gdLst/>
              <a:ahLst/>
              <a:cxnLst/>
              <a:rect l="l" t="t" r="r" b="b"/>
              <a:pathLst>
                <a:path w="118310" h="56328" extrusionOk="0">
                  <a:moveTo>
                    <a:pt x="55165" y="0"/>
                  </a:moveTo>
                  <a:lnTo>
                    <a:pt x="53888" y="69"/>
                  </a:lnTo>
                  <a:lnTo>
                    <a:pt x="52633" y="137"/>
                  </a:lnTo>
                  <a:lnTo>
                    <a:pt x="51402" y="251"/>
                  </a:lnTo>
                  <a:lnTo>
                    <a:pt x="50170" y="411"/>
                  </a:lnTo>
                  <a:lnTo>
                    <a:pt x="48962" y="570"/>
                  </a:lnTo>
                  <a:lnTo>
                    <a:pt x="47776" y="798"/>
                  </a:lnTo>
                  <a:lnTo>
                    <a:pt x="46613" y="1027"/>
                  </a:lnTo>
                  <a:lnTo>
                    <a:pt x="45473" y="1300"/>
                  </a:lnTo>
                  <a:lnTo>
                    <a:pt x="44333" y="1619"/>
                  </a:lnTo>
                  <a:lnTo>
                    <a:pt x="43192" y="1961"/>
                  </a:lnTo>
                  <a:lnTo>
                    <a:pt x="42098" y="2349"/>
                  </a:lnTo>
                  <a:lnTo>
                    <a:pt x="41003" y="2760"/>
                  </a:lnTo>
                  <a:lnTo>
                    <a:pt x="39931" y="3193"/>
                  </a:lnTo>
                  <a:lnTo>
                    <a:pt x="38859" y="3695"/>
                  </a:lnTo>
                  <a:lnTo>
                    <a:pt x="37810" y="4219"/>
                  </a:lnTo>
                  <a:lnTo>
                    <a:pt x="36761" y="4766"/>
                  </a:lnTo>
                  <a:lnTo>
                    <a:pt x="35986" y="5177"/>
                  </a:lnTo>
                  <a:lnTo>
                    <a:pt x="35188" y="5587"/>
                  </a:lnTo>
                  <a:lnTo>
                    <a:pt x="34413" y="5975"/>
                  </a:lnTo>
                  <a:lnTo>
                    <a:pt x="33614" y="6317"/>
                  </a:lnTo>
                  <a:lnTo>
                    <a:pt x="32816" y="6659"/>
                  </a:lnTo>
                  <a:lnTo>
                    <a:pt x="32018" y="6978"/>
                  </a:lnTo>
                  <a:lnTo>
                    <a:pt x="31220" y="7275"/>
                  </a:lnTo>
                  <a:lnTo>
                    <a:pt x="30422" y="7571"/>
                  </a:lnTo>
                  <a:lnTo>
                    <a:pt x="29624" y="7822"/>
                  </a:lnTo>
                  <a:lnTo>
                    <a:pt x="28826" y="8073"/>
                  </a:lnTo>
                  <a:lnTo>
                    <a:pt x="28005" y="8301"/>
                  </a:lnTo>
                  <a:lnTo>
                    <a:pt x="27206" y="8506"/>
                  </a:lnTo>
                  <a:lnTo>
                    <a:pt x="26408" y="8712"/>
                  </a:lnTo>
                  <a:lnTo>
                    <a:pt x="25610" y="8894"/>
                  </a:lnTo>
                  <a:lnTo>
                    <a:pt x="24812" y="9054"/>
                  </a:lnTo>
                  <a:lnTo>
                    <a:pt x="24037" y="9190"/>
                  </a:lnTo>
                  <a:lnTo>
                    <a:pt x="22440" y="9464"/>
                  </a:lnTo>
                  <a:lnTo>
                    <a:pt x="20890" y="9669"/>
                  </a:lnTo>
                  <a:lnTo>
                    <a:pt x="19362" y="9806"/>
                  </a:lnTo>
                  <a:lnTo>
                    <a:pt x="17857" y="9920"/>
                  </a:lnTo>
                  <a:lnTo>
                    <a:pt x="16374" y="9989"/>
                  </a:lnTo>
                  <a:lnTo>
                    <a:pt x="14938" y="10011"/>
                  </a:lnTo>
                  <a:lnTo>
                    <a:pt x="13524" y="10011"/>
                  </a:lnTo>
                  <a:lnTo>
                    <a:pt x="12178" y="9966"/>
                  </a:lnTo>
                  <a:lnTo>
                    <a:pt x="10856" y="9920"/>
                  </a:lnTo>
                  <a:lnTo>
                    <a:pt x="9601" y="9829"/>
                  </a:lnTo>
                  <a:lnTo>
                    <a:pt x="8416" y="9715"/>
                  </a:lnTo>
                  <a:lnTo>
                    <a:pt x="7275" y="9601"/>
                  </a:lnTo>
                  <a:lnTo>
                    <a:pt x="6204" y="9464"/>
                  </a:lnTo>
                  <a:lnTo>
                    <a:pt x="5200" y="9305"/>
                  </a:lnTo>
                  <a:lnTo>
                    <a:pt x="4265" y="9168"/>
                  </a:lnTo>
                  <a:lnTo>
                    <a:pt x="3421" y="9031"/>
                  </a:lnTo>
                  <a:lnTo>
                    <a:pt x="1985" y="8734"/>
                  </a:lnTo>
                  <a:lnTo>
                    <a:pt x="913" y="8506"/>
                  </a:lnTo>
                  <a:lnTo>
                    <a:pt x="252" y="8347"/>
                  </a:lnTo>
                  <a:lnTo>
                    <a:pt x="1" y="8278"/>
                  </a:lnTo>
                  <a:lnTo>
                    <a:pt x="1" y="56327"/>
                  </a:lnTo>
                  <a:lnTo>
                    <a:pt x="118310" y="56327"/>
                  </a:lnTo>
                  <a:lnTo>
                    <a:pt x="118310" y="1460"/>
                  </a:lnTo>
                  <a:lnTo>
                    <a:pt x="117284" y="1711"/>
                  </a:lnTo>
                  <a:lnTo>
                    <a:pt x="116098" y="2007"/>
                  </a:lnTo>
                  <a:lnTo>
                    <a:pt x="114479" y="2349"/>
                  </a:lnTo>
                  <a:lnTo>
                    <a:pt x="112495" y="2760"/>
                  </a:lnTo>
                  <a:lnTo>
                    <a:pt x="110192" y="3193"/>
                  </a:lnTo>
                  <a:lnTo>
                    <a:pt x="108937" y="3398"/>
                  </a:lnTo>
                  <a:lnTo>
                    <a:pt x="107615" y="3603"/>
                  </a:lnTo>
                  <a:lnTo>
                    <a:pt x="106224" y="3809"/>
                  </a:lnTo>
                  <a:lnTo>
                    <a:pt x="104787" y="3991"/>
                  </a:lnTo>
                  <a:lnTo>
                    <a:pt x="103282" y="4174"/>
                  </a:lnTo>
                  <a:lnTo>
                    <a:pt x="101754" y="4333"/>
                  </a:lnTo>
                  <a:lnTo>
                    <a:pt x="100158" y="4493"/>
                  </a:lnTo>
                  <a:lnTo>
                    <a:pt x="98539" y="4607"/>
                  </a:lnTo>
                  <a:lnTo>
                    <a:pt x="96897" y="4698"/>
                  </a:lnTo>
                  <a:lnTo>
                    <a:pt x="95232" y="4766"/>
                  </a:lnTo>
                  <a:lnTo>
                    <a:pt x="93544" y="4812"/>
                  </a:lnTo>
                  <a:lnTo>
                    <a:pt x="91834" y="4812"/>
                  </a:lnTo>
                  <a:lnTo>
                    <a:pt x="90124" y="4766"/>
                  </a:lnTo>
                  <a:lnTo>
                    <a:pt x="88391" y="4698"/>
                  </a:lnTo>
                  <a:lnTo>
                    <a:pt x="86680" y="4561"/>
                  </a:lnTo>
                  <a:lnTo>
                    <a:pt x="84970" y="4402"/>
                  </a:lnTo>
                  <a:lnTo>
                    <a:pt x="83260" y="4174"/>
                  </a:lnTo>
                  <a:lnTo>
                    <a:pt x="82416" y="4059"/>
                  </a:lnTo>
                  <a:lnTo>
                    <a:pt x="81572" y="3900"/>
                  </a:lnTo>
                  <a:lnTo>
                    <a:pt x="80728" y="3740"/>
                  </a:lnTo>
                  <a:lnTo>
                    <a:pt x="79907" y="3581"/>
                  </a:lnTo>
                  <a:lnTo>
                    <a:pt x="79086" y="3398"/>
                  </a:lnTo>
                  <a:lnTo>
                    <a:pt x="78265" y="3193"/>
                  </a:lnTo>
                  <a:lnTo>
                    <a:pt x="76669" y="2782"/>
                  </a:lnTo>
                  <a:lnTo>
                    <a:pt x="75073" y="2418"/>
                  </a:lnTo>
                  <a:lnTo>
                    <a:pt x="73499" y="2053"/>
                  </a:lnTo>
                  <a:lnTo>
                    <a:pt x="71971" y="1733"/>
                  </a:lnTo>
                  <a:lnTo>
                    <a:pt x="70444" y="1437"/>
                  </a:lnTo>
                  <a:lnTo>
                    <a:pt x="68961" y="1163"/>
                  </a:lnTo>
                  <a:lnTo>
                    <a:pt x="67479" y="912"/>
                  </a:lnTo>
                  <a:lnTo>
                    <a:pt x="66020" y="684"/>
                  </a:lnTo>
                  <a:lnTo>
                    <a:pt x="64606" y="502"/>
                  </a:lnTo>
                  <a:lnTo>
                    <a:pt x="63192" y="342"/>
                  </a:lnTo>
                  <a:lnTo>
                    <a:pt x="61801" y="228"/>
                  </a:lnTo>
                  <a:lnTo>
                    <a:pt x="60432" y="114"/>
                  </a:lnTo>
                  <a:lnTo>
                    <a:pt x="59087" y="46"/>
                  </a:lnTo>
                  <a:lnTo>
                    <a:pt x="57764" y="0"/>
                  </a:lnTo>
                  <a:close/>
                </a:path>
              </a:pathLst>
            </a:custGeom>
            <a:solidFill>
              <a:srgbClr val="3742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2" name="Google Shape;782;p16"/>
            <p:cNvSpPr/>
            <p:nvPr/>
          </p:nvSpPr>
          <p:spPr>
            <a:xfrm>
              <a:off x="1697" y="1841697"/>
              <a:ext cx="9125842" cy="3301764"/>
            </a:xfrm>
            <a:custGeom>
              <a:avLst/>
              <a:gdLst/>
              <a:ahLst/>
              <a:cxnLst/>
              <a:rect l="l" t="t" r="r" b="b"/>
              <a:pathLst>
                <a:path w="118310" h="42805" extrusionOk="0">
                  <a:moveTo>
                    <a:pt x="118310" y="0"/>
                  </a:moveTo>
                  <a:lnTo>
                    <a:pt x="116987" y="251"/>
                  </a:lnTo>
                  <a:lnTo>
                    <a:pt x="115733" y="479"/>
                  </a:lnTo>
                  <a:lnTo>
                    <a:pt x="114502" y="753"/>
                  </a:lnTo>
                  <a:lnTo>
                    <a:pt x="113293" y="1027"/>
                  </a:lnTo>
                  <a:lnTo>
                    <a:pt x="112130" y="1300"/>
                  </a:lnTo>
                  <a:lnTo>
                    <a:pt x="110990" y="1619"/>
                  </a:lnTo>
                  <a:lnTo>
                    <a:pt x="109895" y="1916"/>
                  </a:lnTo>
                  <a:lnTo>
                    <a:pt x="108801" y="2258"/>
                  </a:lnTo>
                  <a:lnTo>
                    <a:pt x="107752" y="2600"/>
                  </a:lnTo>
                  <a:lnTo>
                    <a:pt x="106725" y="2942"/>
                  </a:lnTo>
                  <a:lnTo>
                    <a:pt x="105722" y="3307"/>
                  </a:lnTo>
                  <a:lnTo>
                    <a:pt x="104741" y="3672"/>
                  </a:lnTo>
                  <a:lnTo>
                    <a:pt x="103784" y="4037"/>
                  </a:lnTo>
                  <a:lnTo>
                    <a:pt x="102849" y="4424"/>
                  </a:lnTo>
                  <a:lnTo>
                    <a:pt x="101936" y="4812"/>
                  </a:lnTo>
                  <a:lnTo>
                    <a:pt x="101024" y="5223"/>
                  </a:lnTo>
                  <a:lnTo>
                    <a:pt x="99268" y="6044"/>
                  </a:lnTo>
                  <a:lnTo>
                    <a:pt x="97581" y="6864"/>
                  </a:lnTo>
                  <a:lnTo>
                    <a:pt x="95916" y="7731"/>
                  </a:lnTo>
                  <a:lnTo>
                    <a:pt x="94297" y="8598"/>
                  </a:lnTo>
                  <a:lnTo>
                    <a:pt x="91127" y="10331"/>
                  </a:lnTo>
                  <a:lnTo>
                    <a:pt x="89531" y="11197"/>
                  </a:lnTo>
                  <a:lnTo>
                    <a:pt x="87935" y="12064"/>
                  </a:lnTo>
                  <a:lnTo>
                    <a:pt x="86338" y="12908"/>
                  </a:lnTo>
                  <a:lnTo>
                    <a:pt x="84696" y="13729"/>
                  </a:lnTo>
                  <a:lnTo>
                    <a:pt x="83009" y="14550"/>
                  </a:lnTo>
                  <a:lnTo>
                    <a:pt x="81298" y="15325"/>
                  </a:lnTo>
                  <a:lnTo>
                    <a:pt x="80409" y="15690"/>
                  </a:lnTo>
                  <a:lnTo>
                    <a:pt x="79497" y="16055"/>
                  </a:lnTo>
                  <a:lnTo>
                    <a:pt x="78585" y="16420"/>
                  </a:lnTo>
                  <a:lnTo>
                    <a:pt x="77650" y="16762"/>
                  </a:lnTo>
                  <a:lnTo>
                    <a:pt x="76692" y="17104"/>
                  </a:lnTo>
                  <a:lnTo>
                    <a:pt x="75711" y="17423"/>
                  </a:lnTo>
                  <a:lnTo>
                    <a:pt x="74708" y="17742"/>
                  </a:lnTo>
                  <a:lnTo>
                    <a:pt x="73682" y="18039"/>
                  </a:lnTo>
                  <a:lnTo>
                    <a:pt x="72633" y="18335"/>
                  </a:lnTo>
                  <a:lnTo>
                    <a:pt x="71538" y="18609"/>
                  </a:lnTo>
                  <a:lnTo>
                    <a:pt x="70444" y="18860"/>
                  </a:lnTo>
                  <a:lnTo>
                    <a:pt x="69303" y="19110"/>
                  </a:lnTo>
                  <a:lnTo>
                    <a:pt x="68140" y="19339"/>
                  </a:lnTo>
                  <a:lnTo>
                    <a:pt x="66932" y="19544"/>
                  </a:lnTo>
                  <a:lnTo>
                    <a:pt x="65700" y="19726"/>
                  </a:lnTo>
                  <a:lnTo>
                    <a:pt x="64423" y="19909"/>
                  </a:lnTo>
                  <a:lnTo>
                    <a:pt x="63123" y="20068"/>
                  </a:lnTo>
                  <a:lnTo>
                    <a:pt x="61778" y="20205"/>
                  </a:lnTo>
                  <a:lnTo>
                    <a:pt x="60410" y="20342"/>
                  </a:lnTo>
                  <a:lnTo>
                    <a:pt x="58996" y="20433"/>
                  </a:lnTo>
                  <a:lnTo>
                    <a:pt x="57536" y="20524"/>
                  </a:lnTo>
                  <a:lnTo>
                    <a:pt x="56031" y="20570"/>
                  </a:lnTo>
                  <a:lnTo>
                    <a:pt x="54480" y="20616"/>
                  </a:lnTo>
                  <a:lnTo>
                    <a:pt x="52884" y="20638"/>
                  </a:lnTo>
                  <a:lnTo>
                    <a:pt x="51288" y="20616"/>
                  </a:lnTo>
                  <a:lnTo>
                    <a:pt x="49692" y="20593"/>
                  </a:lnTo>
                  <a:lnTo>
                    <a:pt x="48141" y="20547"/>
                  </a:lnTo>
                  <a:lnTo>
                    <a:pt x="46613" y="20479"/>
                  </a:lnTo>
                  <a:lnTo>
                    <a:pt x="45108" y="20410"/>
                  </a:lnTo>
                  <a:lnTo>
                    <a:pt x="43626" y="20296"/>
                  </a:lnTo>
                  <a:lnTo>
                    <a:pt x="42166" y="20182"/>
                  </a:lnTo>
                  <a:lnTo>
                    <a:pt x="40729" y="20045"/>
                  </a:lnTo>
                  <a:lnTo>
                    <a:pt x="39316" y="19909"/>
                  </a:lnTo>
                  <a:lnTo>
                    <a:pt x="37924" y="19749"/>
                  </a:lnTo>
                  <a:lnTo>
                    <a:pt x="36556" y="19567"/>
                  </a:lnTo>
                  <a:lnTo>
                    <a:pt x="35211" y="19361"/>
                  </a:lnTo>
                  <a:lnTo>
                    <a:pt x="33888" y="19156"/>
                  </a:lnTo>
                  <a:lnTo>
                    <a:pt x="32588" y="18951"/>
                  </a:lnTo>
                  <a:lnTo>
                    <a:pt x="31334" y="18723"/>
                  </a:lnTo>
                  <a:lnTo>
                    <a:pt x="30080" y="18495"/>
                  </a:lnTo>
                  <a:lnTo>
                    <a:pt x="28871" y="18244"/>
                  </a:lnTo>
                  <a:lnTo>
                    <a:pt x="27663" y="17970"/>
                  </a:lnTo>
                  <a:lnTo>
                    <a:pt x="26500" y="17697"/>
                  </a:lnTo>
                  <a:lnTo>
                    <a:pt x="25359" y="17423"/>
                  </a:lnTo>
                  <a:lnTo>
                    <a:pt x="23124" y="16853"/>
                  </a:lnTo>
                  <a:lnTo>
                    <a:pt x="21004" y="16260"/>
                  </a:lnTo>
                  <a:lnTo>
                    <a:pt x="18997" y="15621"/>
                  </a:lnTo>
                  <a:lnTo>
                    <a:pt x="17058" y="14983"/>
                  </a:lnTo>
                  <a:lnTo>
                    <a:pt x="15257" y="14344"/>
                  </a:lnTo>
                  <a:lnTo>
                    <a:pt x="13524" y="13683"/>
                  </a:lnTo>
                  <a:lnTo>
                    <a:pt x="11905" y="13022"/>
                  </a:lnTo>
                  <a:lnTo>
                    <a:pt x="10377" y="12383"/>
                  </a:lnTo>
                  <a:lnTo>
                    <a:pt x="8963" y="11745"/>
                  </a:lnTo>
                  <a:lnTo>
                    <a:pt x="7663" y="11129"/>
                  </a:lnTo>
                  <a:lnTo>
                    <a:pt x="6432" y="10513"/>
                  </a:lnTo>
                  <a:lnTo>
                    <a:pt x="5337" y="9943"/>
                  </a:lnTo>
                  <a:lnTo>
                    <a:pt x="4334" y="9396"/>
                  </a:lnTo>
                  <a:lnTo>
                    <a:pt x="3421" y="8871"/>
                  </a:lnTo>
                  <a:lnTo>
                    <a:pt x="2623" y="8392"/>
                  </a:lnTo>
                  <a:lnTo>
                    <a:pt x="1939" y="7982"/>
                  </a:lnTo>
                  <a:lnTo>
                    <a:pt x="867" y="7298"/>
                  </a:lnTo>
                  <a:lnTo>
                    <a:pt x="229" y="6842"/>
                  </a:lnTo>
                  <a:lnTo>
                    <a:pt x="1" y="6682"/>
                  </a:lnTo>
                  <a:lnTo>
                    <a:pt x="1" y="42804"/>
                  </a:lnTo>
                  <a:lnTo>
                    <a:pt x="118310" y="42804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68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3" name="Google Shape;783;p16"/>
            <p:cNvSpPr/>
            <p:nvPr/>
          </p:nvSpPr>
          <p:spPr>
            <a:xfrm>
              <a:off x="1697" y="3723891"/>
              <a:ext cx="9125842" cy="1419593"/>
            </a:xfrm>
            <a:custGeom>
              <a:avLst/>
              <a:gdLst/>
              <a:ahLst/>
              <a:cxnLst/>
              <a:rect l="l" t="t" r="r" b="b"/>
              <a:pathLst>
                <a:path w="118310" h="18404" extrusionOk="0">
                  <a:moveTo>
                    <a:pt x="118310" y="0"/>
                  </a:moveTo>
                  <a:lnTo>
                    <a:pt x="117877" y="183"/>
                  </a:lnTo>
                  <a:lnTo>
                    <a:pt x="116668" y="707"/>
                  </a:lnTo>
                  <a:lnTo>
                    <a:pt x="114730" y="1505"/>
                  </a:lnTo>
                  <a:lnTo>
                    <a:pt x="113521" y="1984"/>
                  </a:lnTo>
                  <a:lnTo>
                    <a:pt x="112130" y="2509"/>
                  </a:lnTo>
                  <a:lnTo>
                    <a:pt x="110579" y="3079"/>
                  </a:lnTo>
                  <a:lnTo>
                    <a:pt x="108892" y="3649"/>
                  </a:lnTo>
                  <a:lnTo>
                    <a:pt x="107067" y="4265"/>
                  </a:lnTo>
                  <a:lnTo>
                    <a:pt x="105106" y="4903"/>
                  </a:lnTo>
                  <a:lnTo>
                    <a:pt x="103008" y="5542"/>
                  </a:lnTo>
                  <a:lnTo>
                    <a:pt x="100819" y="6157"/>
                  </a:lnTo>
                  <a:lnTo>
                    <a:pt x="98493" y="6796"/>
                  </a:lnTo>
                  <a:lnTo>
                    <a:pt x="96076" y="7389"/>
                  </a:lnTo>
                  <a:lnTo>
                    <a:pt x="93544" y="7982"/>
                  </a:lnTo>
                  <a:lnTo>
                    <a:pt x="90945" y="8529"/>
                  </a:lnTo>
                  <a:lnTo>
                    <a:pt x="89622" y="8780"/>
                  </a:lnTo>
                  <a:lnTo>
                    <a:pt x="88254" y="9031"/>
                  </a:lnTo>
                  <a:lnTo>
                    <a:pt x="86886" y="9281"/>
                  </a:lnTo>
                  <a:lnTo>
                    <a:pt x="85494" y="9510"/>
                  </a:lnTo>
                  <a:lnTo>
                    <a:pt x="84081" y="9715"/>
                  </a:lnTo>
                  <a:lnTo>
                    <a:pt x="82667" y="9920"/>
                  </a:lnTo>
                  <a:lnTo>
                    <a:pt x="81230" y="10080"/>
                  </a:lnTo>
                  <a:lnTo>
                    <a:pt x="79771" y="10262"/>
                  </a:lnTo>
                  <a:lnTo>
                    <a:pt x="78311" y="10399"/>
                  </a:lnTo>
                  <a:lnTo>
                    <a:pt x="76829" y="10536"/>
                  </a:lnTo>
                  <a:lnTo>
                    <a:pt x="75324" y="10627"/>
                  </a:lnTo>
                  <a:lnTo>
                    <a:pt x="73841" y="10718"/>
                  </a:lnTo>
                  <a:lnTo>
                    <a:pt x="72314" y="10787"/>
                  </a:lnTo>
                  <a:lnTo>
                    <a:pt x="70808" y="10832"/>
                  </a:lnTo>
                  <a:lnTo>
                    <a:pt x="69281" y="10855"/>
                  </a:lnTo>
                  <a:lnTo>
                    <a:pt x="67753" y="10855"/>
                  </a:lnTo>
                  <a:lnTo>
                    <a:pt x="66202" y="10809"/>
                  </a:lnTo>
                  <a:lnTo>
                    <a:pt x="64651" y="10764"/>
                  </a:lnTo>
                  <a:lnTo>
                    <a:pt x="63101" y="10673"/>
                  </a:lnTo>
                  <a:lnTo>
                    <a:pt x="61550" y="10559"/>
                  </a:lnTo>
                  <a:lnTo>
                    <a:pt x="59999" y="10422"/>
                  </a:lnTo>
                  <a:lnTo>
                    <a:pt x="58448" y="10262"/>
                  </a:lnTo>
                  <a:lnTo>
                    <a:pt x="56875" y="10057"/>
                  </a:lnTo>
                  <a:lnTo>
                    <a:pt x="55324" y="9806"/>
                  </a:lnTo>
                  <a:lnTo>
                    <a:pt x="53774" y="9555"/>
                  </a:lnTo>
                  <a:lnTo>
                    <a:pt x="52223" y="9236"/>
                  </a:lnTo>
                  <a:lnTo>
                    <a:pt x="50672" y="8917"/>
                  </a:lnTo>
                  <a:lnTo>
                    <a:pt x="49121" y="8529"/>
                  </a:lnTo>
                  <a:lnTo>
                    <a:pt x="47594" y="8164"/>
                  </a:lnTo>
                  <a:lnTo>
                    <a:pt x="46066" y="7799"/>
                  </a:lnTo>
                  <a:lnTo>
                    <a:pt x="44583" y="7480"/>
                  </a:lnTo>
                  <a:lnTo>
                    <a:pt x="43124" y="7183"/>
                  </a:lnTo>
                  <a:lnTo>
                    <a:pt x="41687" y="6933"/>
                  </a:lnTo>
                  <a:lnTo>
                    <a:pt x="40296" y="6682"/>
                  </a:lnTo>
                  <a:lnTo>
                    <a:pt x="38905" y="6454"/>
                  </a:lnTo>
                  <a:lnTo>
                    <a:pt x="37537" y="6271"/>
                  </a:lnTo>
                  <a:lnTo>
                    <a:pt x="36214" y="6089"/>
                  </a:lnTo>
                  <a:lnTo>
                    <a:pt x="34892" y="5929"/>
                  </a:lnTo>
                  <a:lnTo>
                    <a:pt x="33614" y="5815"/>
                  </a:lnTo>
                  <a:lnTo>
                    <a:pt x="32337" y="5701"/>
                  </a:lnTo>
                  <a:lnTo>
                    <a:pt x="31106" y="5610"/>
                  </a:lnTo>
                  <a:lnTo>
                    <a:pt x="29897" y="5542"/>
                  </a:lnTo>
                  <a:lnTo>
                    <a:pt x="28712" y="5496"/>
                  </a:lnTo>
                  <a:lnTo>
                    <a:pt x="27526" y="5450"/>
                  </a:lnTo>
                  <a:lnTo>
                    <a:pt x="26385" y="5428"/>
                  </a:lnTo>
                  <a:lnTo>
                    <a:pt x="25268" y="5450"/>
                  </a:lnTo>
                  <a:lnTo>
                    <a:pt x="24196" y="5450"/>
                  </a:lnTo>
                  <a:lnTo>
                    <a:pt x="23124" y="5496"/>
                  </a:lnTo>
                  <a:lnTo>
                    <a:pt x="22075" y="5542"/>
                  </a:lnTo>
                  <a:lnTo>
                    <a:pt x="21049" y="5587"/>
                  </a:lnTo>
                  <a:lnTo>
                    <a:pt x="20069" y="5678"/>
                  </a:lnTo>
                  <a:lnTo>
                    <a:pt x="19088" y="5747"/>
                  </a:lnTo>
                  <a:lnTo>
                    <a:pt x="18153" y="5861"/>
                  </a:lnTo>
                  <a:lnTo>
                    <a:pt x="17218" y="5952"/>
                  </a:lnTo>
                  <a:lnTo>
                    <a:pt x="15462" y="6203"/>
                  </a:lnTo>
                  <a:lnTo>
                    <a:pt x="13775" y="6499"/>
                  </a:lnTo>
                  <a:lnTo>
                    <a:pt x="12201" y="6796"/>
                  </a:lnTo>
                  <a:lnTo>
                    <a:pt x="10719" y="7138"/>
                  </a:lnTo>
                  <a:lnTo>
                    <a:pt x="9328" y="7503"/>
                  </a:lnTo>
                  <a:lnTo>
                    <a:pt x="8051" y="7868"/>
                  </a:lnTo>
                  <a:lnTo>
                    <a:pt x="6865" y="8255"/>
                  </a:lnTo>
                  <a:lnTo>
                    <a:pt x="5770" y="8620"/>
                  </a:lnTo>
                  <a:lnTo>
                    <a:pt x="4767" y="9008"/>
                  </a:lnTo>
                  <a:lnTo>
                    <a:pt x="3855" y="9373"/>
                  </a:lnTo>
                  <a:lnTo>
                    <a:pt x="3057" y="9715"/>
                  </a:lnTo>
                  <a:lnTo>
                    <a:pt x="2327" y="10057"/>
                  </a:lnTo>
                  <a:lnTo>
                    <a:pt x="1711" y="10353"/>
                  </a:lnTo>
                  <a:lnTo>
                    <a:pt x="1187" y="10627"/>
                  </a:lnTo>
                  <a:lnTo>
                    <a:pt x="776" y="10878"/>
                  </a:lnTo>
                  <a:lnTo>
                    <a:pt x="206" y="11220"/>
                  </a:lnTo>
                  <a:lnTo>
                    <a:pt x="1" y="11334"/>
                  </a:lnTo>
                  <a:lnTo>
                    <a:pt x="1" y="18403"/>
                  </a:lnTo>
                  <a:lnTo>
                    <a:pt x="118310" y="18403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5B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784" name="Google Shape;784;p16"/>
          <p:cNvGrpSpPr/>
          <p:nvPr/>
        </p:nvGrpSpPr>
        <p:grpSpPr>
          <a:xfrm flipH="1">
            <a:off x="69225" y="637379"/>
            <a:ext cx="11319964" cy="6001363"/>
            <a:chOff x="1048650" y="4061275"/>
            <a:chExt cx="2655025" cy="1407625"/>
          </a:xfrm>
        </p:grpSpPr>
        <p:sp>
          <p:nvSpPr>
            <p:cNvPr id="785" name="Google Shape;785;p16"/>
            <p:cNvSpPr/>
            <p:nvPr/>
          </p:nvSpPr>
          <p:spPr>
            <a:xfrm>
              <a:off x="1225375" y="54324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0"/>
                  </a:moveTo>
                  <a:lnTo>
                    <a:pt x="69" y="46"/>
                  </a:lnTo>
                  <a:lnTo>
                    <a:pt x="24" y="91"/>
                  </a:lnTo>
                  <a:lnTo>
                    <a:pt x="1" y="160"/>
                  </a:lnTo>
                  <a:lnTo>
                    <a:pt x="24" y="228"/>
                  </a:lnTo>
                  <a:lnTo>
                    <a:pt x="69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320" y="297"/>
                  </a:lnTo>
                  <a:lnTo>
                    <a:pt x="343" y="228"/>
                  </a:lnTo>
                  <a:lnTo>
                    <a:pt x="366" y="160"/>
                  </a:lnTo>
                  <a:lnTo>
                    <a:pt x="343" y="91"/>
                  </a:lnTo>
                  <a:lnTo>
                    <a:pt x="320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6" name="Google Shape;786;p16"/>
            <p:cNvSpPr/>
            <p:nvPr/>
          </p:nvSpPr>
          <p:spPr>
            <a:xfrm>
              <a:off x="1467675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2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7" name="Google Shape;787;p16"/>
            <p:cNvSpPr/>
            <p:nvPr/>
          </p:nvSpPr>
          <p:spPr>
            <a:xfrm>
              <a:off x="2176900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8" name="Google Shape;788;p16"/>
            <p:cNvSpPr/>
            <p:nvPr/>
          </p:nvSpPr>
          <p:spPr>
            <a:xfrm>
              <a:off x="2231050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9" name="Google Shape;789;p16"/>
            <p:cNvSpPr/>
            <p:nvPr/>
          </p:nvSpPr>
          <p:spPr>
            <a:xfrm>
              <a:off x="1098397" y="4556671"/>
              <a:ext cx="8600" cy="9150"/>
            </a:xfrm>
            <a:custGeom>
              <a:avLst/>
              <a:gdLst/>
              <a:ahLst/>
              <a:cxnLst/>
              <a:rect l="l" t="t" r="r" b="b"/>
              <a:pathLst>
                <a:path w="344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7" y="69"/>
                  </a:lnTo>
                  <a:lnTo>
                    <a:pt x="1" y="115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0" name="Google Shape;790;p16"/>
            <p:cNvSpPr/>
            <p:nvPr/>
          </p:nvSpPr>
          <p:spPr>
            <a:xfrm>
              <a:off x="1048650" y="49039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114" y="1"/>
                  </a:moveTo>
                  <a:lnTo>
                    <a:pt x="46" y="46"/>
                  </a:lnTo>
                  <a:lnTo>
                    <a:pt x="0" y="92"/>
                  </a:lnTo>
                  <a:lnTo>
                    <a:pt x="0" y="160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114" y="320"/>
                  </a:lnTo>
                  <a:lnTo>
                    <a:pt x="183" y="343"/>
                  </a:lnTo>
                  <a:lnTo>
                    <a:pt x="251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1" name="Google Shape;791;p16"/>
            <p:cNvSpPr/>
            <p:nvPr/>
          </p:nvSpPr>
          <p:spPr>
            <a:xfrm>
              <a:off x="1089822" y="5128504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6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2" name="Google Shape;792;p16"/>
            <p:cNvSpPr/>
            <p:nvPr/>
          </p:nvSpPr>
          <p:spPr>
            <a:xfrm>
              <a:off x="1516150" y="4188400"/>
              <a:ext cx="9125" cy="8600"/>
            </a:xfrm>
            <a:custGeom>
              <a:avLst/>
              <a:gdLst/>
              <a:ahLst/>
              <a:cxnLst/>
              <a:rect l="l" t="t" r="r" b="b"/>
              <a:pathLst>
                <a:path w="365" h="344" extrusionOk="0">
                  <a:moveTo>
                    <a:pt x="114" y="1"/>
                  </a:moveTo>
                  <a:lnTo>
                    <a:pt x="68" y="47"/>
                  </a:lnTo>
                  <a:lnTo>
                    <a:pt x="23" y="92"/>
                  </a:lnTo>
                  <a:lnTo>
                    <a:pt x="0" y="161"/>
                  </a:lnTo>
                  <a:lnTo>
                    <a:pt x="23" y="229"/>
                  </a:lnTo>
                  <a:lnTo>
                    <a:pt x="68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319" y="297"/>
                  </a:lnTo>
                  <a:lnTo>
                    <a:pt x="342" y="229"/>
                  </a:lnTo>
                  <a:lnTo>
                    <a:pt x="365" y="161"/>
                  </a:lnTo>
                  <a:lnTo>
                    <a:pt x="342" y="92"/>
                  </a:lnTo>
                  <a:lnTo>
                    <a:pt x="319" y="47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3" name="Google Shape;793;p16"/>
            <p:cNvSpPr/>
            <p:nvPr/>
          </p:nvSpPr>
          <p:spPr>
            <a:xfrm>
              <a:off x="1048650" y="406127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4" name="Google Shape;794;p16"/>
            <p:cNvSpPr/>
            <p:nvPr/>
          </p:nvSpPr>
          <p:spPr>
            <a:xfrm>
              <a:off x="233880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60" y="0"/>
                  </a:moveTo>
                  <a:lnTo>
                    <a:pt x="92" y="23"/>
                  </a:lnTo>
                  <a:lnTo>
                    <a:pt x="46" y="68"/>
                  </a:lnTo>
                  <a:lnTo>
                    <a:pt x="1" y="114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6" y="319"/>
                  </a:lnTo>
                  <a:lnTo>
                    <a:pt x="92" y="342"/>
                  </a:lnTo>
                  <a:lnTo>
                    <a:pt x="160" y="365"/>
                  </a:lnTo>
                  <a:lnTo>
                    <a:pt x="229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8"/>
                  </a:lnTo>
                  <a:lnTo>
                    <a:pt x="229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5" name="Google Shape;795;p16"/>
            <p:cNvSpPr/>
            <p:nvPr/>
          </p:nvSpPr>
          <p:spPr>
            <a:xfrm>
              <a:off x="2043500" y="4204950"/>
              <a:ext cx="9125" cy="9150"/>
            </a:xfrm>
            <a:custGeom>
              <a:avLst/>
              <a:gdLst/>
              <a:ahLst/>
              <a:cxnLst/>
              <a:rect l="l" t="t" r="r" b="b"/>
              <a:pathLst>
                <a:path w="365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69" y="69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19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19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6" name="Google Shape;796;p16"/>
            <p:cNvSpPr/>
            <p:nvPr/>
          </p:nvSpPr>
          <p:spPr>
            <a:xfrm>
              <a:off x="2325700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7" name="Google Shape;797;p16"/>
            <p:cNvSpPr/>
            <p:nvPr/>
          </p:nvSpPr>
          <p:spPr>
            <a:xfrm>
              <a:off x="1340550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8" name="Google Shape;798;p16"/>
            <p:cNvSpPr/>
            <p:nvPr/>
          </p:nvSpPr>
          <p:spPr>
            <a:xfrm>
              <a:off x="1942575" y="437085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9" name="Google Shape;799;p16"/>
            <p:cNvSpPr/>
            <p:nvPr/>
          </p:nvSpPr>
          <p:spPr>
            <a:xfrm>
              <a:off x="2317725" y="436742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2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2" y="365"/>
                  </a:lnTo>
                  <a:lnTo>
                    <a:pt x="251" y="343"/>
                  </a:lnTo>
                  <a:lnTo>
                    <a:pt x="296" y="297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5"/>
                  </a:lnTo>
                  <a:lnTo>
                    <a:pt x="296" y="46"/>
                  </a:lnTo>
                  <a:lnTo>
                    <a:pt x="251" y="23"/>
                  </a:lnTo>
                  <a:lnTo>
                    <a:pt x="1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0" name="Google Shape;800;p16"/>
            <p:cNvSpPr/>
            <p:nvPr/>
          </p:nvSpPr>
          <p:spPr>
            <a:xfrm>
              <a:off x="1122990" y="495920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6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0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3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2" y="92"/>
                  </a:lnTo>
                  <a:lnTo>
                    <a:pt x="798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1" name="Google Shape;801;p16"/>
            <p:cNvSpPr/>
            <p:nvPr/>
          </p:nvSpPr>
          <p:spPr>
            <a:xfrm>
              <a:off x="2107925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70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60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60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70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981" y="1004"/>
                  </a:lnTo>
                  <a:lnTo>
                    <a:pt x="1049" y="913"/>
                  </a:lnTo>
                  <a:lnTo>
                    <a:pt x="1117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7" y="366"/>
                  </a:lnTo>
                  <a:lnTo>
                    <a:pt x="1049" y="252"/>
                  </a:lnTo>
                  <a:lnTo>
                    <a:pt x="981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2" name="Google Shape;802;p16"/>
            <p:cNvSpPr/>
            <p:nvPr/>
          </p:nvSpPr>
          <p:spPr>
            <a:xfrm>
              <a:off x="2372450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6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1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91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6" y="1140"/>
                  </a:lnTo>
                  <a:lnTo>
                    <a:pt x="707" y="1140"/>
                  </a:lnTo>
                  <a:lnTo>
                    <a:pt x="798" y="1095"/>
                  </a:lnTo>
                  <a:lnTo>
                    <a:pt x="912" y="1049"/>
                  </a:lnTo>
                  <a:lnTo>
                    <a:pt x="981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0" y="684"/>
                  </a:lnTo>
                  <a:lnTo>
                    <a:pt x="1163" y="570"/>
                  </a:lnTo>
                  <a:lnTo>
                    <a:pt x="1140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981" y="160"/>
                  </a:lnTo>
                  <a:lnTo>
                    <a:pt x="912" y="91"/>
                  </a:lnTo>
                  <a:lnTo>
                    <a:pt x="798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3" name="Google Shape;803;p16"/>
            <p:cNvSpPr/>
            <p:nvPr/>
          </p:nvSpPr>
          <p:spPr>
            <a:xfrm>
              <a:off x="1633575" y="52174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4" y="1"/>
                  </a:moveTo>
                  <a:lnTo>
                    <a:pt x="480" y="24"/>
                  </a:lnTo>
                  <a:lnTo>
                    <a:pt x="366" y="47"/>
                  </a:lnTo>
                  <a:lnTo>
                    <a:pt x="274" y="115"/>
                  </a:lnTo>
                  <a:lnTo>
                    <a:pt x="183" y="183"/>
                  </a:lnTo>
                  <a:lnTo>
                    <a:pt x="115" y="275"/>
                  </a:lnTo>
                  <a:lnTo>
                    <a:pt x="46" y="366"/>
                  </a:lnTo>
                  <a:lnTo>
                    <a:pt x="24" y="480"/>
                  </a:lnTo>
                  <a:lnTo>
                    <a:pt x="1" y="594"/>
                  </a:lnTo>
                  <a:lnTo>
                    <a:pt x="24" y="708"/>
                  </a:lnTo>
                  <a:lnTo>
                    <a:pt x="46" y="822"/>
                  </a:lnTo>
                  <a:lnTo>
                    <a:pt x="115" y="913"/>
                  </a:lnTo>
                  <a:lnTo>
                    <a:pt x="183" y="1004"/>
                  </a:lnTo>
                  <a:lnTo>
                    <a:pt x="274" y="1073"/>
                  </a:lnTo>
                  <a:lnTo>
                    <a:pt x="366" y="1118"/>
                  </a:lnTo>
                  <a:lnTo>
                    <a:pt x="480" y="1164"/>
                  </a:lnTo>
                  <a:lnTo>
                    <a:pt x="708" y="1164"/>
                  </a:lnTo>
                  <a:lnTo>
                    <a:pt x="822" y="1118"/>
                  </a:lnTo>
                  <a:lnTo>
                    <a:pt x="913" y="1073"/>
                  </a:lnTo>
                  <a:lnTo>
                    <a:pt x="1004" y="1004"/>
                  </a:lnTo>
                  <a:lnTo>
                    <a:pt x="1073" y="913"/>
                  </a:lnTo>
                  <a:lnTo>
                    <a:pt x="1118" y="822"/>
                  </a:lnTo>
                  <a:lnTo>
                    <a:pt x="1164" y="708"/>
                  </a:lnTo>
                  <a:lnTo>
                    <a:pt x="1164" y="594"/>
                  </a:lnTo>
                  <a:lnTo>
                    <a:pt x="1164" y="480"/>
                  </a:lnTo>
                  <a:lnTo>
                    <a:pt x="1118" y="366"/>
                  </a:lnTo>
                  <a:lnTo>
                    <a:pt x="1073" y="275"/>
                  </a:lnTo>
                  <a:lnTo>
                    <a:pt x="1004" y="183"/>
                  </a:lnTo>
                  <a:lnTo>
                    <a:pt x="913" y="115"/>
                  </a:lnTo>
                  <a:lnTo>
                    <a:pt x="822" y="47"/>
                  </a:lnTo>
                  <a:lnTo>
                    <a:pt x="708" y="24"/>
                  </a:lnTo>
                  <a:lnTo>
                    <a:pt x="59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4" name="Google Shape;804;p16"/>
            <p:cNvSpPr/>
            <p:nvPr/>
          </p:nvSpPr>
          <p:spPr>
            <a:xfrm>
              <a:off x="1123279" y="4317839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0" y="456"/>
                  </a:lnTo>
                  <a:lnTo>
                    <a:pt x="0" y="570"/>
                  </a:lnTo>
                  <a:lnTo>
                    <a:pt x="0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095" y="798"/>
                  </a:lnTo>
                  <a:lnTo>
                    <a:pt x="1141" y="684"/>
                  </a:lnTo>
                  <a:lnTo>
                    <a:pt x="1141" y="570"/>
                  </a:lnTo>
                  <a:lnTo>
                    <a:pt x="1141" y="456"/>
                  </a:lnTo>
                  <a:lnTo>
                    <a:pt x="1095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5" name="Google Shape;805;p16"/>
            <p:cNvSpPr/>
            <p:nvPr/>
          </p:nvSpPr>
          <p:spPr>
            <a:xfrm>
              <a:off x="1764700" y="43822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2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1" y="457"/>
                  </a:lnTo>
                  <a:lnTo>
                    <a:pt x="1" y="571"/>
                  </a:lnTo>
                  <a:lnTo>
                    <a:pt x="1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685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1" y="981"/>
                  </a:lnTo>
                  <a:lnTo>
                    <a:pt x="1050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6" name="Google Shape;806;p16"/>
            <p:cNvSpPr/>
            <p:nvPr/>
          </p:nvSpPr>
          <p:spPr>
            <a:xfrm>
              <a:off x="2528075" y="54324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1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20" y="228"/>
                  </a:lnTo>
                  <a:lnTo>
                    <a:pt x="343" y="160"/>
                  </a:lnTo>
                  <a:lnTo>
                    <a:pt x="320" y="91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7" name="Google Shape;807;p16"/>
            <p:cNvSpPr/>
            <p:nvPr/>
          </p:nvSpPr>
          <p:spPr>
            <a:xfrm>
              <a:off x="2769800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7" y="46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8" name="Google Shape;808;p16"/>
            <p:cNvSpPr/>
            <p:nvPr/>
          </p:nvSpPr>
          <p:spPr>
            <a:xfrm>
              <a:off x="3479025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5" y="23"/>
                  </a:lnTo>
                  <a:lnTo>
                    <a:pt x="69" y="46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9" name="Google Shape;809;p16"/>
            <p:cNvSpPr/>
            <p:nvPr/>
          </p:nvSpPr>
          <p:spPr>
            <a:xfrm>
              <a:off x="3533175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69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69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320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320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0" name="Google Shape;810;p16"/>
            <p:cNvSpPr/>
            <p:nvPr/>
          </p:nvSpPr>
          <p:spPr>
            <a:xfrm>
              <a:off x="2337675" y="45658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1" name="Google Shape;811;p16"/>
            <p:cNvSpPr/>
            <p:nvPr/>
          </p:nvSpPr>
          <p:spPr>
            <a:xfrm>
              <a:off x="2350775" y="49039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92"/>
                  </a:lnTo>
                  <a:lnTo>
                    <a:pt x="1" y="160"/>
                  </a:lnTo>
                  <a:lnTo>
                    <a:pt x="23" y="229"/>
                  </a:lnTo>
                  <a:lnTo>
                    <a:pt x="46" y="297"/>
                  </a:lnTo>
                  <a:lnTo>
                    <a:pt x="115" y="320"/>
                  </a:lnTo>
                  <a:lnTo>
                    <a:pt x="183" y="343"/>
                  </a:lnTo>
                  <a:lnTo>
                    <a:pt x="252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2" name="Google Shape;812;p16"/>
            <p:cNvSpPr/>
            <p:nvPr/>
          </p:nvSpPr>
          <p:spPr>
            <a:xfrm>
              <a:off x="2335375" y="5104000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7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3" name="Google Shape;813;p16"/>
            <p:cNvSpPr/>
            <p:nvPr/>
          </p:nvSpPr>
          <p:spPr>
            <a:xfrm>
              <a:off x="2818850" y="4188400"/>
              <a:ext cx="8575" cy="8600"/>
            </a:xfrm>
            <a:custGeom>
              <a:avLst/>
              <a:gdLst/>
              <a:ahLst/>
              <a:cxnLst/>
              <a:rect l="l" t="t" r="r" b="b"/>
              <a:pathLst>
                <a:path w="343" h="344" extrusionOk="0">
                  <a:moveTo>
                    <a:pt x="91" y="1"/>
                  </a:moveTo>
                  <a:lnTo>
                    <a:pt x="46" y="47"/>
                  </a:lnTo>
                  <a:lnTo>
                    <a:pt x="0" y="92"/>
                  </a:lnTo>
                  <a:lnTo>
                    <a:pt x="0" y="161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91" y="343"/>
                  </a:lnTo>
                  <a:lnTo>
                    <a:pt x="228" y="343"/>
                  </a:lnTo>
                  <a:lnTo>
                    <a:pt x="297" y="297"/>
                  </a:lnTo>
                  <a:lnTo>
                    <a:pt x="319" y="229"/>
                  </a:lnTo>
                  <a:lnTo>
                    <a:pt x="342" y="161"/>
                  </a:lnTo>
                  <a:lnTo>
                    <a:pt x="319" y="92"/>
                  </a:lnTo>
                  <a:lnTo>
                    <a:pt x="297" y="47"/>
                  </a:lnTo>
                  <a:lnTo>
                    <a:pt x="2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4" name="Google Shape;814;p16"/>
            <p:cNvSpPr/>
            <p:nvPr/>
          </p:nvSpPr>
          <p:spPr>
            <a:xfrm>
              <a:off x="2350775" y="4061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5" name="Google Shape;815;p16"/>
            <p:cNvSpPr/>
            <p:nvPr/>
          </p:nvSpPr>
          <p:spPr>
            <a:xfrm>
              <a:off x="364095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2" y="0"/>
                  </a:moveTo>
                  <a:lnTo>
                    <a:pt x="114" y="23"/>
                  </a:lnTo>
                  <a:lnTo>
                    <a:pt x="46" y="68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2" y="365"/>
                  </a:lnTo>
                  <a:lnTo>
                    <a:pt x="251" y="342"/>
                  </a:lnTo>
                  <a:lnTo>
                    <a:pt x="296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6" y="68"/>
                  </a:lnTo>
                  <a:lnTo>
                    <a:pt x="251" y="23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6" name="Google Shape;816;p16"/>
            <p:cNvSpPr/>
            <p:nvPr/>
          </p:nvSpPr>
          <p:spPr>
            <a:xfrm>
              <a:off x="3346200" y="4204950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60" y="0"/>
                  </a:moveTo>
                  <a:lnTo>
                    <a:pt x="91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91" y="342"/>
                  </a:lnTo>
                  <a:lnTo>
                    <a:pt x="160" y="365"/>
                  </a:lnTo>
                  <a:lnTo>
                    <a:pt x="228" y="342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28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7" name="Google Shape;817;p16"/>
            <p:cNvSpPr/>
            <p:nvPr/>
          </p:nvSpPr>
          <p:spPr>
            <a:xfrm>
              <a:off x="3627825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19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8" name="Google Shape;818;p16"/>
            <p:cNvSpPr/>
            <p:nvPr/>
          </p:nvSpPr>
          <p:spPr>
            <a:xfrm>
              <a:off x="2642675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9" name="Google Shape;819;p16"/>
            <p:cNvSpPr/>
            <p:nvPr/>
          </p:nvSpPr>
          <p:spPr>
            <a:xfrm>
              <a:off x="3244700" y="4370850"/>
              <a:ext cx="8600" cy="8575"/>
            </a:xfrm>
            <a:custGeom>
              <a:avLst/>
              <a:gdLst/>
              <a:ahLst/>
              <a:cxnLst/>
              <a:rect l="l" t="t" r="r" b="b"/>
              <a:pathLst>
                <a:path w="344" h="343" extrusionOk="0">
                  <a:moveTo>
                    <a:pt x="115" y="0"/>
                  </a:moveTo>
                  <a:lnTo>
                    <a:pt x="47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7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0" name="Google Shape;820;p16"/>
            <p:cNvSpPr/>
            <p:nvPr/>
          </p:nvSpPr>
          <p:spPr>
            <a:xfrm>
              <a:off x="3619850" y="43674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1" name="Google Shape;821;p16"/>
            <p:cNvSpPr/>
            <p:nvPr/>
          </p:nvSpPr>
          <p:spPr>
            <a:xfrm>
              <a:off x="2485325" y="50293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79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115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1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115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79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821" y="1118"/>
                  </a:lnTo>
                  <a:lnTo>
                    <a:pt x="913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64" y="685"/>
                  </a:lnTo>
                  <a:lnTo>
                    <a:pt x="1164" y="571"/>
                  </a:lnTo>
                  <a:lnTo>
                    <a:pt x="1164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2"/>
                  </a:lnTo>
                  <a:lnTo>
                    <a:pt x="821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2" name="Google Shape;822;p16"/>
            <p:cNvSpPr/>
            <p:nvPr/>
          </p:nvSpPr>
          <p:spPr>
            <a:xfrm>
              <a:off x="3410050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3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83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83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1004" y="1004"/>
                  </a:lnTo>
                  <a:lnTo>
                    <a:pt x="1072" y="913"/>
                  </a:lnTo>
                  <a:lnTo>
                    <a:pt x="1118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8" y="366"/>
                  </a:lnTo>
                  <a:lnTo>
                    <a:pt x="1072" y="252"/>
                  </a:lnTo>
                  <a:lnTo>
                    <a:pt x="1004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3" name="Google Shape;823;p16"/>
            <p:cNvSpPr/>
            <p:nvPr/>
          </p:nvSpPr>
          <p:spPr>
            <a:xfrm>
              <a:off x="3674575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7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83" y="160"/>
                  </a:lnTo>
                  <a:lnTo>
                    <a:pt x="114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114" y="889"/>
                  </a:lnTo>
                  <a:lnTo>
                    <a:pt x="183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7" y="1140"/>
                  </a:lnTo>
                  <a:lnTo>
                    <a:pt x="707" y="1140"/>
                  </a:lnTo>
                  <a:lnTo>
                    <a:pt x="799" y="1095"/>
                  </a:lnTo>
                  <a:lnTo>
                    <a:pt x="913" y="1049"/>
                  </a:lnTo>
                  <a:lnTo>
                    <a:pt x="1004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3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1"/>
                  </a:lnTo>
                  <a:lnTo>
                    <a:pt x="799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4" name="Google Shape;824;p16"/>
            <p:cNvSpPr/>
            <p:nvPr/>
          </p:nvSpPr>
          <p:spPr>
            <a:xfrm>
              <a:off x="2936275" y="5217450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571" y="1"/>
                  </a:moveTo>
                  <a:lnTo>
                    <a:pt x="457" y="24"/>
                  </a:lnTo>
                  <a:lnTo>
                    <a:pt x="343" y="47"/>
                  </a:lnTo>
                  <a:lnTo>
                    <a:pt x="252" y="115"/>
                  </a:lnTo>
                  <a:lnTo>
                    <a:pt x="160" y="183"/>
                  </a:lnTo>
                  <a:lnTo>
                    <a:pt x="92" y="275"/>
                  </a:lnTo>
                  <a:lnTo>
                    <a:pt x="46" y="366"/>
                  </a:lnTo>
                  <a:lnTo>
                    <a:pt x="1" y="480"/>
                  </a:lnTo>
                  <a:lnTo>
                    <a:pt x="1" y="594"/>
                  </a:lnTo>
                  <a:lnTo>
                    <a:pt x="1" y="708"/>
                  </a:lnTo>
                  <a:lnTo>
                    <a:pt x="46" y="822"/>
                  </a:lnTo>
                  <a:lnTo>
                    <a:pt x="92" y="913"/>
                  </a:lnTo>
                  <a:lnTo>
                    <a:pt x="160" y="1004"/>
                  </a:lnTo>
                  <a:lnTo>
                    <a:pt x="252" y="1073"/>
                  </a:lnTo>
                  <a:lnTo>
                    <a:pt x="343" y="1118"/>
                  </a:lnTo>
                  <a:lnTo>
                    <a:pt x="457" y="1164"/>
                  </a:lnTo>
                  <a:lnTo>
                    <a:pt x="685" y="1164"/>
                  </a:lnTo>
                  <a:lnTo>
                    <a:pt x="799" y="1118"/>
                  </a:lnTo>
                  <a:lnTo>
                    <a:pt x="890" y="1073"/>
                  </a:lnTo>
                  <a:lnTo>
                    <a:pt x="981" y="1004"/>
                  </a:lnTo>
                  <a:lnTo>
                    <a:pt x="1050" y="913"/>
                  </a:lnTo>
                  <a:lnTo>
                    <a:pt x="1095" y="822"/>
                  </a:lnTo>
                  <a:lnTo>
                    <a:pt x="1141" y="708"/>
                  </a:lnTo>
                  <a:lnTo>
                    <a:pt x="1141" y="594"/>
                  </a:lnTo>
                  <a:lnTo>
                    <a:pt x="1141" y="480"/>
                  </a:lnTo>
                  <a:lnTo>
                    <a:pt x="1095" y="366"/>
                  </a:lnTo>
                  <a:lnTo>
                    <a:pt x="1050" y="275"/>
                  </a:lnTo>
                  <a:lnTo>
                    <a:pt x="981" y="183"/>
                  </a:lnTo>
                  <a:lnTo>
                    <a:pt x="890" y="115"/>
                  </a:lnTo>
                  <a:lnTo>
                    <a:pt x="799" y="47"/>
                  </a:lnTo>
                  <a:lnTo>
                    <a:pt x="685" y="24"/>
                  </a:lnTo>
                  <a:lnTo>
                    <a:pt x="5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5" name="Google Shape;825;p16"/>
            <p:cNvSpPr/>
            <p:nvPr/>
          </p:nvSpPr>
          <p:spPr>
            <a:xfrm>
              <a:off x="2510975" y="440677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1" y="456"/>
                  </a:lnTo>
                  <a:lnTo>
                    <a:pt x="1" y="570"/>
                  </a:lnTo>
                  <a:lnTo>
                    <a:pt x="1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4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6" name="Google Shape;826;p16"/>
            <p:cNvSpPr/>
            <p:nvPr/>
          </p:nvSpPr>
          <p:spPr>
            <a:xfrm>
              <a:off x="3066825" y="4382250"/>
              <a:ext cx="29125" cy="29100"/>
            </a:xfrm>
            <a:custGeom>
              <a:avLst/>
              <a:gdLst/>
              <a:ahLst/>
              <a:cxnLst/>
              <a:rect l="l" t="t" r="r" b="b"/>
              <a:pathLst>
                <a:path w="1165" h="1164" extrusionOk="0">
                  <a:moveTo>
                    <a:pt x="457" y="0"/>
                  </a:moveTo>
                  <a:lnTo>
                    <a:pt x="366" y="46"/>
                  </a:lnTo>
                  <a:lnTo>
                    <a:pt x="252" y="92"/>
                  </a:lnTo>
                  <a:lnTo>
                    <a:pt x="161" y="160"/>
                  </a:lnTo>
                  <a:lnTo>
                    <a:pt x="92" y="251"/>
                  </a:lnTo>
                  <a:lnTo>
                    <a:pt x="47" y="343"/>
                  </a:lnTo>
                  <a:lnTo>
                    <a:pt x="24" y="457"/>
                  </a:lnTo>
                  <a:lnTo>
                    <a:pt x="1" y="571"/>
                  </a:lnTo>
                  <a:lnTo>
                    <a:pt x="24" y="685"/>
                  </a:lnTo>
                  <a:lnTo>
                    <a:pt x="47" y="799"/>
                  </a:lnTo>
                  <a:lnTo>
                    <a:pt x="92" y="890"/>
                  </a:lnTo>
                  <a:lnTo>
                    <a:pt x="161" y="981"/>
                  </a:lnTo>
                  <a:lnTo>
                    <a:pt x="252" y="1049"/>
                  </a:lnTo>
                  <a:lnTo>
                    <a:pt x="366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708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2" y="981"/>
                  </a:lnTo>
                  <a:lnTo>
                    <a:pt x="1073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3" y="251"/>
                  </a:lnTo>
                  <a:lnTo>
                    <a:pt x="982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27" name="Google Shape;827;p16"/>
          <p:cNvSpPr/>
          <p:nvPr/>
        </p:nvSpPr>
        <p:spPr>
          <a:xfrm>
            <a:off x="946867" y="-23800"/>
            <a:ext cx="10294400" cy="6931200"/>
          </a:xfrm>
          <a:prstGeom prst="rect">
            <a:avLst/>
          </a:prstGeom>
          <a:solidFill>
            <a:srgbClr val="FFFFFF">
              <a:alpha val="899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28" name="Google Shape;828;p16"/>
          <p:cNvSpPr/>
          <p:nvPr/>
        </p:nvSpPr>
        <p:spPr>
          <a:xfrm rot="10800000">
            <a:off x="577818" y="572688"/>
            <a:ext cx="492980" cy="462661"/>
          </a:xfrm>
          <a:custGeom>
            <a:avLst/>
            <a:gdLst/>
            <a:ahLst/>
            <a:cxnLst/>
            <a:rect l="l" t="t" r="r" b="b"/>
            <a:pathLst>
              <a:path w="4813" h="4517" extrusionOk="0">
                <a:moveTo>
                  <a:pt x="3854" y="1"/>
                </a:moveTo>
                <a:lnTo>
                  <a:pt x="3672" y="24"/>
                </a:lnTo>
                <a:lnTo>
                  <a:pt x="3490" y="69"/>
                </a:lnTo>
                <a:lnTo>
                  <a:pt x="3330" y="160"/>
                </a:lnTo>
                <a:lnTo>
                  <a:pt x="3170" y="274"/>
                </a:lnTo>
                <a:lnTo>
                  <a:pt x="228" y="3239"/>
                </a:lnTo>
                <a:lnTo>
                  <a:pt x="137" y="3353"/>
                </a:lnTo>
                <a:lnTo>
                  <a:pt x="69" y="3467"/>
                </a:lnTo>
                <a:lnTo>
                  <a:pt x="23" y="3627"/>
                </a:lnTo>
                <a:lnTo>
                  <a:pt x="0" y="3764"/>
                </a:lnTo>
                <a:lnTo>
                  <a:pt x="23" y="3923"/>
                </a:lnTo>
                <a:lnTo>
                  <a:pt x="69" y="4060"/>
                </a:lnTo>
                <a:lnTo>
                  <a:pt x="137" y="4174"/>
                </a:lnTo>
                <a:lnTo>
                  <a:pt x="228" y="4288"/>
                </a:lnTo>
                <a:lnTo>
                  <a:pt x="342" y="4402"/>
                </a:lnTo>
                <a:lnTo>
                  <a:pt x="479" y="4470"/>
                </a:lnTo>
                <a:lnTo>
                  <a:pt x="616" y="4493"/>
                </a:lnTo>
                <a:lnTo>
                  <a:pt x="753" y="4516"/>
                </a:lnTo>
                <a:lnTo>
                  <a:pt x="890" y="4493"/>
                </a:lnTo>
                <a:lnTo>
                  <a:pt x="1027" y="4470"/>
                </a:lnTo>
                <a:lnTo>
                  <a:pt x="1163" y="4402"/>
                </a:lnTo>
                <a:lnTo>
                  <a:pt x="1277" y="4288"/>
                </a:lnTo>
                <a:lnTo>
                  <a:pt x="3968" y="1620"/>
                </a:lnTo>
                <a:lnTo>
                  <a:pt x="4037" y="1529"/>
                </a:lnTo>
                <a:lnTo>
                  <a:pt x="4082" y="1460"/>
                </a:lnTo>
                <a:lnTo>
                  <a:pt x="4105" y="1369"/>
                </a:lnTo>
                <a:lnTo>
                  <a:pt x="4105" y="1278"/>
                </a:lnTo>
                <a:lnTo>
                  <a:pt x="4105" y="1164"/>
                </a:lnTo>
                <a:lnTo>
                  <a:pt x="4082" y="1095"/>
                </a:lnTo>
                <a:lnTo>
                  <a:pt x="4037" y="1004"/>
                </a:lnTo>
                <a:lnTo>
                  <a:pt x="3968" y="936"/>
                </a:lnTo>
                <a:lnTo>
                  <a:pt x="3900" y="867"/>
                </a:lnTo>
                <a:lnTo>
                  <a:pt x="3809" y="822"/>
                </a:lnTo>
                <a:lnTo>
                  <a:pt x="3718" y="799"/>
                </a:lnTo>
                <a:lnTo>
                  <a:pt x="3626" y="776"/>
                </a:lnTo>
                <a:lnTo>
                  <a:pt x="3535" y="799"/>
                </a:lnTo>
                <a:lnTo>
                  <a:pt x="3444" y="822"/>
                </a:lnTo>
                <a:lnTo>
                  <a:pt x="3375" y="867"/>
                </a:lnTo>
                <a:lnTo>
                  <a:pt x="3284" y="936"/>
                </a:lnTo>
                <a:lnTo>
                  <a:pt x="1004" y="3216"/>
                </a:lnTo>
                <a:lnTo>
                  <a:pt x="981" y="3285"/>
                </a:lnTo>
                <a:lnTo>
                  <a:pt x="1004" y="3330"/>
                </a:lnTo>
                <a:lnTo>
                  <a:pt x="1049" y="3353"/>
                </a:lnTo>
                <a:lnTo>
                  <a:pt x="1118" y="3330"/>
                </a:lnTo>
                <a:lnTo>
                  <a:pt x="3398" y="1027"/>
                </a:lnTo>
                <a:lnTo>
                  <a:pt x="3512" y="959"/>
                </a:lnTo>
                <a:lnTo>
                  <a:pt x="3626" y="936"/>
                </a:lnTo>
                <a:lnTo>
                  <a:pt x="3763" y="959"/>
                </a:lnTo>
                <a:lnTo>
                  <a:pt x="3854" y="1027"/>
                </a:lnTo>
                <a:lnTo>
                  <a:pt x="3923" y="1141"/>
                </a:lnTo>
                <a:lnTo>
                  <a:pt x="3946" y="1278"/>
                </a:lnTo>
                <a:lnTo>
                  <a:pt x="3923" y="1392"/>
                </a:lnTo>
                <a:lnTo>
                  <a:pt x="3854" y="1506"/>
                </a:lnTo>
                <a:lnTo>
                  <a:pt x="1163" y="4174"/>
                </a:lnTo>
                <a:lnTo>
                  <a:pt x="1072" y="4265"/>
                </a:lnTo>
                <a:lnTo>
                  <a:pt x="981" y="4311"/>
                </a:lnTo>
                <a:lnTo>
                  <a:pt x="867" y="4356"/>
                </a:lnTo>
                <a:lnTo>
                  <a:pt x="639" y="4356"/>
                </a:lnTo>
                <a:lnTo>
                  <a:pt x="525" y="4311"/>
                </a:lnTo>
                <a:lnTo>
                  <a:pt x="434" y="4265"/>
                </a:lnTo>
                <a:lnTo>
                  <a:pt x="342" y="4174"/>
                </a:lnTo>
                <a:lnTo>
                  <a:pt x="251" y="4083"/>
                </a:lnTo>
                <a:lnTo>
                  <a:pt x="206" y="3992"/>
                </a:lnTo>
                <a:lnTo>
                  <a:pt x="160" y="3878"/>
                </a:lnTo>
                <a:lnTo>
                  <a:pt x="160" y="3764"/>
                </a:lnTo>
                <a:lnTo>
                  <a:pt x="160" y="3650"/>
                </a:lnTo>
                <a:lnTo>
                  <a:pt x="206" y="3536"/>
                </a:lnTo>
                <a:lnTo>
                  <a:pt x="251" y="3444"/>
                </a:lnTo>
                <a:lnTo>
                  <a:pt x="342" y="3353"/>
                </a:lnTo>
                <a:lnTo>
                  <a:pt x="3284" y="388"/>
                </a:lnTo>
                <a:lnTo>
                  <a:pt x="3421" y="297"/>
                </a:lnTo>
                <a:lnTo>
                  <a:pt x="3558" y="229"/>
                </a:lnTo>
                <a:lnTo>
                  <a:pt x="3695" y="183"/>
                </a:lnTo>
                <a:lnTo>
                  <a:pt x="3854" y="160"/>
                </a:lnTo>
                <a:lnTo>
                  <a:pt x="4014" y="183"/>
                </a:lnTo>
                <a:lnTo>
                  <a:pt x="4151" y="229"/>
                </a:lnTo>
                <a:lnTo>
                  <a:pt x="4288" y="297"/>
                </a:lnTo>
                <a:lnTo>
                  <a:pt x="4424" y="388"/>
                </a:lnTo>
                <a:lnTo>
                  <a:pt x="4516" y="525"/>
                </a:lnTo>
                <a:lnTo>
                  <a:pt x="4584" y="662"/>
                </a:lnTo>
                <a:lnTo>
                  <a:pt x="4630" y="799"/>
                </a:lnTo>
                <a:lnTo>
                  <a:pt x="4653" y="959"/>
                </a:lnTo>
                <a:lnTo>
                  <a:pt x="4630" y="1118"/>
                </a:lnTo>
                <a:lnTo>
                  <a:pt x="4584" y="1255"/>
                </a:lnTo>
                <a:lnTo>
                  <a:pt x="4516" y="1392"/>
                </a:lnTo>
                <a:lnTo>
                  <a:pt x="4424" y="1529"/>
                </a:lnTo>
                <a:lnTo>
                  <a:pt x="2577" y="3376"/>
                </a:lnTo>
                <a:lnTo>
                  <a:pt x="2555" y="3421"/>
                </a:lnTo>
                <a:lnTo>
                  <a:pt x="2577" y="3490"/>
                </a:lnTo>
                <a:lnTo>
                  <a:pt x="2623" y="3513"/>
                </a:lnTo>
                <a:lnTo>
                  <a:pt x="2691" y="3490"/>
                </a:lnTo>
                <a:lnTo>
                  <a:pt x="4539" y="1643"/>
                </a:lnTo>
                <a:lnTo>
                  <a:pt x="4653" y="1483"/>
                </a:lnTo>
                <a:lnTo>
                  <a:pt x="4744" y="1323"/>
                </a:lnTo>
                <a:lnTo>
                  <a:pt x="4789" y="1141"/>
                </a:lnTo>
                <a:lnTo>
                  <a:pt x="4812" y="959"/>
                </a:lnTo>
                <a:lnTo>
                  <a:pt x="4789" y="776"/>
                </a:lnTo>
                <a:lnTo>
                  <a:pt x="4744" y="594"/>
                </a:lnTo>
                <a:lnTo>
                  <a:pt x="4653" y="434"/>
                </a:lnTo>
                <a:lnTo>
                  <a:pt x="4539" y="274"/>
                </a:lnTo>
                <a:lnTo>
                  <a:pt x="4379" y="160"/>
                </a:lnTo>
                <a:lnTo>
                  <a:pt x="4219" y="69"/>
                </a:lnTo>
                <a:lnTo>
                  <a:pt x="4037" y="24"/>
                </a:lnTo>
                <a:lnTo>
                  <a:pt x="3854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829" name="Google Shape;829;p16"/>
          <p:cNvGrpSpPr/>
          <p:nvPr/>
        </p:nvGrpSpPr>
        <p:grpSpPr>
          <a:xfrm rot="-3283723" flipH="1">
            <a:off x="337549" y="6410513"/>
            <a:ext cx="364467" cy="228944"/>
            <a:chOff x="3502629" y="4665524"/>
            <a:chExt cx="273326" cy="171693"/>
          </a:xfrm>
        </p:grpSpPr>
        <p:sp>
          <p:nvSpPr>
            <p:cNvPr id="830" name="Google Shape;830;p16"/>
            <p:cNvSpPr/>
            <p:nvPr/>
          </p:nvSpPr>
          <p:spPr>
            <a:xfrm rot="10800000">
              <a:off x="3502629" y="4705778"/>
              <a:ext cx="273326" cy="91185"/>
            </a:xfrm>
            <a:custGeom>
              <a:avLst/>
              <a:gdLst/>
              <a:ahLst/>
              <a:cxnLst/>
              <a:rect l="l" t="t" r="r" b="b"/>
              <a:pathLst>
                <a:path w="3558" h="1187" extrusionOk="0">
                  <a:moveTo>
                    <a:pt x="3467" y="1"/>
                  </a:moveTo>
                  <a:lnTo>
                    <a:pt x="3421" y="23"/>
                  </a:lnTo>
                  <a:lnTo>
                    <a:pt x="3375" y="46"/>
                  </a:lnTo>
                  <a:lnTo>
                    <a:pt x="3216" y="183"/>
                  </a:lnTo>
                  <a:lnTo>
                    <a:pt x="3011" y="320"/>
                  </a:lnTo>
                  <a:lnTo>
                    <a:pt x="2783" y="434"/>
                  </a:lnTo>
                  <a:lnTo>
                    <a:pt x="2532" y="548"/>
                  </a:lnTo>
                  <a:lnTo>
                    <a:pt x="2258" y="639"/>
                  </a:lnTo>
                  <a:lnTo>
                    <a:pt x="1984" y="708"/>
                  </a:lnTo>
                  <a:lnTo>
                    <a:pt x="1437" y="822"/>
                  </a:lnTo>
                  <a:lnTo>
                    <a:pt x="935" y="913"/>
                  </a:lnTo>
                  <a:lnTo>
                    <a:pt x="502" y="958"/>
                  </a:lnTo>
                  <a:lnTo>
                    <a:pt x="92" y="981"/>
                  </a:lnTo>
                  <a:lnTo>
                    <a:pt x="46" y="1004"/>
                  </a:lnTo>
                  <a:lnTo>
                    <a:pt x="23" y="1027"/>
                  </a:lnTo>
                  <a:lnTo>
                    <a:pt x="0" y="1050"/>
                  </a:lnTo>
                  <a:lnTo>
                    <a:pt x="0" y="1095"/>
                  </a:lnTo>
                  <a:lnTo>
                    <a:pt x="0" y="1141"/>
                  </a:lnTo>
                  <a:lnTo>
                    <a:pt x="23" y="1164"/>
                  </a:lnTo>
                  <a:lnTo>
                    <a:pt x="46" y="1186"/>
                  </a:lnTo>
                  <a:lnTo>
                    <a:pt x="92" y="1186"/>
                  </a:lnTo>
                  <a:lnTo>
                    <a:pt x="548" y="1164"/>
                  </a:lnTo>
                  <a:lnTo>
                    <a:pt x="1004" y="1118"/>
                  </a:lnTo>
                  <a:lnTo>
                    <a:pt x="1528" y="1027"/>
                  </a:lnTo>
                  <a:lnTo>
                    <a:pt x="2098" y="913"/>
                  </a:lnTo>
                  <a:lnTo>
                    <a:pt x="2372" y="822"/>
                  </a:lnTo>
                  <a:lnTo>
                    <a:pt x="2646" y="730"/>
                  </a:lnTo>
                  <a:lnTo>
                    <a:pt x="2897" y="616"/>
                  </a:lnTo>
                  <a:lnTo>
                    <a:pt x="3147" y="480"/>
                  </a:lnTo>
                  <a:lnTo>
                    <a:pt x="3353" y="343"/>
                  </a:lnTo>
                  <a:lnTo>
                    <a:pt x="3535" y="183"/>
                  </a:lnTo>
                  <a:lnTo>
                    <a:pt x="3558" y="137"/>
                  </a:lnTo>
                  <a:lnTo>
                    <a:pt x="3558" y="115"/>
                  </a:lnTo>
                  <a:lnTo>
                    <a:pt x="3558" y="69"/>
                  </a:lnTo>
                  <a:lnTo>
                    <a:pt x="3535" y="23"/>
                  </a:lnTo>
                  <a:lnTo>
                    <a:pt x="34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1" name="Google Shape;831;p16"/>
            <p:cNvSpPr/>
            <p:nvPr/>
          </p:nvSpPr>
          <p:spPr>
            <a:xfrm rot="10800000">
              <a:off x="3502629" y="4665524"/>
              <a:ext cx="131439" cy="171693"/>
            </a:xfrm>
            <a:custGeom>
              <a:avLst/>
              <a:gdLst/>
              <a:ahLst/>
              <a:cxnLst/>
              <a:rect l="l" t="t" r="r" b="b"/>
              <a:pathLst>
                <a:path w="1711" h="2235" extrusionOk="0">
                  <a:moveTo>
                    <a:pt x="92" y="0"/>
                  </a:moveTo>
                  <a:lnTo>
                    <a:pt x="69" y="23"/>
                  </a:lnTo>
                  <a:lnTo>
                    <a:pt x="23" y="46"/>
                  </a:lnTo>
                  <a:lnTo>
                    <a:pt x="1" y="69"/>
                  </a:lnTo>
                  <a:lnTo>
                    <a:pt x="1" y="114"/>
                  </a:lnTo>
                  <a:lnTo>
                    <a:pt x="23" y="160"/>
                  </a:lnTo>
                  <a:lnTo>
                    <a:pt x="46" y="183"/>
                  </a:lnTo>
                  <a:lnTo>
                    <a:pt x="69" y="205"/>
                  </a:lnTo>
                  <a:lnTo>
                    <a:pt x="1483" y="707"/>
                  </a:lnTo>
                  <a:lnTo>
                    <a:pt x="981" y="2098"/>
                  </a:lnTo>
                  <a:lnTo>
                    <a:pt x="981" y="2144"/>
                  </a:lnTo>
                  <a:lnTo>
                    <a:pt x="1004" y="2189"/>
                  </a:lnTo>
                  <a:lnTo>
                    <a:pt x="1027" y="2212"/>
                  </a:lnTo>
                  <a:lnTo>
                    <a:pt x="1050" y="2235"/>
                  </a:lnTo>
                  <a:lnTo>
                    <a:pt x="1095" y="2235"/>
                  </a:lnTo>
                  <a:lnTo>
                    <a:pt x="1141" y="2212"/>
                  </a:lnTo>
                  <a:lnTo>
                    <a:pt x="1186" y="2167"/>
                  </a:lnTo>
                  <a:lnTo>
                    <a:pt x="1711" y="661"/>
                  </a:lnTo>
                  <a:lnTo>
                    <a:pt x="1711" y="616"/>
                  </a:lnTo>
                  <a:lnTo>
                    <a:pt x="1711" y="593"/>
                  </a:lnTo>
                  <a:lnTo>
                    <a:pt x="1688" y="547"/>
                  </a:lnTo>
                  <a:lnTo>
                    <a:pt x="1642" y="525"/>
                  </a:lnTo>
                  <a:lnTo>
                    <a:pt x="137" y="23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32" name="Google Shape;832;p16"/>
          <p:cNvGrpSpPr/>
          <p:nvPr/>
        </p:nvGrpSpPr>
        <p:grpSpPr>
          <a:xfrm>
            <a:off x="111086" y="3591945"/>
            <a:ext cx="607391" cy="607391"/>
            <a:chOff x="252989" y="2405633"/>
            <a:chExt cx="455543" cy="455543"/>
          </a:xfrm>
        </p:grpSpPr>
        <p:sp>
          <p:nvSpPr>
            <p:cNvPr id="833" name="Google Shape;833;p16"/>
            <p:cNvSpPr/>
            <p:nvPr/>
          </p:nvSpPr>
          <p:spPr>
            <a:xfrm rot="10800000">
              <a:off x="307224" y="2473926"/>
              <a:ext cx="346996" cy="318957"/>
            </a:xfrm>
            <a:custGeom>
              <a:avLst/>
              <a:gdLst/>
              <a:ahLst/>
              <a:cxnLst/>
              <a:rect l="l" t="t" r="r" b="b"/>
              <a:pathLst>
                <a:path w="4517" h="4152" extrusionOk="0">
                  <a:moveTo>
                    <a:pt x="4242" y="161"/>
                  </a:moveTo>
                  <a:lnTo>
                    <a:pt x="4311" y="183"/>
                  </a:lnTo>
                  <a:lnTo>
                    <a:pt x="4334" y="183"/>
                  </a:lnTo>
                  <a:lnTo>
                    <a:pt x="4356" y="229"/>
                  </a:lnTo>
                  <a:lnTo>
                    <a:pt x="4356" y="252"/>
                  </a:lnTo>
                  <a:lnTo>
                    <a:pt x="4311" y="411"/>
                  </a:lnTo>
                  <a:lnTo>
                    <a:pt x="4197" y="639"/>
                  </a:lnTo>
                  <a:lnTo>
                    <a:pt x="3992" y="981"/>
                  </a:lnTo>
                  <a:lnTo>
                    <a:pt x="3718" y="1324"/>
                  </a:lnTo>
                  <a:lnTo>
                    <a:pt x="3399" y="1688"/>
                  </a:lnTo>
                  <a:lnTo>
                    <a:pt x="3011" y="2076"/>
                  </a:lnTo>
                  <a:lnTo>
                    <a:pt x="2601" y="2464"/>
                  </a:lnTo>
                  <a:lnTo>
                    <a:pt x="2167" y="2829"/>
                  </a:lnTo>
                  <a:lnTo>
                    <a:pt x="1757" y="3171"/>
                  </a:lnTo>
                  <a:lnTo>
                    <a:pt x="1346" y="3444"/>
                  </a:lnTo>
                  <a:lnTo>
                    <a:pt x="981" y="3695"/>
                  </a:lnTo>
                  <a:lnTo>
                    <a:pt x="639" y="3878"/>
                  </a:lnTo>
                  <a:lnTo>
                    <a:pt x="388" y="3969"/>
                  </a:lnTo>
                  <a:lnTo>
                    <a:pt x="229" y="3992"/>
                  </a:lnTo>
                  <a:lnTo>
                    <a:pt x="183" y="3969"/>
                  </a:lnTo>
                  <a:lnTo>
                    <a:pt x="160" y="3969"/>
                  </a:lnTo>
                  <a:lnTo>
                    <a:pt x="160" y="3923"/>
                  </a:lnTo>
                  <a:lnTo>
                    <a:pt x="160" y="3878"/>
                  </a:lnTo>
                  <a:lnTo>
                    <a:pt x="183" y="3741"/>
                  </a:lnTo>
                  <a:lnTo>
                    <a:pt x="297" y="3513"/>
                  </a:lnTo>
                  <a:lnTo>
                    <a:pt x="525" y="3171"/>
                  </a:lnTo>
                  <a:lnTo>
                    <a:pt x="799" y="2829"/>
                  </a:lnTo>
                  <a:lnTo>
                    <a:pt x="1118" y="2464"/>
                  </a:lnTo>
                  <a:lnTo>
                    <a:pt x="1483" y="2076"/>
                  </a:lnTo>
                  <a:lnTo>
                    <a:pt x="1894" y="1688"/>
                  </a:lnTo>
                  <a:lnTo>
                    <a:pt x="2327" y="1324"/>
                  </a:lnTo>
                  <a:lnTo>
                    <a:pt x="2737" y="981"/>
                  </a:lnTo>
                  <a:lnTo>
                    <a:pt x="3148" y="685"/>
                  </a:lnTo>
                  <a:lnTo>
                    <a:pt x="3513" y="457"/>
                  </a:lnTo>
                  <a:lnTo>
                    <a:pt x="3786" y="320"/>
                  </a:lnTo>
                  <a:lnTo>
                    <a:pt x="3992" y="229"/>
                  </a:lnTo>
                  <a:lnTo>
                    <a:pt x="4151" y="183"/>
                  </a:lnTo>
                  <a:lnTo>
                    <a:pt x="4242" y="161"/>
                  </a:lnTo>
                  <a:close/>
                  <a:moveTo>
                    <a:pt x="4220" y="1"/>
                  </a:moveTo>
                  <a:lnTo>
                    <a:pt x="4106" y="24"/>
                  </a:lnTo>
                  <a:lnTo>
                    <a:pt x="3969" y="69"/>
                  </a:lnTo>
                  <a:lnTo>
                    <a:pt x="3809" y="138"/>
                  </a:lnTo>
                  <a:lnTo>
                    <a:pt x="3444" y="320"/>
                  </a:lnTo>
                  <a:lnTo>
                    <a:pt x="3057" y="571"/>
                  </a:lnTo>
                  <a:lnTo>
                    <a:pt x="2646" y="845"/>
                  </a:lnTo>
                  <a:lnTo>
                    <a:pt x="2236" y="1187"/>
                  </a:lnTo>
                  <a:lnTo>
                    <a:pt x="1802" y="1574"/>
                  </a:lnTo>
                  <a:lnTo>
                    <a:pt x="1369" y="1962"/>
                  </a:lnTo>
                  <a:lnTo>
                    <a:pt x="1004" y="2350"/>
                  </a:lnTo>
                  <a:lnTo>
                    <a:pt x="662" y="2715"/>
                  </a:lnTo>
                  <a:lnTo>
                    <a:pt x="388" y="3080"/>
                  </a:lnTo>
                  <a:lnTo>
                    <a:pt x="160" y="3422"/>
                  </a:lnTo>
                  <a:lnTo>
                    <a:pt x="92" y="3581"/>
                  </a:lnTo>
                  <a:lnTo>
                    <a:pt x="24" y="3695"/>
                  </a:lnTo>
                  <a:lnTo>
                    <a:pt x="1" y="3809"/>
                  </a:lnTo>
                  <a:lnTo>
                    <a:pt x="1" y="3923"/>
                  </a:lnTo>
                  <a:lnTo>
                    <a:pt x="1" y="3992"/>
                  </a:lnTo>
                  <a:lnTo>
                    <a:pt x="46" y="4060"/>
                  </a:lnTo>
                  <a:lnTo>
                    <a:pt x="138" y="4129"/>
                  </a:lnTo>
                  <a:lnTo>
                    <a:pt x="252" y="4151"/>
                  </a:lnTo>
                  <a:lnTo>
                    <a:pt x="411" y="4129"/>
                  </a:lnTo>
                  <a:lnTo>
                    <a:pt x="594" y="4060"/>
                  </a:lnTo>
                  <a:lnTo>
                    <a:pt x="822" y="3969"/>
                  </a:lnTo>
                  <a:lnTo>
                    <a:pt x="1073" y="3832"/>
                  </a:lnTo>
                  <a:lnTo>
                    <a:pt x="1437" y="3581"/>
                  </a:lnTo>
                  <a:lnTo>
                    <a:pt x="1848" y="3285"/>
                  </a:lnTo>
                  <a:lnTo>
                    <a:pt x="2281" y="2965"/>
                  </a:lnTo>
                  <a:lnTo>
                    <a:pt x="2715" y="2578"/>
                  </a:lnTo>
                  <a:lnTo>
                    <a:pt x="3125" y="2190"/>
                  </a:lnTo>
                  <a:lnTo>
                    <a:pt x="3513" y="1802"/>
                  </a:lnTo>
                  <a:lnTo>
                    <a:pt x="3832" y="1415"/>
                  </a:lnTo>
                  <a:lnTo>
                    <a:pt x="4128" y="1073"/>
                  </a:lnTo>
                  <a:lnTo>
                    <a:pt x="4334" y="731"/>
                  </a:lnTo>
                  <a:lnTo>
                    <a:pt x="4425" y="571"/>
                  </a:lnTo>
                  <a:lnTo>
                    <a:pt x="4470" y="457"/>
                  </a:lnTo>
                  <a:lnTo>
                    <a:pt x="4516" y="343"/>
                  </a:lnTo>
                  <a:lnTo>
                    <a:pt x="4516" y="229"/>
                  </a:lnTo>
                  <a:lnTo>
                    <a:pt x="4493" y="161"/>
                  </a:lnTo>
                  <a:lnTo>
                    <a:pt x="4448" y="92"/>
                  </a:lnTo>
                  <a:lnTo>
                    <a:pt x="4402" y="47"/>
                  </a:lnTo>
                  <a:lnTo>
                    <a:pt x="431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4" name="Google Shape;834;p16"/>
            <p:cNvSpPr/>
            <p:nvPr/>
          </p:nvSpPr>
          <p:spPr>
            <a:xfrm rot="10800000">
              <a:off x="428139" y="2405633"/>
              <a:ext cx="106933" cy="455543"/>
            </a:xfrm>
            <a:custGeom>
              <a:avLst/>
              <a:gdLst/>
              <a:ahLst/>
              <a:cxnLst/>
              <a:rect l="l" t="t" r="r" b="b"/>
              <a:pathLst>
                <a:path w="1392" h="5930" extrusionOk="0">
                  <a:moveTo>
                    <a:pt x="867" y="160"/>
                  </a:moveTo>
                  <a:lnTo>
                    <a:pt x="913" y="206"/>
                  </a:lnTo>
                  <a:lnTo>
                    <a:pt x="981" y="320"/>
                  </a:lnTo>
                  <a:lnTo>
                    <a:pt x="1072" y="571"/>
                  </a:lnTo>
                  <a:lnTo>
                    <a:pt x="1164" y="958"/>
                  </a:lnTo>
                  <a:lnTo>
                    <a:pt x="1209" y="1392"/>
                  </a:lnTo>
                  <a:lnTo>
                    <a:pt x="1232" y="1893"/>
                  </a:lnTo>
                  <a:lnTo>
                    <a:pt x="1232" y="2418"/>
                  </a:lnTo>
                  <a:lnTo>
                    <a:pt x="1232" y="2988"/>
                  </a:lnTo>
                  <a:lnTo>
                    <a:pt x="1186" y="3558"/>
                  </a:lnTo>
                  <a:lnTo>
                    <a:pt x="1118" y="4083"/>
                  </a:lnTo>
                  <a:lnTo>
                    <a:pt x="1050" y="4561"/>
                  </a:lnTo>
                  <a:lnTo>
                    <a:pt x="958" y="4995"/>
                  </a:lnTo>
                  <a:lnTo>
                    <a:pt x="821" y="5382"/>
                  </a:lnTo>
                  <a:lnTo>
                    <a:pt x="730" y="5610"/>
                  </a:lnTo>
                  <a:lnTo>
                    <a:pt x="639" y="5724"/>
                  </a:lnTo>
                  <a:lnTo>
                    <a:pt x="593" y="5770"/>
                  </a:lnTo>
                  <a:lnTo>
                    <a:pt x="571" y="5770"/>
                  </a:lnTo>
                  <a:lnTo>
                    <a:pt x="525" y="5747"/>
                  </a:lnTo>
                  <a:lnTo>
                    <a:pt x="479" y="5724"/>
                  </a:lnTo>
                  <a:lnTo>
                    <a:pt x="388" y="5565"/>
                  </a:lnTo>
                  <a:lnTo>
                    <a:pt x="320" y="5337"/>
                  </a:lnTo>
                  <a:lnTo>
                    <a:pt x="251" y="4995"/>
                  </a:lnTo>
                  <a:lnTo>
                    <a:pt x="206" y="4584"/>
                  </a:lnTo>
                  <a:lnTo>
                    <a:pt x="160" y="4105"/>
                  </a:lnTo>
                  <a:lnTo>
                    <a:pt x="160" y="3558"/>
                  </a:lnTo>
                  <a:lnTo>
                    <a:pt x="183" y="2942"/>
                  </a:lnTo>
                  <a:lnTo>
                    <a:pt x="229" y="2372"/>
                  </a:lnTo>
                  <a:lnTo>
                    <a:pt x="274" y="1848"/>
                  </a:lnTo>
                  <a:lnTo>
                    <a:pt x="365" y="1346"/>
                  </a:lnTo>
                  <a:lnTo>
                    <a:pt x="457" y="913"/>
                  </a:lnTo>
                  <a:lnTo>
                    <a:pt x="571" y="548"/>
                  </a:lnTo>
                  <a:lnTo>
                    <a:pt x="685" y="320"/>
                  </a:lnTo>
                  <a:lnTo>
                    <a:pt x="776" y="183"/>
                  </a:lnTo>
                  <a:lnTo>
                    <a:pt x="821" y="160"/>
                  </a:lnTo>
                  <a:close/>
                  <a:moveTo>
                    <a:pt x="776" y="1"/>
                  </a:moveTo>
                  <a:lnTo>
                    <a:pt x="707" y="46"/>
                  </a:lnTo>
                  <a:lnTo>
                    <a:pt x="616" y="115"/>
                  </a:lnTo>
                  <a:lnTo>
                    <a:pt x="548" y="206"/>
                  </a:lnTo>
                  <a:lnTo>
                    <a:pt x="479" y="343"/>
                  </a:lnTo>
                  <a:lnTo>
                    <a:pt x="434" y="479"/>
                  </a:lnTo>
                  <a:lnTo>
                    <a:pt x="297" y="890"/>
                  </a:lnTo>
                  <a:lnTo>
                    <a:pt x="206" y="1323"/>
                  </a:lnTo>
                  <a:lnTo>
                    <a:pt x="115" y="1825"/>
                  </a:lnTo>
                  <a:lnTo>
                    <a:pt x="69" y="2349"/>
                  </a:lnTo>
                  <a:lnTo>
                    <a:pt x="23" y="2920"/>
                  </a:lnTo>
                  <a:lnTo>
                    <a:pt x="1" y="3490"/>
                  </a:lnTo>
                  <a:lnTo>
                    <a:pt x="1" y="4014"/>
                  </a:lnTo>
                  <a:lnTo>
                    <a:pt x="46" y="4516"/>
                  </a:lnTo>
                  <a:lnTo>
                    <a:pt x="92" y="4972"/>
                  </a:lnTo>
                  <a:lnTo>
                    <a:pt x="160" y="5360"/>
                  </a:lnTo>
                  <a:lnTo>
                    <a:pt x="206" y="5519"/>
                  </a:lnTo>
                  <a:lnTo>
                    <a:pt x="274" y="5656"/>
                  </a:lnTo>
                  <a:lnTo>
                    <a:pt x="320" y="5770"/>
                  </a:lnTo>
                  <a:lnTo>
                    <a:pt x="388" y="5861"/>
                  </a:lnTo>
                  <a:lnTo>
                    <a:pt x="479" y="5907"/>
                  </a:lnTo>
                  <a:lnTo>
                    <a:pt x="548" y="5930"/>
                  </a:lnTo>
                  <a:lnTo>
                    <a:pt x="571" y="5930"/>
                  </a:lnTo>
                  <a:lnTo>
                    <a:pt x="639" y="5907"/>
                  </a:lnTo>
                  <a:lnTo>
                    <a:pt x="707" y="5884"/>
                  </a:lnTo>
                  <a:lnTo>
                    <a:pt x="776" y="5793"/>
                  </a:lnTo>
                  <a:lnTo>
                    <a:pt x="844" y="5702"/>
                  </a:lnTo>
                  <a:lnTo>
                    <a:pt x="913" y="5588"/>
                  </a:lnTo>
                  <a:lnTo>
                    <a:pt x="981" y="5428"/>
                  </a:lnTo>
                  <a:lnTo>
                    <a:pt x="1095" y="5040"/>
                  </a:lnTo>
                  <a:lnTo>
                    <a:pt x="1209" y="4607"/>
                  </a:lnTo>
                  <a:lnTo>
                    <a:pt x="1278" y="4105"/>
                  </a:lnTo>
                  <a:lnTo>
                    <a:pt x="1346" y="3558"/>
                  </a:lnTo>
                  <a:lnTo>
                    <a:pt x="1392" y="2988"/>
                  </a:lnTo>
                  <a:lnTo>
                    <a:pt x="1392" y="2418"/>
                  </a:lnTo>
                  <a:lnTo>
                    <a:pt x="1392" y="1893"/>
                  </a:lnTo>
                  <a:lnTo>
                    <a:pt x="1369" y="1392"/>
                  </a:lnTo>
                  <a:lnTo>
                    <a:pt x="1300" y="936"/>
                  </a:lnTo>
                  <a:lnTo>
                    <a:pt x="1232" y="525"/>
                  </a:lnTo>
                  <a:lnTo>
                    <a:pt x="1186" y="365"/>
                  </a:lnTo>
                  <a:lnTo>
                    <a:pt x="1118" y="251"/>
                  </a:lnTo>
                  <a:lnTo>
                    <a:pt x="1072" y="137"/>
                  </a:lnTo>
                  <a:lnTo>
                    <a:pt x="1004" y="69"/>
                  </a:lnTo>
                  <a:lnTo>
                    <a:pt x="935" y="23"/>
                  </a:lnTo>
                  <a:lnTo>
                    <a:pt x="84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5" name="Google Shape;835;p16"/>
            <p:cNvSpPr/>
            <p:nvPr/>
          </p:nvSpPr>
          <p:spPr>
            <a:xfrm rot="10800000">
              <a:off x="252989" y="2579016"/>
              <a:ext cx="455543" cy="108700"/>
            </a:xfrm>
            <a:custGeom>
              <a:avLst/>
              <a:gdLst/>
              <a:ahLst/>
              <a:cxnLst/>
              <a:rect l="l" t="t" r="r" b="b"/>
              <a:pathLst>
                <a:path w="5930" h="1415" extrusionOk="0">
                  <a:moveTo>
                    <a:pt x="2304" y="160"/>
                  </a:moveTo>
                  <a:lnTo>
                    <a:pt x="2988" y="183"/>
                  </a:lnTo>
                  <a:lnTo>
                    <a:pt x="3558" y="228"/>
                  </a:lnTo>
                  <a:lnTo>
                    <a:pt x="4083" y="274"/>
                  </a:lnTo>
                  <a:lnTo>
                    <a:pt x="4562" y="365"/>
                  </a:lnTo>
                  <a:lnTo>
                    <a:pt x="4995" y="456"/>
                  </a:lnTo>
                  <a:lnTo>
                    <a:pt x="5383" y="570"/>
                  </a:lnTo>
                  <a:lnTo>
                    <a:pt x="5611" y="684"/>
                  </a:lnTo>
                  <a:lnTo>
                    <a:pt x="5725" y="776"/>
                  </a:lnTo>
                  <a:lnTo>
                    <a:pt x="5748" y="821"/>
                  </a:lnTo>
                  <a:lnTo>
                    <a:pt x="5770" y="844"/>
                  </a:lnTo>
                  <a:lnTo>
                    <a:pt x="5748" y="890"/>
                  </a:lnTo>
                  <a:lnTo>
                    <a:pt x="5702" y="935"/>
                  </a:lnTo>
                  <a:lnTo>
                    <a:pt x="5565" y="1004"/>
                  </a:lnTo>
                  <a:lnTo>
                    <a:pt x="5314" y="1095"/>
                  </a:lnTo>
                  <a:lnTo>
                    <a:pt x="4995" y="1163"/>
                  </a:lnTo>
                  <a:lnTo>
                    <a:pt x="4585" y="1209"/>
                  </a:lnTo>
                  <a:lnTo>
                    <a:pt x="4106" y="1232"/>
                  </a:lnTo>
                  <a:lnTo>
                    <a:pt x="3558" y="1254"/>
                  </a:lnTo>
                  <a:lnTo>
                    <a:pt x="2943" y="1232"/>
                  </a:lnTo>
                  <a:lnTo>
                    <a:pt x="2373" y="1186"/>
                  </a:lnTo>
                  <a:lnTo>
                    <a:pt x="1848" y="1118"/>
                  </a:lnTo>
                  <a:lnTo>
                    <a:pt x="1346" y="1049"/>
                  </a:lnTo>
                  <a:lnTo>
                    <a:pt x="913" y="958"/>
                  </a:lnTo>
                  <a:lnTo>
                    <a:pt x="548" y="844"/>
                  </a:lnTo>
                  <a:lnTo>
                    <a:pt x="297" y="730"/>
                  </a:lnTo>
                  <a:lnTo>
                    <a:pt x="183" y="639"/>
                  </a:lnTo>
                  <a:lnTo>
                    <a:pt x="161" y="593"/>
                  </a:lnTo>
                  <a:lnTo>
                    <a:pt x="161" y="570"/>
                  </a:lnTo>
                  <a:lnTo>
                    <a:pt x="161" y="525"/>
                  </a:lnTo>
                  <a:lnTo>
                    <a:pt x="183" y="502"/>
                  </a:lnTo>
                  <a:lnTo>
                    <a:pt x="297" y="411"/>
                  </a:lnTo>
                  <a:lnTo>
                    <a:pt x="480" y="365"/>
                  </a:lnTo>
                  <a:lnTo>
                    <a:pt x="731" y="297"/>
                  </a:lnTo>
                  <a:lnTo>
                    <a:pt x="1027" y="251"/>
                  </a:lnTo>
                  <a:lnTo>
                    <a:pt x="1392" y="205"/>
                  </a:lnTo>
                  <a:lnTo>
                    <a:pt x="1825" y="183"/>
                  </a:lnTo>
                  <a:lnTo>
                    <a:pt x="2304" y="160"/>
                  </a:lnTo>
                  <a:close/>
                  <a:moveTo>
                    <a:pt x="2441" y="0"/>
                  </a:moveTo>
                  <a:lnTo>
                    <a:pt x="1916" y="23"/>
                  </a:lnTo>
                  <a:lnTo>
                    <a:pt x="1415" y="46"/>
                  </a:lnTo>
                  <a:lnTo>
                    <a:pt x="959" y="91"/>
                  </a:lnTo>
                  <a:lnTo>
                    <a:pt x="571" y="160"/>
                  </a:lnTo>
                  <a:lnTo>
                    <a:pt x="411" y="228"/>
                  </a:lnTo>
                  <a:lnTo>
                    <a:pt x="275" y="274"/>
                  </a:lnTo>
                  <a:lnTo>
                    <a:pt x="161" y="342"/>
                  </a:lnTo>
                  <a:lnTo>
                    <a:pt x="69" y="411"/>
                  </a:lnTo>
                  <a:lnTo>
                    <a:pt x="24" y="479"/>
                  </a:lnTo>
                  <a:lnTo>
                    <a:pt x="1" y="547"/>
                  </a:lnTo>
                  <a:lnTo>
                    <a:pt x="1" y="639"/>
                  </a:lnTo>
                  <a:lnTo>
                    <a:pt x="46" y="707"/>
                  </a:lnTo>
                  <a:lnTo>
                    <a:pt x="115" y="776"/>
                  </a:lnTo>
                  <a:lnTo>
                    <a:pt x="206" y="844"/>
                  </a:lnTo>
                  <a:lnTo>
                    <a:pt x="343" y="912"/>
                  </a:lnTo>
                  <a:lnTo>
                    <a:pt x="480" y="981"/>
                  </a:lnTo>
                  <a:lnTo>
                    <a:pt x="867" y="1095"/>
                  </a:lnTo>
                  <a:lnTo>
                    <a:pt x="1324" y="1209"/>
                  </a:lnTo>
                  <a:lnTo>
                    <a:pt x="1825" y="1277"/>
                  </a:lnTo>
                  <a:lnTo>
                    <a:pt x="2350" y="1346"/>
                  </a:lnTo>
                  <a:lnTo>
                    <a:pt x="2920" y="1391"/>
                  </a:lnTo>
                  <a:lnTo>
                    <a:pt x="3604" y="1414"/>
                  </a:lnTo>
                  <a:lnTo>
                    <a:pt x="4060" y="1391"/>
                  </a:lnTo>
                  <a:lnTo>
                    <a:pt x="4493" y="1368"/>
                  </a:lnTo>
                  <a:lnTo>
                    <a:pt x="4881" y="1323"/>
                  </a:lnTo>
                  <a:lnTo>
                    <a:pt x="5223" y="1277"/>
                  </a:lnTo>
                  <a:lnTo>
                    <a:pt x="5497" y="1186"/>
                  </a:lnTo>
                  <a:lnTo>
                    <a:pt x="5725" y="1095"/>
                  </a:lnTo>
                  <a:lnTo>
                    <a:pt x="5816" y="1049"/>
                  </a:lnTo>
                  <a:lnTo>
                    <a:pt x="5862" y="981"/>
                  </a:lnTo>
                  <a:lnTo>
                    <a:pt x="5907" y="912"/>
                  </a:lnTo>
                  <a:lnTo>
                    <a:pt x="5930" y="844"/>
                  </a:lnTo>
                  <a:lnTo>
                    <a:pt x="5907" y="776"/>
                  </a:lnTo>
                  <a:lnTo>
                    <a:pt x="5884" y="707"/>
                  </a:lnTo>
                  <a:lnTo>
                    <a:pt x="5816" y="639"/>
                  </a:lnTo>
                  <a:lnTo>
                    <a:pt x="5702" y="570"/>
                  </a:lnTo>
                  <a:lnTo>
                    <a:pt x="5588" y="502"/>
                  </a:lnTo>
                  <a:lnTo>
                    <a:pt x="5428" y="433"/>
                  </a:lnTo>
                  <a:lnTo>
                    <a:pt x="5041" y="297"/>
                  </a:lnTo>
                  <a:lnTo>
                    <a:pt x="4607" y="205"/>
                  </a:lnTo>
                  <a:lnTo>
                    <a:pt x="4106" y="114"/>
                  </a:lnTo>
                  <a:lnTo>
                    <a:pt x="3558" y="69"/>
                  </a:lnTo>
                  <a:lnTo>
                    <a:pt x="2988" y="23"/>
                  </a:lnTo>
                  <a:lnTo>
                    <a:pt x="244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36" name="Google Shape;836;p16"/>
          <p:cNvSpPr txBox="1">
            <a:spLocks noGrp="1"/>
          </p:cNvSpPr>
          <p:nvPr>
            <p:ph type="ctrTitle"/>
          </p:nvPr>
        </p:nvSpPr>
        <p:spPr>
          <a:xfrm>
            <a:off x="7630833" y="2819133"/>
            <a:ext cx="1738000" cy="37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3467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9pPr>
          </a:lstStyle>
          <a:p>
            <a:endParaRPr/>
          </a:p>
        </p:txBody>
      </p:sp>
      <p:sp>
        <p:nvSpPr>
          <p:cNvPr id="837" name="Google Shape;837;p16"/>
          <p:cNvSpPr txBox="1">
            <a:spLocks noGrp="1"/>
          </p:cNvSpPr>
          <p:nvPr>
            <p:ph type="subTitle" idx="1"/>
          </p:nvPr>
        </p:nvSpPr>
        <p:spPr>
          <a:xfrm>
            <a:off x="7630833" y="3211867"/>
            <a:ext cx="2972400" cy="11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838" name="Google Shape;838;p16"/>
          <p:cNvSpPr txBox="1">
            <a:spLocks noGrp="1"/>
          </p:cNvSpPr>
          <p:nvPr>
            <p:ph type="ctrTitle" idx="2"/>
          </p:nvPr>
        </p:nvSpPr>
        <p:spPr>
          <a:xfrm>
            <a:off x="7630833" y="4629333"/>
            <a:ext cx="1738000" cy="37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3467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9pPr>
          </a:lstStyle>
          <a:p>
            <a:endParaRPr/>
          </a:p>
        </p:txBody>
      </p:sp>
      <p:sp>
        <p:nvSpPr>
          <p:cNvPr id="839" name="Google Shape;839;p16"/>
          <p:cNvSpPr txBox="1">
            <a:spLocks noGrp="1"/>
          </p:cNvSpPr>
          <p:nvPr>
            <p:ph type="subTitle" idx="3"/>
          </p:nvPr>
        </p:nvSpPr>
        <p:spPr>
          <a:xfrm>
            <a:off x="7630833" y="5022067"/>
            <a:ext cx="2972400" cy="11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840" name="Google Shape;840;p16"/>
          <p:cNvSpPr txBox="1">
            <a:spLocks noGrp="1"/>
          </p:cNvSpPr>
          <p:nvPr>
            <p:ph type="ctrTitle" idx="4"/>
          </p:nvPr>
        </p:nvSpPr>
        <p:spPr>
          <a:xfrm>
            <a:off x="2481567" y="2819133"/>
            <a:ext cx="1738000" cy="37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3467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9pPr>
          </a:lstStyle>
          <a:p>
            <a:endParaRPr/>
          </a:p>
        </p:txBody>
      </p:sp>
      <p:sp>
        <p:nvSpPr>
          <p:cNvPr id="841" name="Google Shape;841;p16"/>
          <p:cNvSpPr txBox="1">
            <a:spLocks noGrp="1"/>
          </p:cNvSpPr>
          <p:nvPr>
            <p:ph type="subTitle" idx="5"/>
          </p:nvPr>
        </p:nvSpPr>
        <p:spPr>
          <a:xfrm>
            <a:off x="2481600" y="3211867"/>
            <a:ext cx="2972400" cy="11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842" name="Google Shape;842;p16"/>
          <p:cNvSpPr txBox="1">
            <a:spLocks noGrp="1"/>
          </p:cNvSpPr>
          <p:nvPr>
            <p:ph type="ctrTitle" idx="6"/>
          </p:nvPr>
        </p:nvSpPr>
        <p:spPr>
          <a:xfrm>
            <a:off x="2481567" y="4645667"/>
            <a:ext cx="1738000" cy="37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3467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9pPr>
          </a:lstStyle>
          <a:p>
            <a:endParaRPr/>
          </a:p>
        </p:txBody>
      </p:sp>
      <p:sp>
        <p:nvSpPr>
          <p:cNvPr id="843" name="Google Shape;843;p16"/>
          <p:cNvSpPr txBox="1">
            <a:spLocks noGrp="1"/>
          </p:cNvSpPr>
          <p:nvPr>
            <p:ph type="subTitle" idx="7"/>
          </p:nvPr>
        </p:nvSpPr>
        <p:spPr>
          <a:xfrm>
            <a:off x="2481567" y="5022067"/>
            <a:ext cx="2972400" cy="11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grpSp>
        <p:nvGrpSpPr>
          <p:cNvPr id="844" name="Google Shape;844;p16"/>
          <p:cNvGrpSpPr/>
          <p:nvPr/>
        </p:nvGrpSpPr>
        <p:grpSpPr>
          <a:xfrm rot="7612950">
            <a:off x="7395593" y="780376"/>
            <a:ext cx="313131" cy="282709"/>
            <a:chOff x="6393135" y="471613"/>
            <a:chExt cx="234839" cy="212023"/>
          </a:xfrm>
        </p:grpSpPr>
        <p:sp>
          <p:nvSpPr>
            <p:cNvPr id="845" name="Google Shape;845;p16"/>
            <p:cNvSpPr/>
            <p:nvPr/>
          </p:nvSpPr>
          <p:spPr>
            <a:xfrm rot="10800000">
              <a:off x="6393135" y="471613"/>
              <a:ext cx="234839" cy="173460"/>
            </a:xfrm>
            <a:custGeom>
              <a:avLst/>
              <a:gdLst/>
              <a:ahLst/>
              <a:cxnLst/>
              <a:rect l="l" t="t" r="r" b="b"/>
              <a:pathLst>
                <a:path w="3057" h="2258" extrusionOk="0">
                  <a:moveTo>
                    <a:pt x="115" y="0"/>
                  </a:moveTo>
                  <a:lnTo>
                    <a:pt x="69" y="23"/>
                  </a:lnTo>
                  <a:lnTo>
                    <a:pt x="46" y="46"/>
                  </a:lnTo>
                  <a:lnTo>
                    <a:pt x="1" y="69"/>
                  </a:lnTo>
                  <a:lnTo>
                    <a:pt x="1" y="114"/>
                  </a:lnTo>
                  <a:lnTo>
                    <a:pt x="1" y="137"/>
                  </a:lnTo>
                  <a:lnTo>
                    <a:pt x="24" y="183"/>
                  </a:lnTo>
                  <a:lnTo>
                    <a:pt x="46" y="205"/>
                  </a:lnTo>
                  <a:lnTo>
                    <a:pt x="92" y="228"/>
                  </a:lnTo>
                  <a:lnTo>
                    <a:pt x="320" y="251"/>
                  </a:lnTo>
                  <a:lnTo>
                    <a:pt x="548" y="342"/>
                  </a:lnTo>
                  <a:lnTo>
                    <a:pt x="776" y="456"/>
                  </a:lnTo>
                  <a:lnTo>
                    <a:pt x="1027" y="570"/>
                  </a:lnTo>
                  <a:lnTo>
                    <a:pt x="1255" y="730"/>
                  </a:lnTo>
                  <a:lnTo>
                    <a:pt x="1483" y="890"/>
                  </a:lnTo>
                  <a:lnTo>
                    <a:pt x="1916" y="1254"/>
                  </a:lnTo>
                  <a:lnTo>
                    <a:pt x="2304" y="1596"/>
                  </a:lnTo>
                  <a:lnTo>
                    <a:pt x="2601" y="1916"/>
                  </a:lnTo>
                  <a:lnTo>
                    <a:pt x="2874" y="2212"/>
                  </a:lnTo>
                  <a:lnTo>
                    <a:pt x="2920" y="2235"/>
                  </a:lnTo>
                  <a:lnTo>
                    <a:pt x="2965" y="2258"/>
                  </a:lnTo>
                  <a:lnTo>
                    <a:pt x="3034" y="2235"/>
                  </a:lnTo>
                  <a:lnTo>
                    <a:pt x="3057" y="2189"/>
                  </a:lnTo>
                  <a:lnTo>
                    <a:pt x="3057" y="2144"/>
                  </a:lnTo>
                  <a:lnTo>
                    <a:pt x="3057" y="2121"/>
                  </a:lnTo>
                  <a:lnTo>
                    <a:pt x="3034" y="2075"/>
                  </a:lnTo>
                  <a:lnTo>
                    <a:pt x="2737" y="1733"/>
                  </a:lnTo>
                  <a:lnTo>
                    <a:pt x="2418" y="1414"/>
                  </a:lnTo>
                  <a:lnTo>
                    <a:pt x="2030" y="1072"/>
                  </a:lnTo>
                  <a:lnTo>
                    <a:pt x="1574" y="707"/>
                  </a:lnTo>
                  <a:lnTo>
                    <a:pt x="1346" y="525"/>
                  </a:lnTo>
                  <a:lnTo>
                    <a:pt x="1095" y="388"/>
                  </a:lnTo>
                  <a:lnTo>
                    <a:pt x="845" y="251"/>
                  </a:lnTo>
                  <a:lnTo>
                    <a:pt x="594" y="137"/>
                  </a:lnTo>
                  <a:lnTo>
                    <a:pt x="343" y="46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6" name="Google Shape;846;p16"/>
            <p:cNvSpPr/>
            <p:nvPr/>
          </p:nvSpPr>
          <p:spPr>
            <a:xfrm rot="10800000">
              <a:off x="6496458" y="511867"/>
              <a:ext cx="131516" cy="171770"/>
            </a:xfrm>
            <a:custGeom>
              <a:avLst/>
              <a:gdLst/>
              <a:ahLst/>
              <a:cxnLst/>
              <a:rect l="l" t="t" r="r" b="b"/>
              <a:pathLst>
                <a:path w="1712" h="2236" extrusionOk="0">
                  <a:moveTo>
                    <a:pt x="1574" y="0"/>
                  </a:moveTo>
                  <a:lnTo>
                    <a:pt x="69" y="525"/>
                  </a:lnTo>
                  <a:lnTo>
                    <a:pt x="24" y="548"/>
                  </a:lnTo>
                  <a:lnTo>
                    <a:pt x="1" y="571"/>
                  </a:lnTo>
                  <a:lnTo>
                    <a:pt x="1" y="616"/>
                  </a:lnTo>
                  <a:lnTo>
                    <a:pt x="1" y="662"/>
                  </a:lnTo>
                  <a:lnTo>
                    <a:pt x="525" y="2167"/>
                  </a:lnTo>
                  <a:lnTo>
                    <a:pt x="571" y="2212"/>
                  </a:lnTo>
                  <a:lnTo>
                    <a:pt x="617" y="2235"/>
                  </a:lnTo>
                  <a:lnTo>
                    <a:pt x="662" y="2212"/>
                  </a:lnTo>
                  <a:lnTo>
                    <a:pt x="685" y="2190"/>
                  </a:lnTo>
                  <a:lnTo>
                    <a:pt x="708" y="2167"/>
                  </a:lnTo>
                  <a:lnTo>
                    <a:pt x="731" y="2121"/>
                  </a:lnTo>
                  <a:lnTo>
                    <a:pt x="731" y="2098"/>
                  </a:lnTo>
                  <a:lnTo>
                    <a:pt x="229" y="685"/>
                  </a:lnTo>
                  <a:lnTo>
                    <a:pt x="1643" y="183"/>
                  </a:lnTo>
                  <a:lnTo>
                    <a:pt x="1666" y="183"/>
                  </a:lnTo>
                  <a:lnTo>
                    <a:pt x="1688" y="137"/>
                  </a:lnTo>
                  <a:lnTo>
                    <a:pt x="1711" y="92"/>
                  </a:lnTo>
                  <a:lnTo>
                    <a:pt x="1711" y="69"/>
                  </a:lnTo>
                  <a:lnTo>
                    <a:pt x="1688" y="23"/>
                  </a:lnTo>
                  <a:lnTo>
                    <a:pt x="164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47" name="Google Shape;847;p16"/>
          <p:cNvSpPr txBox="1">
            <a:spLocks noGrp="1"/>
          </p:cNvSpPr>
          <p:nvPr>
            <p:ph type="ctrTitle" idx="8"/>
          </p:nvPr>
        </p:nvSpPr>
        <p:spPr>
          <a:xfrm>
            <a:off x="1703067" y="749667"/>
            <a:ext cx="8758800" cy="88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5333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467249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1">
  <p:cSld name="Title and four columns 1">
    <p:bg>
      <p:bgPr>
        <a:solidFill>
          <a:schemeClr val="accent6"/>
        </a:solidFill>
        <a:effectLst/>
      </p:bgPr>
    </p:bg>
    <p:spTree>
      <p:nvGrpSpPr>
        <p:cNvPr id="1" name="Shape 8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9" name="Google Shape;849;p17"/>
          <p:cNvGrpSpPr/>
          <p:nvPr/>
        </p:nvGrpSpPr>
        <p:grpSpPr>
          <a:xfrm rot="10800000" flipH="1">
            <a:off x="-262105" y="-23805"/>
            <a:ext cx="12697088" cy="6045197"/>
            <a:chOff x="1697" y="798588"/>
            <a:chExt cx="9125842" cy="4344895"/>
          </a:xfrm>
        </p:grpSpPr>
        <p:sp>
          <p:nvSpPr>
            <p:cNvPr id="850" name="Google Shape;850;p17"/>
            <p:cNvSpPr/>
            <p:nvPr/>
          </p:nvSpPr>
          <p:spPr>
            <a:xfrm>
              <a:off x="1697" y="798588"/>
              <a:ext cx="9125842" cy="4344860"/>
            </a:xfrm>
            <a:custGeom>
              <a:avLst/>
              <a:gdLst/>
              <a:ahLst/>
              <a:cxnLst/>
              <a:rect l="l" t="t" r="r" b="b"/>
              <a:pathLst>
                <a:path w="118310" h="56328" extrusionOk="0">
                  <a:moveTo>
                    <a:pt x="55165" y="0"/>
                  </a:moveTo>
                  <a:lnTo>
                    <a:pt x="53888" y="69"/>
                  </a:lnTo>
                  <a:lnTo>
                    <a:pt x="52633" y="137"/>
                  </a:lnTo>
                  <a:lnTo>
                    <a:pt x="51402" y="251"/>
                  </a:lnTo>
                  <a:lnTo>
                    <a:pt x="50170" y="411"/>
                  </a:lnTo>
                  <a:lnTo>
                    <a:pt x="48962" y="570"/>
                  </a:lnTo>
                  <a:lnTo>
                    <a:pt x="47776" y="798"/>
                  </a:lnTo>
                  <a:lnTo>
                    <a:pt x="46613" y="1027"/>
                  </a:lnTo>
                  <a:lnTo>
                    <a:pt x="45473" y="1300"/>
                  </a:lnTo>
                  <a:lnTo>
                    <a:pt x="44333" y="1619"/>
                  </a:lnTo>
                  <a:lnTo>
                    <a:pt x="43192" y="1961"/>
                  </a:lnTo>
                  <a:lnTo>
                    <a:pt x="42098" y="2349"/>
                  </a:lnTo>
                  <a:lnTo>
                    <a:pt x="41003" y="2760"/>
                  </a:lnTo>
                  <a:lnTo>
                    <a:pt x="39931" y="3193"/>
                  </a:lnTo>
                  <a:lnTo>
                    <a:pt x="38859" y="3695"/>
                  </a:lnTo>
                  <a:lnTo>
                    <a:pt x="37810" y="4219"/>
                  </a:lnTo>
                  <a:lnTo>
                    <a:pt x="36761" y="4766"/>
                  </a:lnTo>
                  <a:lnTo>
                    <a:pt x="35986" y="5177"/>
                  </a:lnTo>
                  <a:lnTo>
                    <a:pt x="35188" y="5587"/>
                  </a:lnTo>
                  <a:lnTo>
                    <a:pt x="34413" y="5975"/>
                  </a:lnTo>
                  <a:lnTo>
                    <a:pt x="33614" y="6317"/>
                  </a:lnTo>
                  <a:lnTo>
                    <a:pt x="32816" y="6659"/>
                  </a:lnTo>
                  <a:lnTo>
                    <a:pt x="32018" y="6978"/>
                  </a:lnTo>
                  <a:lnTo>
                    <a:pt x="31220" y="7275"/>
                  </a:lnTo>
                  <a:lnTo>
                    <a:pt x="30422" y="7571"/>
                  </a:lnTo>
                  <a:lnTo>
                    <a:pt x="29624" y="7822"/>
                  </a:lnTo>
                  <a:lnTo>
                    <a:pt x="28826" y="8073"/>
                  </a:lnTo>
                  <a:lnTo>
                    <a:pt x="28005" y="8301"/>
                  </a:lnTo>
                  <a:lnTo>
                    <a:pt x="27206" y="8506"/>
                  </a:lnTo>
                  <a:lnTo>
                    <a:pt x="26408" y="8712"/>
                  </a:lnTo>
                  <a:lnTo>
                    <a:pt x="25610" y="8894"/>
                  </a:lnTo>
                  <a:lnTo>
                    <a:pt x="24812" y="9054"/>
                  </a:lnTo>
                  <a:lnTo>
                    <a:pt x="24037" y="9190"/>
                  </a:lnTo>
                  <a:lnTo>
                    <a:pt x="22440" y="9464"/>
                  </a:lnTo>
                  <a:lnTo>
                    <a:pt x="20890" y="9669"/>
                  </a:lnTo>
                  <a:lnTo>
                    <a:pt x="19362" y="9806"/>
                  </a:lnTo>
                  <a:lnTo>
                    <a:pt x="17857" y="9920"/>
                  </a:lnTo>
                  <a:lnTo>
                    <a:pt x="16374" y="9989"/>
                  </a:lnTo>
                  <a:lnTo>
                    <a:pt x="14938" y="10011"/>
                  </a:lnTo>
                  <a:lnTo>
                    <a:pt x="13524" y="10011"/>
                  </a:lnTo>
                  <a:lnTo>
                    <a:pt x="12178" y="9966"/>
                  </a:lnTo>
                  <a:lnTo>
                    <a:pt x="10856" y="9920"/>
                  </a:lnTo>
                  <a:lnTo>
                    <a:pt x="9601" y="9829"/>
                  </a:lnTo>
                  <a:lnTo>
                    <a:pt x="8416" y="9715"/>
                  </a:lnTo>
                  <a:lnTo>
                    <a:pt x="7275" y="9601"/>
                  </a:lnTo>
                  <a:lnTo>
                    <a:pt x="6204" y="9464"/>
                  </a:lnTo>
                  <a:lnTo>
                    <a:pt x="5200" y="9305"/>
                  </a:lnTo>
                  <a:lnTo>
                    <a:pt x="4265" y="9168"/>
                  </a:lnTo>
                  <a:lnTo>
                    <a:pt x="3421" y="9031"/>
                  </a:lnTo>
                  <a:lnTo>
                    <a:pt x="1985" y="8734"/>
                  </a:lnTo>
                  <a:lnTo>
                    <a:pt x="913" y="8506"/>
                  </a:lnTo>
                  <a:lnTo>
                    <a:pt x="252" y="8347"/>
                  </a:lnTo>
                  <a:lnTo>
                    <a:pt x="1" y="8278"/>
                  </a:lnTo>
                  <a:lnTo>
                    <a:pt x="1" y="56327"/>
                  </a:lnTo>
                  <a:lnTo>
                    <a:pt x="118310" y="56327"/>
                  </a:lnTo>
                  <a:lnTo>
                    <a:pt x="118310" y="1460"/>
                  </a:lnTo>
                  <a:lnTo>
                    <a:pt x="117284" y="1711"/>
                  </a:lnTo>
                  <a:lnTo>
                    <a:pt x="116098" y="2007"/>
                  </a:lnTo>
                  <a:lnTo>
                    <a:pt x="114479" y="2349"/>
                  </a:lnTo>
                  <a:lnTo>
                    <a:pt x="112495" y="2760"/>
                  </a:lnTo>
                  <a:lnTo>
                    <a:pt x="110192" y="3193"/>
                  </a:lnTo>
                  <a:lnTo>
                    <a:pt x="108937" y="3398"/>
                  </a:lnTo>
                  <a:lnTo>
                    <a:pt x="107615" y="3603"/>
                  </a:lnTo>
                  <a:lnTo>
                    <a:pt x="106224" y="3809"/>
                  </a:lnTo>
                  <a:lnTo>
                    <a:pt x="104787" y="3991"/>
                  </a:lnTo>
                  <a:lnTo>
                    <a:pt x="103282" y="4174"/>
                  </a:lnTo>
                  <a:lnTo>
                    <a:pt x="101754" y="4333"/>
                  </a:lnTo>
                  <a:lnTo>
                    <a:pt x="100158" y="4493"/>
                  </a:lnTo>
                  <a:lnTo>
                    <a:pt x="98539" y="4607"/>
                  </a:lnTo>
                  <a:lnTo>
                    <a:pt x="96897" y="4698"/>
                  </a:lnTo>
                  <a:lnTo>
                    <a:pt x="95232" y="4766"/>
                  </a:lnTo>
                  <a:lnTo>
                    <a:pt x="93544" y="4812"/>
                  </a:lnTo>
                  <a:lnTo>
                    <a:pt x="91834" y="4812"/>
                  </a:lnTo>
                  <a:lnTo>
                    <a:pt x="90124" y="4766"/>
                  </a:lnTo>
                  <a:lnTo>
                    <a:pt x="88391" y="4698"/>
                  </a:lnTo>
                  <a:lnTo>
                    <a:pt x="86680" y="4561"/>
                  </a:lnTo>
                  <a:lnTo>
                    <a:pt x="84970" y="4402"/>
                  </a:lnTo>
                  <a:lnTo>
                    <a:pt x="83260" y="4174"/>
                  </a:lnTo>
                  <a:lnTo>
                    <a:pt x="82416" y="4059"/>
                  </a:lnTo>
                  <a:lnTo>
                    <a:pt x="81572" y="3900"/>
                  </a:lnTo>
                  <a:lnTo>
                    <a:pt x="80728" y="3740"/>
                  </a:lnTo>
                  <a:lnTo>
                    <a:pt x="79907" y="3581"/>
                  </a:lnTo>
                  <a:lnTo>
                    <a:pt x="79086" y="3398"/>
                  </a:lnTo>
                  <a:lnTo>
                    <a:pt x="78265" y="3193"/>
                  </a:lnTo>
                  <a:lnTo>
                    <a:pt x="76669" y="2782"/>
                  </a:lnTo>
                  <a:lnTo>
                    <a:pt x="75073" y="2418"/>
                  </a:lnTo>
                  <a:lnTo>
                    <a:pt x="73499" y="2053"/>
                  </a:lnTo>
                  <a:lnTo>
                    <a:pt x="71971" y="1733"/>
                  </a:lnTo>
                  <a:lnTo>
                    <a:pt x="70444" y="1437"/>
                  </a:lnTo>
                  <a:lnTo>
                    <a:pt x="68961" y="1163"/>
                  </a:lnTo>
                  <a:lnTo>
                    <a:pt x="67479" y="912"/>
                  </a:lnTo>
                  <a:lnTo>
                    <a:pt x="66020" y="684"/>
                  </a:lnTo>
                  <a:lnTo>
                    <a:pt x="64606" y="502"/>
                  </a:lnTo>
                  <a:lnTo>
                    <a:pt x="63192" y="342"/>
                  </a:lnTo>
                  <a:lnTo>
                    <a:pt x="61801" y="228"/>
                  </a:lnTo>
                  <a:lnTo>
                    <a:pt x="60432" y="114"/>
                  </a:lnTo>
                  <a:lnTo>
                    <a:pt x="59087" y="46"/>
                  </a:lnTo>
                  <a:lnTo>
                    <a:pt x="57764" y="0"/>
                  </a:lnTo>
                  <a:close/>
                </a:path>
              </a:pathLst>
            </a:custGeom>
            <a:solidFill>
              <a:srgbClr val="3742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1" name="Google Shape;851;p17"/>
            <p:cNvSpPr/>
            <p:nvPr/>
          </p:nvSpPr>
          <p:spPr>
            <a:xfrm>
              <a:off x="1697" y="1841697"/>
              <a:ext cx="9125842" cy="3301764"/>
            </a:xfrm>
            <a:custGeom>
              <a:avLst/>
              <a:gdLst/>
              <a:ahLst/>
              <a:cxnLst/>
              <a:rect l="l" t="t" r="r" b="b"/>
              <a:pathLst>
                <a:path w="118310" h="42805" extrusionOk="0">
                  <a:moveTo>
                    <a:pt x="118310" y="0"/>
                  </a:moveTo>
                  <a:lnTo>
                    <a:pt x="116987" y="251"/>
                  </a:lnTo>
                  <a:lnTo>
                    <a:pt x="115733" y="479"/>
                  </a:lnTo>
                  <a:lnTo>
                    <a:pt x="114502" y="753"/>
                  </a:lnTo>
                  <a:lnTo>
                    <a:pt x="113293" y="1027"/>
                  </a:lnTo>
                  <a:lnTo>
                    <a:pt x="112130" y="1300"/>
                  </a:lnTo>
                  <a:lnTo>
                    <a:pt x="110990" y="1619"/>
                  </a:lnTo>
                  <a:lnTo>
                    <a:pt x="109895" y="1916"/>
                  </a:lnTo>
                  <a:lnTo>
                    <a:pt x="108801" y="2258"/>
                  </a:lnTo>
                  <a:lnTo>
                    <a:pt x="107752" y="2600"/>
                  </a:lnTo>
                  <a:lnTo>
                    <a:pt x="106725" y="2942"/>
                  </a:lnTo>
                  <a:lnTo>
                    <a:pt x="105722" y="3307"/>
                  </a:lnTo>
                  <a:lnTo>
                    <a:pt x="104741" y="3672"/>
                  </a:lnTo>
                  <a:lnTo>
                    <a:pt x="103784" y="4037"/>
                  </a:lnTo>
                  <a:lnTo>
                    <a:pt x="102849" y="4424"/>
                  </a:lnTo>
                  <a:lnTo>
                    <a:pt x="101936" y="4812"/>
                  </a:lnTo>
                  <a:lnTo>
                    <a:pt x="101024" y="5223"/>
                  </a:lnTo>
                  <a:lnTo>
                    <a:pt x="99268" y="6044"/>
                  </a:lnTo>
                  <a:lnTo>
                    <a:pt x="97581" y="6864"/>
                  </a:lnTo>
                  <a:lnTo>
                    <a:pt x="95916" y="7731"/>
                  </a:lnTo>
                  <a:lnTo>
                    <a:pt x="94297" y="8598"/>
                  </a:lnTo>
                  <a:lnTo>
                    <a:pt x="91127" y="10331"/>
                  </a:lnTo>
                  <a:lnTo>
                    <a:pt x="89531" y="11197"/>
                  </a:lnTo>
                  <a:lnTo>
                    <a:pt x="87935" y="12064"/>
                  </a:lnTo>
                  <a:lnTo>
                    <a:pt x="86338" y="12908"/>
                  </a:lnTo>
                  <a:lnTo>
                    <a:pt x="84696" y="13729"/>
                  </a:lnTo>
                  <a:lnTo>
                    <a:pt x="83009" y="14550"/>
                  </a:lnTo>
                  <a:lnTo>
                    <a:pt x="81298" y="15325"/>
                  </a:lnTo>
                  <a:lnTo>
                    <a:pt x="80409" y="15690"/>
                  </a:lnTo>
                  <a:lnTo>
                    <a:pt x="79497" y="16055"/>
                  </a:lnTo>
                  <a:lnTo>
                    <a:pt x="78585" y="16420"/>
                  </a:lnTo>
                  <a:lnTo>
                    <a:pt x="77650" y="16762"/>
                  </a:lnTo>
                  <a:lnTo>
                    <a:pt x="76692" y="17104"/>
                  </a:lnTo>
                  <a:lnTo>
                    <a:pt x="75711" y="17423"/>
                  </a:lnTo>
                  <a:lnTo>
                    <a:pt x="74708" y="17742"/>
                  </a:lnTo>
                  <a:lnTo>
                    <a:pt x="73682" y="18039"/>
                  </a:lnTo>
                  <a:lnTo>
                    <a:pt x="72633" y="18335"/>
                  </a:lnTo>
                  <a:lnTo>
                    <a:pt x="71538" y="18609"/>
                  </a:lnTo>
                  <a:lnTo>
                    <a:pt x="70444" y="18860"/>
                  </a:lnTo>
                  <a:lnTo>
                    <a:pt x="69303" y="19110"/>
                  </a:lnTo>
                  <a:lnTo>
                    <a:pt x="68140" y="19339"/>
                  </a:lnTo>
                  <a:lnTo>
                    <a:pt x="66932" y="19544"/>
                  </a:lnTo>
                  <a:lnTo>
                    <a:pt x="65700" y="19726"/>
                  </a:lnTo>
                  <a:lnTo>
                    <a:pt x="64423" y="19909"/>
                  </a:lnTo>
                  <a:lnTo>
                    <a:pt x="63123" y="20068"/>
                  </a:lnTo>
                  <a:lnTo>
                    <a:pt x="61778" y="20205"/>
                  </a:lnTo>
                  <a:lnTo>
                    <a:pt x="60410" y="20342"/>
                  </a:lnTo>
                  <a:lnTo>
                    <a:pt x="58996" y="20433"/>
                  </a:lnTo>
                  <a:lnTo>
                    <a:pt x="57536" y="20524"/>
                  </a:lnTo>
                  <a:lnTo>
                    <a:pt x="56031" y="20570"/>
                  </a:lnTo>
                  <a:lnTo>
                    <a:pt x="54480" y="20616"/>
                  </a:lnTo>
                  <a:lnTo>
                    <a:pt x="52884" y="20638"/>
                  </a:lnTo>
                  <a:lnTo>
                    <a:pt x="51288" y="20616"/>
                  </a:lnTo>
                  <a:lnTo>
                    <a:pt x="49692" y="20593"/>
                  </a:lnTo>
                  <a:lnTo>
                    <a:pt x="48141" y="20547"/>
                  </a:lnTo>
                  <a:lnTo>
                    <a:pt x="46613" y="20479"/>
                  </a:lnTo>
                  <a:lnTo>
                    <a:pt x="45108" y="20410"/>
                  </a:lnTo>
                  <a:lnTo>
                    <a:pt x="43626" y="20296"/>
                  </a:lnTo>
                  <a:lnTo>
                    <a:pt x="42166" y="20182"/>
                  </a:lnTo>
                  <a:lnTo>
                    <a:pt x="40729" y="20045"/>
                  </a:lnTo>
                  <a:lnTo>
                    <a:pt x="39316" y="19909"/>
                  </a:lnTo>
                  <a:lnTo>
                    <a:pt x="37924" y="19749"/>
                  </a:lnTo>
                  <a:lnTo>
                    <a:pt x="36556" y="19567"/>
                  </a:lnTo>
                  <a:lnTo>
                    <a:pt x="35211" y="19361"/>
                  </a:lnTo>
                  <a:lnTo>
                    <a:pt x="33888" y="19156"/>
                  </a:lnTo>
                  <a:lnTo>
                    <a:pt x="32588" y="18951"/>
                  </a:lnTo>
                  <a:lnTo>
                    <a:pt x="31334" y="18723"/>
                  </a:lnTo>
                  <a:lnTo>
                    <a:pt x="30080" y="18495"/>
                  </a:lnTo>
                  <a:lnTo>
                    <a:pt x="28871" y="18244"/>
                  </a:lnTo>
                  <a:lnTo>
                    <a:pt x="27663" y="17970"/>
                  </a:lnTo>
                  <a:lnTo>
                    <a:pt x="26500" y="17697"/>
                  </a:lnTo>
                  <a:lnTo>
                    <a:pt x="25359" y="17423"/>
                  </a:lnTo>
                  <a:lnTo>
                    <a:pt x="23124" y="16853"/>
                  </a:lnTo>
                  <a:lnTo>
                    <a:pt x="21004" y="16260"/>
                  </a:lnTo>
                  <a:lnTo>
                    <a:pt x="18997" y="15621"/>
                  </a:lnTo>
                  <a:lnTo>
                    <a:pt x="17058" y="14983"/>
                  </a:lnTo>
                  <a:lnTo>
                    <a:pt x="15257" y="14344"/>
                  </a:lnTo>
                  <a:lnTo>
                    <a:pt x="13524" y="13683"/>
                  </a:lnTo>
                  <a:lnTo>
                    <a:pt x="11905" y="13022"/>
                  </a:lnTo>
                  <a:lnTo>
                    <a:pt x="10377" y="12383"/>
                  </a:lnTo>
                  <a:lnTo>
                    <a:pt x="8963" y="11745"/>
                  </a:lnTo>
                  <a:lnTo>
                    <a:pt x="7663" y="11129"/>
                  </a:lnTo>
                  <a:lnTo>
                    <a:pt x="6432" y="10513"/>
                  </a:lnTo>
                  <a:lnTo>
                    <a:pt x="5337" y="9943"/>
                  </a:lnTo>
                  <a:lnTo>
                    <a:pt x="4334" y="9396"/>
                  </a:lnTo>
                  <a:lnTo>
                    <a:pt x="3421" y="8871"/>
                  </a:lnTo>
                  <a:lnTo>
                    <a:pt x="2623" y="8392"/>
                  </a:lnTo>
                  <a:lnTo>
                    <a:pt x="1939" y="7982"/>
                  </a:lnTo>
                  <a:lnTo>
                    <a:pt x="867" y="7298"/>
                  </a:lnTo>
                  <a:lnTo>
                    <a:pt x="229" y="6842"/>
                  </a:lnTo>
                  <a:lnTo>
                    <a:pt x="1" y="6682"/>
                  </a:lnTo>
                  <a:lnTo>
                    <a:pt x="1" y="42804"/>
                  </a:lnTo>
                  <a:lnTo>
                    <a:pt x="118310" y="42804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68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2" name="Google Shape;852;p17"/>
            <p:cNvSpPr/>
            <p:nvPr/>
          </p:nvSpPr>
          <p:spPr>
            <a:xfrm>
              <a:off x="1697" y="3723891"/>
              <a:ext cx="9125842" cy="1419593"/>
            </a:xfrm>
            <a:custGeom>
              <a:avLst/>
              <a:gdLst/>
              <a:ahLst/>
              <a:cxnLst/>
              <a:rect l="l" t="t" r="r" b="b"/>
              <a:pathLst>
                <a:path w="118310" h="18404" extrusionOk="0">
                  <a:moveTo>
                    <a:pt x="118310" y="0"/>
                  </a:moveTo>
                  <a:lnTo>
                    <a:pt x="117877" y="183"/>
                  </a:lnTo>
                  <a:lnTo>
                    <a:pt x="116668" y="707"/>
                  </a:lnTo>
                  <a:lnTo>
                    <a:pt x="114730" y="1505"/>
                  </a:lnTo>
                  <a:lnTo>
                    <a:pt x="113521" y="1984"/>
                  </a:lnTo>
                  <a:lnTo>
                    <a:pt x="112130" y="2509"/>
                  </a:lnTo>
                  <a:lnTo>
                    <a:pt x="110579" y="3079"/>
                  </a:lnTo>
                  <a:lnTo>
                    <a:pt x="108892" y="3649"/>
                  </a:lnTo>
                  <a:lnTo>
                    <a:pt x="107067" y="4265"/>
                  </a:lnTo>
                  <a:lnTo>
                    <a:pt x="105106" y="4903"/>
                  </a:lnTo>
                  <a:lnTo>
                    <a:pt x="103008" y="5542"/>
                  </a:lnTo>
                  <a:lnTo>
                    <a:pt x="100819" y="6157"/>
                  </a:lnTo>
                  <a:lnTo>
                    <a:pt x="98493" y="6796"/>
                  </a:lnTo>
                  <a:lnTo>
                    <a:pt x="96076" y="7389"/>
                  </a:lnTo>
                  <a:lnTo>
                    <a:pt x="93544" y="7982"/>
                  </a:lnTo>
                  <a:lnTo>
                    <a:pt x="90945" y="8529"/>
                  </a:lnTo>
                  <a:lnTo>
                    <a:pt x="89622" y="8780"/>
                  </a:lnTo>
                  <a:lnTo>
                    <a:pt x="88254" y="9031"/>
                  </a:lnTo>
                  <a:lnTo>
                    <a:pt x="86886" y="9281"/>
                  </a:lnTo>
                  <a:lnTo>
                    <a:pt x="85494" y="9510"/>
                  </a:lnTo>
                  <a:lnTo>
                    <a:pt x="84081" y="9715"/>
                  </a:lnTo>
                  <a:lnTo>
                    <a:pt x="82667" y="9920"/>
                  </a:lnTo>
                  <a:lnTo>
                    <a:pt x="81230" y="10080"/>
                  </a:lnTo>
                  <a:lnTo>
                    <a:pt x="79771" y="10262"/>
                  </a:lnTo>
                  <a:lnTo>
                    <a:pt x="78311" y="10399"/>
                  </a:lnTo>
                  <a:lnTo>
                    <a:pt x="76829" y="10536"/>
                  </a:lnTo>
                  <a:lnTo>
                    <a:pt x="75324" y="10627"/>
                  </a:lnTo>
                  <a:lnTo>
                    <a:pt x="73841" y="10718"/>
                  </a:lnTo>
                  <a:lnTo>
                    <a:pt x="72314" y="10787"/>
                  </a:lnTo>
                  <a:lnTo>
                    <a:pt x="70808" y="10832"/>
                  </a:lnTo>
                  <a:lnTo>
                    <a:pt x="69281" y="10855"/>
                  </a:lnTo>
                  <a:lnTo>
                    <a:pt x="67753" y="10855"/>
                  </a:lnTo>
                  <a:lnTo>
                    <a:pt x="66202" y="10809"/>
                  </a:lnTo>
                  <a:lnTo>
                    <a:pt x="64651" y="10764"/>
                  </a:lnTo>
                  <a:lnTo>
                    <a:pt x="63101" y="10673"/>
                  </a:lnTo>
                  <a:lnTo>
                    <a:pt x="61550" y="10559"/>
                  </a:lnTo>
                  <a:lnTo>
                    <a:pt x="59999" y="10422"/>
                  </a:lnTo>
                  <a:lnTo>
                    <a:pt x="58448" y="10262"/>
                  </a:lnTo>
                  <a:lnTo>
                    <a:pt x="56875" y="10057"/>
                  </a:lnTo>
                  <a:lnTo>
                    <a:pt x="55324" y="9806"/>
                  </a:lnTo>
                  <a:lnTo>
                    <a:pt x="53774" y="9555"/>
                  </a:lnTo>
                  <a:lnTo>
                    <a:pt x="52223" y="9236"/>
                  </a:lnTo>
                  <a:lnTo>
                    <a:pt x="50672" y="8917"/>
                  </a:lnTo>
                  <a:lnTo>
                    <a:pt x="49121" y="8529"/>
                  </a:lnTo>
                  <a:lnTo>
                    <a:pt x="47594" y="8164"/>
                  </a:lnTo>
                  <a:lnTo>
                    <a:pt x="46066" y="7799"/>
                  </a:lnTo>
                  <a:lnTo>
                    <a:pt x="44583" y="7480"/>
                  </a:lnTo>
                  <a:lnTo>
                    <a:pt x="43124" y="7183"/>
                  </a:lnTo>
                  <a:lnTo>
                    <a:pt x="41687" y="6933"/>
                  </a:lnTo>
                  <a:lnTo>
                    <a:pt x="40296" y="6682"/>
                  </a:lnTo>
                  <a:lnTo>
                    <a:pt x="38905" y="6454"/>
                  </a:lnTo>
                  <a:lnTo>
                    <a:pt x="37537" y="6271"/>
                  </a:lnTo>
                  <a:lnTo>
                    <a:pt x="36214" y="6089"/>
                  </a:lnTo>
                  <a:lnTo>
                    <a:pt x="34892" y="5929"/>
                  </a:lnTo>
                  <a:lnTo>
                    <a:pt x="33614" y="5815"/>
                  </a:lnTo>
                  <a:lnTo>
                    <a:pt x="32337" y="5701"/>
                  </a:lnTo>
                  <a:lnTo>
                    <a:pt x="31106" y="5610"/>
                  </a:lnTo>
                  <a:lnTo>
                    <a:pt x="29897" y="5542"/>
                  </a:lnTo>
                  <a:lnTo>
                    <a:pt x="28712" y="5496"/>
                  </a:lnTo>
                  <a:lnTo>
                    <a:pt x="27526" y="5450"/>
                  </a:lnTo>
                  <a:lnTo>
                    <a:pt x="26385" y="5428"/>
                  </a:lnTo>
                  <a:lnTo>
                    <a:pt x="25268" y="5450"/>
                  </a:lnTo>
                  <a:lnTo>
                    <a:pt x="24196" y="5450"/>
                  </a:lnTo>
                  <a:lnTo>
                    <a:pt x="23124" y="5496"/>
                  </a:lnTo>
                  <a:lnTo>
                    <a:pt x="22075" y="5542"/>
                  </a:lnTo>
                  <a:lnTo>
                    <a:pt x="21049" y="5587"/>
                  </a:lnTo>
                  <a:lnTo>
                    <a:pt x="20069" y="5678"/>
                  </a:lnTo>
                  <a:lnTo>
                    <a:pt x="19088" y="5747"/>
                  </a:lnTo>
                  <a:lnTo>
                    <a:pt x="18153" y="5861"/>
                  </a:lnTo>
                  <a:lnTo>
                    <a:pt x="17218" y="5952"/>
                  </a:lnTo>
                  <a:lnTo>
                    <a:pt x="15462" y="6203"/>
                  </a:lnTo>
                  <a:lnTo>
                    <a:pt x="13775" y="6499"/>
                  </a:lnTo>
                  <a:lnTo>
                    <a:pt x="12201" y="6796"/>
                  </a:lnTo>
                  <a:lnTo>
                    <a:pt x="10719" y="7138"/>
                  </a:lnTo>
                  <a:lnTo>
                    <a:pt x="9328" y="7503"/>
                  </a:lnTo>
                  <a:lnTo>
                    <a:pt x="8051" y="7868"/>
                  </a:lnTo>
                  <a:lnTo>
                    <a:pt x="6865" y="8255"/>
                  </a:lnTo>
                  <a:lnTo>
                    <a:pt x="5770" y="8620"/>
                  </a:lnTo>
                  <a:lnTo>
                    <a:pt x="4767" y="9008"/>
                  </a:lnTo>
                  <a:lnTo>
                    <a:pt x="3855" y="9373"/>
                  </a:lnTo>
                  <a:lnTo>
                    <a:pt x="3057" y="9715"/>
                  </a:lnTo>
                  <a:lnTo>
                    <a:pt x="2327" y="10057"/>
                  </a:lnTo>
                  <a:lnTo>
                    <a:pt x="1711" y="10353"/>
                  </a:lnTo>
                  <a:lnTo>
                    <a:pt x="1187" y="10627"/>
                  </a:lnTo>
                  <a:lnTo>
                    <a:pt x="776" y="10878"/>
                  </a:lnTo>
                  <a:lnTo>
                    <a:pt x="206" y="11220"/>
                  </a:lnTo>
                  <a:lnTo>
                    <a:pt x="1" y="11334"/>
                  </a:lnTo>
                  <a:lnTo>
                    <a:pt x="1" y="18403"/>
                  </a:lnTo>
                  <a:lnTo>
                    <a:pt x="118310" y="18403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5B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53" name="Google Shape;853;p17"/>
          <p:cNvGrpSpPr/>
          <p:nvPr/>
        </p:nvGrpSpPr>
        <p:grpSpPr>
          <a:xfrm flipH="1">
            <a:off x="69225" y="637379"/>
            <a:ext cx="11319964" cy="6001363"/>
            <a:chOff x="1048650" y="4061275"/>
            <a:chExt cx="2655025" cy="1407625"/>
          </a:xfrm>
        </p:grpSpPr>
        <p:sp>
          <p:nvSpPr>
            <p:cNvPr id="854" name="Google Shape;854;p17"/>
            <p:cNvSpPr/>
            <p:nvPr/>
          </p:nvSpPr>
          <p:spPr>
            <a:xfrm>
              <a:off x="1225375" y="54324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0"/>
                  </a:moveTo>
                  <a:lnTo>
                    <a:pt x="69" y="46"/>
                  </a:lnTo>
                  <a:lnTo>
                    <a:pt x="24" y="91"/>
                  </a:lnTo>
                  <a:lnTo>
                    <a:pt x="1" y="160"/>
                  </a:lnTo>
                  <a:lnTo>
                    <a:pt x="24" y="228"/>
                  </a:lnTo>
                  <a:lnTo>
                    <a:pt x="69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320" y="297"/>
                  </a:lnTo>
                  <a:lnTo>
                    <a:pt x="343" y="228"/>
                  </a:lnTo>
                  <a:lnTo>
                    <a:pt x="366" y="160"/>
                  </a:lnTo>
                  <a:lnTo>
                    <a:pt x="343" y="91"/>
                  </a:lnTo>
                  <a:lnTo>
                    <a:pt x="320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5" name="Google Shape;855;p17"/>
            <p:cNvSpPr/>
            <p:nvPr/>
          </p:nvSpPr>
          <p:spPr>
            <a:xfrm>
              <a:off x="1467675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2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6" name="Google Shape;856;p17"/>
            <p:cNvSpPr/>
            <p:nvPr/>
          </p:nvSpPr>
          <p:spPr>
            <a:xfrm>
              <a:off x="2176900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7" name="Google Shape;857;p17"/>
            <p:cNvSpPr/>
            <p:nvPr/>
          </p:nvSpPr>
          <p:spPr>
            <a:xfrm>
              <a:off x="2231050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8" name="Google Shape;858;p17"/>
            <p:cNvSpPr/>
            <p:nvPr/>
          </p:nvSpPr>
          <p:spPr>
            <a:xfrm>
              <a:off x="1098397" y="4556671"/>
              <a:ext cx="8600" cy="9150"/>
            </a:xfrm>
            <a:custGeom>
              <a:avLst/>
              <a:gdLst/>
              <a:ahLst/>
              <a:cxnLst/>
              <a:rect l="l" t="t" r="r" b="b"/>
              <a:pathLst>
                <a:path w="344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7" y="69"/>
                  </a:lnTo>
                  <a:lnTo>
                    <a:pt x="1" y="115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9" name="Google Shape;859;p17"/>
            <p:cNvSpPr/>
            <p:nvPr/>
          </p:nvSpPr>
          <p:spPr>
            <a:xfrm>
              <a:off x="1048650" y="49039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114" y="1"/>
                  </a:moveTo>
                  <a:lnTo>
                    <a:pt x="46" y="46"/>
                  </a:lnTo>
                  <a:lnTo>
                    <a:pt x="0" y="92"/>
                  </a:lnTo>
                  <a:lnTo>
                    <a:pt x="0" y="160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114" y="320"/>
                  </a:lnTo>
                  <a:lnTo>
                    <a:pt x="183" y="343"/>
                  </a:lnTo>
                  <a:lnTo>
                    <a:pt x="251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0" name="Google Shape;860;p17"/>
            <p:cNvSpPr/>
            <p:nvPr/>
          </p:nvSpPr>
          <p:spPr>
            <a:xfrm>
              <a:off x="1089822" y="5128504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6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1" name="Google Shape;861;p17"/>
            <p:cNvSpPr/>
            <p:nvPr/>
          </p:nvSpPr>
          <p:spPr>
            <a:xfrm>
              <a:off x="1516150" y="4188400"/>
              <a:ext cx="9125" cy="8600"/>
            </a:xfrm>
            <a:custGeom>
              <a:avLst/>
              <a:gdLst/>
              <a:ahLst/>
              <a:cxnLst/>
              <a:rect l="l" t="t" r="r" b="b"/>
              <a:pathLst>
                <a:path w="365" h="344" extrusionOk="0">
                  <a:moveTo>
                    <a:pt x="114" y="1"/>
                  </a:moveTo>
                  <a:lnTo>
                    <a:pt x="68" y="47"/>
                  </a:lnTo>
                  <a:lnTo>
                    <a:pt x="23" y="92"/>
                  </a:lnTo>
                  <a:lnTo>
                    <a:pt x="0" y="161"/>
                  </a:lnTo>
                  <a:lnTo>
                    <a:pt x="23" y="229"/>
                  </a:lnTo>
                  <a:lnTo>
                    <a:pt x="68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319" y="297"/>
                  </a:lnTo>
                  <a:lnTo>
                    <a:pt x="342" y="229"/>
                  </a:lnTo>
                  <a:lnTo>
                    <a:pt x="365" y="161"/>
                  </a:lnTo>
                  <a:lnTo>
                    <a:pt x="342" y="92"/>
                  </a:lnTo>
                  <a:lnTo>
                    <a:pt x="319" y="47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2" name="Google Shape;862;p17"/>
            <p:cNvSpPr/>
            <p:nvPr/>
          </p:nvSpPr>
          <p:spPr>
            <a:xfrm>
              <a:off x="1048650" y="406127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3" name="Google Shape;863;p17"/>
            <p:cNvSpPr/>
            <p:nvPr/>
          </p:nvSpPr>
          <p:spPr>
            <a:xfrm>
              <a:off x="233880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60" y="0"/>
                  </a:moveTo>
                  <a:lnTo>
                    <a:pt x="92" y="23"/>
                  </a:lnTo>
                  <a:lnTo>
                    <a:pt x="46" y="68"/>
                  </a:lnTo>
                  <a:lnTo>
                    <a:pt x="1" y="114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6" y="319"/>
                  </a:lnTo>
                  <a:lnTo>
                    <a:pt x="92" y="342"/>
                  </a:lnTo>
                  <a:lnTo>
                    <a:pt x="160" y="365"/>
                  </a:lnTo>
                  <a:lnTo>
                    <a:pt x="229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8"/>
                  </a:lnTo>
                  <a:lnTo>
                    <a:pt x="229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4" name="Google Shape;864;p17"/>
            <p:cNvSpPr/>
            <p:nvPr/>
          </p:nvSpPr>
          <p:spPr>
            <a:xfrm>
              <a:off x="2043500" y="4204950"/>
              <a:ext cx="9125" cy="9150"/>
            </a:xfrm>
            <a:custGeom>
              <a:avLst/>
              <a:gdLst/>
              <a:ahLst/>
              <a:cxnLst/>
              <a:rect l="l" t="t" r="r" b="b"/>
              <a:pathLst>
                <a:path w="365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69" y="69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19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19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5" name="Google Shape;865;p17"/>
            <p:cNvSpPr/>
            <p:nvPr/>
          </p:nvSpPr>
          <p:spPr>
            <a:xfrm>
              <a:off x="2325700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6" name="Google Shape;866;p17"/>
            <p:cNvSpPr/>
            <p:nvPr/>
          </p:nvSpPr>
          <p:spPr>
            <a:xfrm>
              <a:off x="1340550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7" name="Google Shape;867;p17"/>
            <p:cNvSpPr/>
            <p:nvPr/>
          </p:nvSpPr>
          <p:spPr>
            <a:xfrm>
              <a:off x="1942575" y="437085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8" name="Google Shape;868;p17"/>
            <p:cNvSpPr/>
            <p:nvPr/>
          </p:nvSpPr>
          <p:spPr>
            <a:xfrm>
              <a:off x="2317725" y="436742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2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2" y="365"/>
                  </a:lnTo>
                  <a:lnTo>
                    <a:pt x="251" y="343"/>
                  </a:lnTo>
                  <a:lnTo>
                    <a:pt x="296" y="297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5"/>
                  </a:lnTo>
                  <a:lnTo>
                    <a:pt x="296" y="46"/>
                  </a:lnTo>
                  <a:lnTo>
                    <a:pt x="251" y="23"/>
                  </a:lnTo>
                  <a:lnTo>
                    <a:pt x="1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9" name="Google Shape;869;p17"/>
            <p:cNvSpPr/>
            <p:nvPr/>
          </p:nvSpPr>
          <p:spPr>
            <a:xfrm>
              <a:off x="1122990" y="495920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6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0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3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2" y="92"/>
                  </a:lnTo>
                  <a:lnTo>
                    <a:pt x="798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0" name="Google Shape;870;p17"/>
            <p:cNvSpPr/>
            <p:nvPr/>
          </p:nvSpPr>
          <p:spPr>
            <a:xfrm>
              <a:off x="2107925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70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60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60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70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981" y="1004"/>
                  </a:lnTo>
                  <a:lnTo>
                    <a:pt x="1049" y="913"/>
                  </a:lnTo>
                  <a:lnTo>
                    <a:pt x="1117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7" y="366"/>
                  </a:lnTo>
                  <a:lnTo>
                    <a:pt x="1049" y="252"/>
                  </a:lnTo>
                  <a:lnTo>
                    <a:pt x="981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1" name="Google Shape;871;p17"/>
            <p:cNvSpPr/>
            <p:nvPr/>
          </p:nvSpPr>
          <p:spPr>
            <a:xfrm>
              <a:off x="2372450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6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1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91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6" y="1140"/>
                  </a:lnTo>
                  <a:lnTo>
                    <a:pt x="707" y="1140"/>
                  </a:lnTo>
                  <a:lnTo>
                    <a:pt x="798" y="1095"/>
                  </a:lnTo>
                  <a:lnTo>
                    <a:pt x="912" y="1049"/>
                  </a:lnTo>
                  <a:lnTo>
                    <a:pt x="981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0" y="684"/>
                  </a:lnTo>
                  <a:lnTo>
                    <a:pt x="1163" y="570"/>
                  </a:lnTo>
                  <a:lnTo>
                    <a:pt x="1140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981" y="160"/>
                  </a:lnTo>
                  <a:lnTo>
                    <a:pt x="912" y="91"/>
                  </a:lnTo>
                  <a:lnTo>
                    <a:pt x="798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2" name="Google Shape;872;p17"/>
            <p:cNvSpPr/>
            <p:nvPr/>
          </p:nvSpPr>
          <p:spPr>
            <a:xfrm>
              <a:off x="1633575" y="52174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4" y="1"/>
                  </a:moveTo>
                  <a:lnTo>
                    <a:pt x="480" y="24"/>
                  </a:lnTo>
                  <a:lnTo>
                    <a:pt x="366" y="47"/>
                  </a:lnTo>
                  <a:lnTo>
                    <a:pt x="274" y="115"/>
                  </a:lnTo>
                  <a:lnTo>
                    <a:pt x="183" y="183"/>
                  </a:lnTo>
                  <a:lnTo>
                    <a:pt x="115" y="275"/>
                  </a:lnTo>
                  <a:lnTo>
                    <a:pt x="46" y="366"/>
                  </a:lnTo>
                  <a:lnTo>
                    <a:pt x="24" y="480"/>
                  </a:lnTo>
                  <a:lnTo>
                    <a:pt x="1" y="594"/>
                  </a:lnTo>
                  <a:lnTo>
                    <a:pt x="24" y="708"/>
                  </a:lnTo>
                  <a:lnTo>
                    <a:pt x="46" y="822"/>
                  </a:lnTo>
                  <a:lnTo>
                    <a:pt x="115" y="913"/>
                  </a:lnTo>
                  <a:lnTo>
                    <a:pt x="183" y="1004"/>
                  </a:lnTo>
                  <a:lnTo>
                    <a:pt x="274" y="1073"/>
                  </a:lnTo>
                  <a:lnTo>
                    <a:pt x="366" y="1118"/>
                  </a:lnTo>
                  <a:lnTo>
                    <a:pt x="480" y="1164"/>
                  </a:lnTo>
                  <a:lnTo>
                    <a:pt x="708" y="1164"/>
                  </a:lnTo>
                  <a:lnTo>
                    <a:pt x="822" y="1118"/>
                  </a:lnTo>
                  <a:lnTo>
                    <a:pt x="913" y="1073"/>
                  </a:lnTo>
                  <a:lnTo>
                    <a:pt x="1004" y="1004"/>
                  </a:lnTo>
                  <a:lnTo>
                    <a:pt x="1073" y="913"/>
                  </a:lnTo>
                  <a:lnTo>
                    <a:pt x="1118" y="822"/>
                  </a:lnTo>
                  <a:lnTo>
                    <a:pt x="1164" y="708"/>
                  </a:lnTo>
                  <a:lnTo>
                    <a:pt x="1164" y="594"/>
                  </a:lnTo>
                  <a:lnTo>
                    <a:pt x="1164" y="480"/>
                  </a:lnTo>
                  <a:lnTo>
                    <a:pt x="1118" y="366"/>
                  </a:lnTo>
                  <a:lnTo>
                    <a:pt x="1073" y="275"/>
                  </a:lnTo>
                  <a:lnTo>
                    <a:pt x="1004" y="183"/>
                  </a:lnTo>
                  <a:lnTo>
                    <a:pt x="913" y="115"/>
                  </a:lnTo>
                  <a:lnTo>
                    <a:pt x="822" y="47"/>
                  </a:lnTo>
                  <a:lnTo>
                    <a:pt x="708" y="24"/>
                  </a:lnTo>
                  <a:lnTo>
                    <a:pt x="59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3" name="Google Shape;873;p17"/>
            <p:cNvSpPr/>
            <p:nvPr/>
          </p:nvSpPr>
          <p:spPr>
            <a:xfrm>
              <a:off x="1123279" y="4317839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0" y="456"/>
                  </a:lnTo>
                  <a:lnTo>
                    <a:pt x="0" y="570"/>
                  </a:lnTo>
                  <a:lnTo>
                    <a:pt x="0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095" y="798"/>
                  </a:lnTo>
                  <a:lnTo>
                    <a:pt x="1141" y="684"/>
                  </a:lnTo>
                  <a:lnTo>
                    <a:pt x="1141" y="570"/>
                  </a:lnTo>
                  <a:lnTo>
                    <a:pt x="1141" y="456"/>
                  </a:lnTo>
                  <a:lnTo>
                    <a:pt x="1095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4" name="Google Shape;874;p17"/>
            <p:cNvSpPr/>
            <p:nvPr/>
          </p:nvSpPr>
          <p:spPr>
            <a:xfrm>
              <a:off x="1764700" y="43822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2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1" y="457"/>
                  </a:lnTo>
                  <a:lnTo>
                    <a:pt x="1" y="571"/>
                  </a:lnTo>
                  <a:lnTo>
                    <a:pt x="1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685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1" y="981"/>
                  </a:lnTo>
                  <a:lnTo>
                    <a:pt x="1050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5" name="Google Shape;875;p17"/>
            <p:cNvSpPr/>
            <p:nvPr/>
          </p:nvSpPr>
          <p:spPr>
            <a:xfrm>
              <a:off x="2528075" y="54324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1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20" y="228"/>
                  </a:lnTo>
                  <a:lnTo>
                    <a:pt x="343" y="160"/>
                  </a:lnTo>
                  <a:lnTo>
                    <a:pt x="320" y="91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6" name="Google Shape;876;p17"/>
            <p:cNvSpPr/>
            <p:nvPr/>
          </p:nvSpPr>
          <p:spPr>
            <a:xfrm>
              <a:off x="2769800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7" y="46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7" name="Google Shape;877;p17"/>
            <p:cNvSpPr/>
            <p:nvPr/>
          </p:nvSpPr>
          <p:spPr>
            <a:xfrm>
              <a:off x="3479025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5" y="23"/>
                  </a:lnTo>
                  <a:lnTo>
                    <a:pt x="69" y="46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8" name="Google Shape;878;p17"/>
            <p:cNvSpPr/>
            <p:nvPr/>
          </p:nvSpPr>
          <p:spPr>
            <a:xfrm>
              <a:off x="3533175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69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69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320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320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9" name="Google Shape;879;p17"/>
            <p:cNvSpPr/>
            <p:nvPr/>
          </p:nvSpPr>
          <p:spPr>
            <a:xfrm>
              <a:off x="2337675" y="45658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0" name="Google Shape;880;p17"/>
            <p:cNvSpPr/>
            <p:nvPr/>
          </p:nvSpPr>
          <p:spPr>
            <a:xfrm>
              <a:off x="2350775" y="49039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92"/>
                  </a:lnTo>
                  <a:lnTo>
                    <a:pt x="1" y="160"/>
                  </a:lnTo>
                  <a:lnTo>
                    <a:pt x="23" y="229"/>
                  </a:lnTo>
                  <a:lnTo>
                    <a:pt x="46" y="297"/>
                  </a:lnTo>
                  <a:lnTo>
                    <a:pt x="115" y="320"/>
                  </a:lnTo>
                  <a:lnTo>
                    <a:pt x="183" y="343"/>
                  </a:lnTo>
                  <a:lnTo>
                    <a:pt x="252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1" name="Google Shape;881;p17"/>
            <p:cNvSpPr/>
            <p:nvPr/>
          </p:nvSpPr>
          <p:spPr>
            <a:xfrm>
              <a:off x="2335375" y="5104000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7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2" name="Google Shape;882;p17"/>
            <p:cNvSpPr/>
            <p:nvPr/>
          </p:nvSpPr>
          <p:spPr>
            <a:xfrm>
              <a:off x="2818850" y="4188400"/>
              <a:ext cx="8575" cy="8600"/>
            </a:xfrm>
            <a:custGeom>
              <a:avLst/>
              <a:gdLst/>
              <a:ahLst/>
              <a:cxnLst/>
              <a:rect l="l" t="t" r="r" b="b"/>
              <a:pathLst>
                <a:path w="343" h="344" extrusionOk="0">
                  <a:moveTo>
                    <a:pt x="91" y="1"/>
                  </a:moveTo>
                  <a:lnTo>
                    <a:pt x="46" y="47"/>
                  </a:lnTo>
                  <a:lnTo>
                    <a:pt x="0" y="92"/>
                  </a:lnTo>
                  <a:lnTo>
                    <a:pt x="0" y="161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91" y="343"/>
                  </a:lnTo>
                  <a:lnTo>
                    <a:pt x="228" y="343"/>
                  </a:lnTo>
                  <a:lnTo>
                    <a:pt x="297" y="297"/>
                  </a:lnTo>
                  <a:lnTo>
                    <a:pt x="319" y="229"/>
                  </a:lnTo>
                  <a:lnTo>
                    <a:pt x="342" y="161"/>
                  </a:lnTo>
                  <a:lnTo>
                    <a:pt x="319" y="92"/>
                  </a:lnTo>
                  <a:lnTo>
                    <a:pt x="297" y="47"/>
                  </a:lnTo>
                  <a:lnTo>
                    <a:pt x="2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3" name="Google Shape;883;p17"/>
            <p:cNvSpPr/>
            <p:nvPr/>
          </p:nvSpPr>
          <p:spPr>
            <a:xfrm>
              <a:off x="2350775" y="4061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4" name="Google Shape;884;p17"/>
            <p:cNvSpPr/>
            <p:nvPr/>
          </p:nvSpPr>
          <p:spPr>
            <a:xfrm>
              <a:off x="364095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2" y="0"/>
                  </a:moveTo>
                  <a:lnTo>
                    <a:pt x="114" y="23"/>
                  </a:lnTo>
                  <a:lnTo>
                    <a:pt x="46" y="68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2" y="365"/>
                  </a:lnTo>
                  <a:lnTo>
                    <a:pt x="251" y="342"/>
                  </a:lnTo>
                  <a:lnTo>
                    <a:pt x="296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6" y="68"/>
                  </a:lnTo>
                  <a:lnTo>
                    <a:pt x="251" y="23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5" name="Google Shape;885;p17"/>
            <p:cNvSpPr/>
            <p:nvPr/>
          </p:nvSpPr>
          <p:spPr>
            <a:xfrm>
              <a:off x="3346200" y="4204950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60" y="0"/>
                  </a:moveTo>
                  <a:lnTo>
                    <a:pt x="91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91" y="342"/>
                  </a:lnTo>
                  <a:lnTo>
                    <a:pt x="160" y="365"/>
                  </a:lnTo>
                  <a:lnTo>
                    <a:pt x="228" y="342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28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6" name="Google Shape;886;p17"/>
            <p:cNvSpPr/>
            <p:nvPr/>
          </p:nvSpPr>
          <p:spPr>
            <a:xfrm>
              <a:off x="3627825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19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7" name="Google Shape;887;p17"/>
            <p:cNvSpPr/>
            <p:nvPr/>
          </p:nvSpPr>
          <p:spPr>
            <a:xfrm>
              <a:off x="2642675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8" name="Google Shape;888;p17"/>
            <p:cNvSpPr/>
            <p:nvPr/>
          </p:nvSpPr>
          <p:spPr>
            <a:xfrm>
              <a:off x="3244700" y="4370850"/>
              <a:ext cx="8600" cy="8575"/>
            </a:xfrm>
            <a:custGeom>
              <a:avLst/>
              <a:gdLst/>
              <a:ahLst/>
              <a:cxnLst/>
              <a:rect l="l" t="t" r="r" b="b"/>
              <a:pathLst>
                <a:path w="344" h="343" extrusionOk="0">
                  <a:moveTo>
                    <a:pt x="115" y="0"/>
                  </a:moveTo>
                  <a:lnTo>
                    <a:pt x="47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7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9" name="Google Shape;889;p17"/>
            <p:cNvSpPr/>
            <p:nvPr/>
          </p:nvSpPr>
          <p:spPr>
            <a:xfrm>
              <a:off x="3619850" y="43674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0" name="Google Shape;890;p17"/>
            <p:cNvSpPr/>
            <p:nvPr/>
          </p:nvSpPr>
          <p:spPr>
            <a:xfrm>
              <a:off x="2485325" y="50293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79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115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1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115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79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821" y="1118"/>
                  </a:lnTo>
                  <a:lnTo>
                    <a:pt x="913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64" y="685"/>
                  </a:lnTo>
                  <a:lnTo>
                    <a:pt x="1164" y="571"/>
                  </a:lnTo>
                  <a:lnTo>
                    <a:pt x="1164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2"/>
                  </a:lnTo>
                  <a:lnTo>
                    <a:pt x="821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1" name="Google Shape;891;p17"/>
            <p:cNvSpPr/>
            <p:nvPr/>
          </p:nvSpPr>
          <p:spPr>
            <a:xfrm>
              <a:off x="3410050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3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83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83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1004" y="1004"/>
                  </a:lnTo>
                  <a:lnTo>
                    <a:pt x="1072" y="913"/>
                  </a:lnTo>
                  <a:lnTo>
                    <a:pt x="1118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8" y="366"/>
                  </a:lnTo>
                  <a:lnTo>
                    <a:pt x="1072" y="252"/>
                  </a:lnTo>
                  <a:lnTo>
                    <a:pt x="1004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2" name="Google Shape;892;p17"/>
            <p:cNvSpPr/>
            <p:nvPr/>
          </p:nvSpPr>
          <p:spPr>
            <a:xfrm>
              <a:off x="3674575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7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83" y="160"/>
                  </a:lnTo>
                  <a:lnTo>
                    <a:pt x="114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114" y="889"/>
                  </a:lnTo>
                  <a:lnTo>
                    <a:pt x="183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7" y="1140"/>
                  </a:lnTo>
                  <a:lnTo>
                    <a:pt x="707" y="1140"/>
                  </a:lnTo>
                  <a:lnTo>
                    <a:pt x="799" y="1095"/>
                  </a:lnTo>
                  <a:lnTo>
                    <a:pt x="913" y="1049"/>
                  </a:lnTo>
                  <a:lnTo>
                    <a:pt x="1004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3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1"/>
                  </a:lnTo>
                  <a:lnTo>
                    <a:pt x="799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3" name="Google Shape;893;p17"/>
            <p:cNvSpPr/>
            <p:nvPr/>
          </p:nvSpPr>
          <p:spPr>
            <a:xfrm>
              <a:off x="2936275" y="5217450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571" y="1"/>
                  </a:moveTo>
                  <a:lnTo>
                    <a:pt x="457" y="24"/>
                  </a:lnTo>
                  <a:lnTo>
                    <a:pt x="343" y="47"/>
                  </a:lnTo>
                  <a:lnTo>
                    <a:pt x="252" y="115"/>
                  </a:lnTo>
                  <a:lnTo>
                    <a:pt x="160" y="183"/>
                  </a:lnTo>
                  <a:lnTo>
                    <a:pt x="92" y="275"/>
                  </a:lnTo>
                  <a:lnTo>
                    <a:pt x="46" y="366"/>
                  </a:lnTo>
                  <a:lnTo>
                    <a:pt x="1" y="480"/>
                  </a:lnTo>
                  <a:lnTo>
                    <a:pt x="1" y="594"/>
                  </a:lnTo>
                  <a:lnTo>
                    <a:pt x="1" y="708"/>
                  </a:lnTo>
                  <a:lnTo>
                    <a:pt x="46" y="822"/>
                  </a:lnTo>
                  <a:lnTo>
                    <a:pt x="92" y="913"/>
                  </a:lnTo>
                  <a:lnTo>
                    <a:pt x="160" y="1004"/>
                  </a:lnTo>
                  <a:lnTo>
                    <a:pt x="252" y="1073"/>
                  </a:lnTo>
                  <a:lnTo>
                    <a:pt x="343" y="1118"/>
                  </a:lnTo>
                  <a:lnTo>
                    <a:pt x="457" y="1164"/>
                  </a:lnTo>
                  <a:lnTo>
                    <a:pt x="685" y="1164"/>
                  </a:lnTo>
                  <a:lnTo>
                    <a:pt x="799" y="1118"/>
                  </a:lnTo>
                  <a:lnTo>
                    <a:pt x="890" y="1073"/>
                  </a:lnTo>
                  <a:lnTo>
                    <a:pt x="981" y="1004"/>
                  </a:lnTo>
                  <a:lnTo>
                    <a:pt x="1050" y="913"/>
                  </a:lnTo>
                  <a:lnTo>
                    <a:pt x="1095" y="822"/>
                  </a:lnTo>
                  <a:lnTo>
                    <a:pt x="1141" y="708"/>
                  </a:lnTo>
                  <a:lnTo>
                    <a:pt x="1141" y="594"/>
                  </a:lnTo>
                  <a:lnTo>
                    <a:pt x="1141" y="480"/>
                  </a:lnTo>
                  <a:lnTo>
                    <a:pt x="1095" y="366"/>
                  </a:lnTo>
                  <a:lnTo>
                    <a:pt x="1050" y="275"/>
                  </a:lnTo>
                  <a:lnTo>
                    <a:pt x="981" y="183"/>
                  </a:lnTo>
                  <a:lnTo>
                    <a:pt x="890" y="115"/>
                  </a:lnTo>
                  <a:lnTo>
                    <a:pt x="799" y="47"/>
                  </a:lnTo>
                  <a:lnTo>
                    <a:pt x="685" y="24"/>
                  </a:lnTo>
                  <a:lnTo>
                    <a:pt x="5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4" name="Google Shape;894;p17"/>
            <p:cNvSpPr/>
            <p:nvPr/>
          </p:nvSpPr>
          <p:spPr>
            <a:xfrm>
              <a:off x="2510975" y="440677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1" y="456"/>
                  </a:lnTo>
                  <a:lnTo>
                    <a:pt x="1" y="570"/>
                  </a:lnTo>
                  <a:lnTo>
                    <a:pt x="1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4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5" name="Google Shape;895;p17"/>
            <p:cNvSpPr/>
            <p:nvPr/>
          </p:nvSpPr>
          <p:spPr>
            <a:xfrm>
              <a:off x="3066825" y="4382250"/>
              <a:ext cx="29125" cy="29100"/>
            </a:xfrm>
            <a:custGeom>
              <a:avLst/>
              <a:gdLst/>
              <a:ahLst/>
              <a:cxnLst/>
              <a:rect l="l" t="t" r="r" b="b"/>
              <a:pathLst>
                <a:path w="1165" h="1164" extrusionOk="0">
                  <a:moveTo>
                    <a:pt x="457" y="0"/>
                  </a:moveTo>
                  <a:lnTo>
                    <a:pt x="366" y="46"/>
                  </a:lnTo>
                  <a:lnTo>
                    <a:pt x="252" y="92"/>
                  </a:lnTo>
                  <a:lnTo>
                    <a:pt x="161" y="160"/>
                  </a:lnTo>
                  <a:lnTo>
                    <a:pt x="92" y="251"/>
                  </a:lnTo>
                  <a:lnTo>
                    <a:pt x="47" y="343"/>
                  </a:lnTo>
                  <a:lnTo>
                    <a:pt x="24" y="457"/>
                  </a:lnTo>
                  <a:lnTo>
                    <a:pt x="1" y="571"/>
                  </a:lnTo>
                  <a:lnTo>
                    <a:pt x="24" y="685"/>
                  </a:lnTo>
                  <a:lnTo>
                    <a:pt x="47" y="799"/>
                  </a:lnTo>
                  <a:lnTo>
                    <a:pt x="92" y="890"/>
                  </a:lnTo>
                  <a:lnTo>
                    <a:pt x="161" y="981"/>
                  </a:lnTo>
                  <a:lnTo>
                    <a:pt x="252" y="1049"/>
                  </a:lnTo>
                  <a:lnTo>
                    <a:pt x="366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708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2" y="981"/>
                  </a:lnTo>
                  <a:lnTo>
                    <a:pt x="1073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3" y="251"/>
                  </a:lnTo>
                  <a:lnTo>
                    <a:pt x="982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96" name="Google Shape;896;p17"/>
          <p:cNvSpPr/>
          <p:nvPr/>
        </p:nvSpPr>
        <p:spPr>
          <a:xfrm>
            <a:off x="946867" y="-23800"/>
            <a:ext cx="10294400" cy="6931200"/>
          </a:xfrm>
          <a:prstGeom prst="rect">
            <a:avLst/>
          </a:prstGeom>
          <a:solidFill>
            <a:srgbClr val="FFFFFF">
              <a:alpha val="899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97" name="Google Shape;897;p17"/>
          <p:cNvSpPr/>
          <p:nvPr/>
        </p:nvSpPr>
        <p:spPr>
          <a:xfrm rot="10800000">
            <a:off x="577818" y="572688"/>
            <a:ext cx="492980" cy="462661"/>
          </a:xfrm>
          <a:custGeom>
            <a:avLst/>
            <a:gdLst/>
            <a:ahLst/>
            <a:cxnLst/>
            <a:rect l="l" t="t" r="r" b="b"/>
            <a:pathLst>
              <a:path w="4813" h="4517" extrusionOk="0">
                <a:moveTo>
                  <a:pt x="3854" y="1"/>
                </a:moveTo>
                <a:lnTo>
                  <a:pt x="3672" y="24"/>
                </a:lnTo>
                <a:lnTo>
                  <a:pt x="3490" y="69"/>
                </a:lnTo>
                <a:lnTo>
                  <a:pt x="3330" y="160"/>
                </a:lnTo>
                <a:lnTo>
                  <a:pt x="3170" y="274"/>
                </a:lnTo>
                <a:lnTo>
                  <a:pt x="228" y="3239"/>
                </a:lnTo>
                <a:lnTo>
                  <a:pt x="137" y="3353"/>
                </a:lnTo>
                <a:lnTo>
                  <a:pt x="69" y="3467"/>
                </a:lnTo>
                <a:lnTo>
                  <a:pt x="23" y="3627"/>
                </a:lnTo>
                <a:lnTo>
                  <a:pt x="0" y="3764"/>
                </a:lnTo>
                <a:lnTo>
                  <a:pt x="23" y="3923"/>
                </a:lnTo>
                <a:lnTo>
                  <a:pt x="69" y="4060"/>
                </a:lnTo>
                <a:lnTo>
                  <a:pt x="137" y="4174"/>
                </a:lnTo>
                <a:lnTo>
                  <a:pt x="228" y="4288"/>
                </a:lnTo>
                <a:lnTo>
                  <a:pt x="342" y="4402"/>
                </a:lnTo>
                <a:lnTo>
                  <a:pt x="479" y="4470"/>
                </a:lnTo>
                <a:lnTo>
                  <a:pt x="616" y="4493"/>
                </a:lnTo>
                <a:lnTo>
                  <a:pt x="753" y="4516"/>
                </a:lnTo>
                <a:lnTo>
                  <a:pt x="890" y="4493"/>
                </a:lnTo>
                <a:lnTo>
                  <a:pt x="1027" y="4470"/>
                </a:lnTo>
                <a:lnTo>
                  <a:pt x="1163" y="4402"/>
                </a:lnTo>
                <a:lnTo>
                  <a:pt x="1277" y="4288"/>
                </a:lnTo>
                <a:lnTo>
                  <a:pt x="3968" y="1620"/>
                </a:lnTo>
                <a:lnTo>
                  <a:pt x="4037" y="1529"/>
                </a:lnTo>
                <a:lnTo>
                  <a:pt x="4082" y="1460"/>
                </a:lnTo>
                <a:lnTo>
                  <a:pt x="4105" y="1369"/>
                </a:lnTo>
                <a:lnTo>
                  <a:pt x="4105" y="1278"/>
                </a:lnTo>
                <a:lnTo>
                  <a:pt x="4105" y="1164"/>
                </a:lnTo>
                <a:lnTo>
                  <a:pt x="4082" y="1095"/>
                </a:lnTo>
                <a:lnTo>
                  <a:pt x="4037" y="1004"/>
                </a:lnTo>
                <a:lnTo>
                  <a:pt x="3968" y="936"/>
                </a:lnTo>
                <a:lnTo>
                  <a:pt x="3900" y="867"/>
                </a:lnTo>
                <a:lnTo>
                  <a:pt x="3809" y="822"/>
                </a:lnTo>
                <a:lnTo>
                  <a:pt x="3718" y="799"/>
                </a:lnTo>
                <a:lnTo>
                  <a:pt x="3626" y="776"/>
                </a:lnTo>
                <a:lnTo>
                  <a:pt x="3535" y="799"/>
                </a:lnTo>
                <a:lnTo>
                  <a:pt x="3444" y="822"/>
                </a:lnTo>
                <a:lnTo>
                  <a:pt x="3375" y="867"/>
                </a:lnTo>
                <a:lnTo>
                  <a:pt x="3284" y="936"/>
                </a:lnTo>
                <a:lnTo>
                  <a:pt x="1004" y="3216"/>
                </a:lnTo>
                <a:lnTo>
                  <a:pt x="981" y="3285"/>
                </a:lnTo>
                <a:lnTo>
                  <a:pt x="1004" y="3330"/>
                </a:lnTo>
                <a:lnTo>
                  <a:pt x="1049" y="3353"/>
                </a:lnTo>
                <a:lnTo>
                  <a:pt x="1118" y="3330"/>
                </a:lnTo>
                <a:lnTo>
                  <a:pt x="3398" y="1027"/>
                </a:lnTo>
                <a:lnTo>
                  <a:pt x="3512" y="959"/>
                </a:lnTo>
                <a:lnTo>
                  <a:pt x="3626" y="936"/>
                </a:lnTo>
                <a:lnTo>
                  <a:pt x="3763" y="959"/>
                </a:lnTo>
                <a:lnTo>
                  <a:pt x="3854" y="1027"/>
                </a:lnTo>
                <a:lnTo>
                  <a:pt x="3923" y="1141"/>
                </a:lnTo>
                <a:lnTo>
                  <a:pt x="3946" y="1278"/>
                </a:lnTo>
                <a:lnTo>
                  <a:pt x="3923" y="1392"/>
                </a:lnTo>
                <a:lnTo>
                  <a:pt x="3854" y="1506"/>
                </a:lnTo>
                <a:lnTo>
                  <a:pt x="1163" y="4174"/>
                </a:lnTo>
                <a:lnTo>
                  <a:pt x="1072" y="4265"/>
                </a:lnTo>
                <a:lnTo>
                  <a:pt x="981" y="4311"/>
                </a:lnTo>
                <a:lnTo>
                  <a:pt x="867" y="4356"/>
                </a:lnTo>
                <a:lnTo>
                  <a:pt x="639" y="4356"/>
                </a:lnTo>
                <a:lnTo>
                  <a:pt x="525" y="4311"/>
                </a:lnTo>
                <a:lnTo>
                  <a:pt x="434" y="4265"/>
                </a:lnTo>
                <a:lnTo>
                  <a:pt x="342" y="4174"/>
                </a:lnTo>
                <a:lnTo>
                  <a:pt x="251" y="4083"/>
                </a:lnTo>
                <a:lnTo>
                  <a:pt x="206" y="3992"/>
                </a:lnTo>
                <a:lnTo>
                  <a:pt x="160" y="3878"/>
                </a:lnTo>
                <a:lnTo>
                  <a:pt x="160" y="3764"/>
                </a:lnTo>
                <a:lnTo>
                  <a:pt x="160" y="3650"/>
                </a:lnTo>
                <a:lnTo>
                  <a:pt x="206" y="3536"/>
                </a:lnTo>
                <a:lnTo>
                  <a:pt x="251" y="3444"/>
                </a:lnTo>
                <a:lnTo>
                  <a:pt x="342" y="3353"/>
                </a:lnTo>
                <a:lnTo>
                  <a:pt x="3284" y="388"/>
                </a:lnTo>
                <a:lnTo>
                  <a:pt x="3421" y="297"/>
                </a:lnTo>
                <a:lnTo>
                  <a:pt x="3558" y="229"/>
                </a:lnTo>
                <a:lnTo>
                  <a:pt x="3695" y="183"/>
                </a:lnTo>
                <a:lnTo>
                  <a:pt x="3854" y="160"/>
                </a:lnTo>
                <a:lnTo>
                  <a:pt x="4014" y="183"/>
                </a:lnTo>
                <a:lnTo>
                  <a:pt x="4151" y="229"/>
                </a:lnTo>
                <a:lnTo>
                  <a:pt x="4288" y="297"/>
                </a:lnTo>
                <a:lnTo>
                  <a:pt x="4424" y="388"/>
                </a:lnTo>
                <a:lnTo>
                  <a:pt x="4516" y="525"/>
                </a:lnTo>
                <a:lnTo>
                  <a:pt x="4584" y="662"/>
                </a:lnTo>
                <a:lnTo>
                  <a:pt x="4630" y="799"/>
                </a:lnTo>
                <a:lnTo>
                  <a:pt x="4653" y="959"/>
                </a:lnTo>
                <a:lnTo>
                  <a:pt x="4630" y="1118"/>
                </a:lnTo>
                <a:lnTo>
                  <a:pt x="4584" y="1255"/>
                </a:lnTo>
                <a:lnTo>
                  <a:pt x="4516" y="1392"/>
                </a:lnTo>
                <a:lnTo>
                  <a:pt x="4424" y="1529"/>
                </a:lnTo>
                <a:lnTo>
                  <a:pt x="2577" y="3376"/>
                </a:lnTo>
                <a:lnTo>
                  <a:pt x="2555" y="3421"/>
                </a:lnTo>
                <a:lnTo>
                  <a:pt x="2577" y="3490"/>
                </a:lnTo>
                <a:lnTo>
                  <a:pt x="2623" y="3513"/>
                </a:lnTo>
                <a:lnTo>
                  <a:pt x="2691" y="3490"/>
                </a:lnTo>
                <a:lnTo>
                  <a:pt x="4539" y="1643"/>
                </a:lnTo>
                <a:lnTo>
                  <a:pt x="4653" y="1483"/>
                </a:lnTo>
                <a:lnTo>
                  <a:pt x="4744" y="1323"/>
                </a:lnTo>
                <a:lnTo>
                  <a:pt x="4789" y="1141"/>
                </a:lnTo>
                <a:lnTo>
                  <a:pt x="4812" y="959"/>
                </a:lnTo>
                <a:lnTo>
                  <a:pt x="4789" y="776"/>
                </a:lnTo>
                <a:lnTo>
                  <a:pt x="4744" y="594"/>
                </a:lnTo>
                <a:lnTo>
                  <a:pt x="4653" y="434"/>
                </a:lnTo>
                <a:lnTo>
                  <a:pt x="4539" y="274"/>
                </a:lnTo>
                <a:lnTo>
                  <a:pt x="4379" y="160"/>
                </a:lnTo>
                <a:lnTo>
                  <a:pt x="4219" y="69"/>
                </a:lnTo>
                <a:lnTo>
                  <a:pt x="4037" y="24"/>
                </a:lnTo>
                <a:lnTo>
                  <a:pt x="3854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898" name="Google Shape;898;p17"/>
          <p:cNvGrpSpPr/>
          <p:nvPr/>
        </p:nvGrpSpPr>
        <p:grpSpPr>
          <a:xfrm rot="-3283723" flipH="1">
            <a:off x="337549" y="6410513"/>
            <a:ext cx="364467" cy="228944"/>
            <a:chOff x="3502629" y="4665524"/>
            <a:chExt cx="273326" cy="171693"/>
          </a:xfrm>
        </p:grpSpPr>
        <p:sp>
          <p:nvSpPr>
            <p:cNvPr id="899" name="Google Shape;899;p17"/>
            <p:cNvSpPr/>
            <p:nvPr/>
          </p:nvSpPr>
          <p:spPr>
            <a:xfrm rot="10800000">
              <a:off x="3502629" y="4705778"/>
              <a:ext cx="273326" cy="91185"/>
            </a:xfrm>
            <a:custGeom>
              <a:avLst/>
              <a:gdLst/>
              <a:ahLst/>
              <a:cxnLst/>
              <a:rect l="l" t="t" r="r" b="b"/>
              <a:pathLst>
                <a:path w="3558" h="1187" extrusionOk="0">
                  <a:moveTo>
                    <a:pt x="3467" y="1"/>
                  </a:moveTo>
                  <a:lnTo>
                    <a:pt x="3421" y="23"/>
                  </a:lnTo>
                  <a:lnTo>
                    <a:pt x="3375" y="46"/>
                  </a:lnTo>
                  <a:lnTo>
                    <a:pt x="3216" y="183"/>
                  </a:lnTo>
                  <a:lnTo>
                    <a:pt x="3011" y="320"/>
                  </a:lnTo>
                  <a:lnTo>
                    <a:pt x="2783" y="434"/>
                  </a:lnTo>
                  <a:lnTo>
                    <a:pt x="2532" y="548"/>
                  </a:lnTo>
                  <a:lnTo>
                    <a:pt x="2258" y="639"/>
                  </a:lnTo>
                  <a:lnTo>
                    <a:pt x="1984" y="708"/>
                  </a:lnTo>
                  <a:lnTo>
                    <a:pt x="1437" y="822"/>
                  </a:lnTo>
                  <a:lnTo>
                    <a:pt x="935" y="913"/>
                  </a:lnTo>
                  <a:lnTo>
                    <a:pt x="502" y="958"/>
                  </a:lnTo>
                  <a:lnTo>
                    <a:pt x="92" y="981"/>
                  </a:lnTo>
                  <a:lnTo>
                    <a:pt x="46" y="1004"/>
                  </a:lnTo>
                  <a:lnTo>
                    <a:pt x="23" y="1027"/>
                  </a:lnTo>
                  <a:lnTo>
                    <a:pt x="0" y="1050"/>
                  </a:lnTo>
                  <a:lnTo>
                    <a:pt x="0" y="1095"/>
                  </a:lnTo>
                  <a:lnTo>
                    <a:pt x="0" y="1141"/>
                  </a:lnTo>
                  <a:lnTo>
                    <a:pt x="23" y="1164"/>
                  </a:lnTo>
                  <a:lnTo>
                    <a:pt x="46" y="1186"/>
                  </a:lnTo>
                  <a:lnTo>
                    <a:pt x="92" y="1186"/>
                  </a:lnTo>
                  <a:lnTo>
                    <a:pt x="548" y="1164"/>
                  </a:lnTo>
                  <a:lnTo>
                    <a:pt x="1004" y="1118"/>
                  </a:lnTo>
                  <a:lnTo>
                    <a:pt x="1528" y="1027"/>
                  </a:lnTo>
                  <a:lnTo>
                    <a:pt x="2098" y="913"/>
                  </a:lnTo>
                  <a:lnTo>
                    <a:pt x="2372" y="822"/>
                  </a:lnTo>
                  <a:lnTo>
                    <a:pt x="2646" y="730"/>
                  </a:lnTo>
                  <a:lnTo>
                    <a:pt x="2897" y="616"/>
                  </a:lnTo>
                  <a:lnTo>
                    <a:pt x="3147" y="480"/>
                  </a:lnTo>
                  <a:lnTo>
                    <a:pt x="3353" y="343"/>
                  </a:lnTo>
                  <a:lnTo>
                    <a:pt x="3535" y="183"/>
                  </a:lnTo>
                  <a:lnTo>
                    <a:pt x="3558" y="137"/>
                  </a:lnTo>
                  <a:lnTo>
                    <a:pt x="3558" y="115"/>
                  </a:lnTo>
                  <a:lnTo>
                    <a:pt x="3558" y="69"/>
                  </a:lnTo>
                  <a:lnTo>
                    <a:pt x="3535" y="23"/>
                  </a:lnTo>
                  <a:lnTo>
                    <a:pt x="34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0" name="Google Shape;900;p17"/>
            <p:cNvSpPr/>
            <p:nvPr/>
          </p:nvSpPr>
          <p:spPr>
            <a:xfrm rot="10800000">
              <a:off x="3502629" y="4665524"/>
              <a:ext cx="131439" cy="171693"/>
            </a:xfrm>
            <a:custGeom>
              <a:avLst/>
              <a:gdLst/>
              <a:ahLst/>
              <a:cxnLst/>
              <a:rect l="l" t="t" r="r" b="b"/>
              <a:pathLst>
                <a:path w="1711" h="2235" extrusionOk="0">
                  <a:moveTo>
                    <a:pt x="92" y="0"/>
                  </a:moveTo>
                  <a:lnTo>
                    <a:pt x="69" y="23"/>
                  </a:lnTo>
                  <a:lnTo>
                    <a:pt x="23" y="46"/>
                  </a:lnTo>
                  <a:lnTo>
                    <a:pt x="1" y="69"/>
                  </a:lnTo>
                  <a:lnTo>
                    <a:pt x="1" y="114"/>
                  </a:lnTo>
                  <a:lnTo>
                    <a:pt x="23" y="160"/>
                  </a:lnTo>
                  <a:lnTo>
                    <a:pt x="46" y="183"/>
                  </a:lnTo>
                  <a:lnTo>
                    <a:pt x="69" y="205"/>
                  </a:lnTo>
                  <a:lnTo>
                    <a:pt x="1483" y="707"/>
                  </a:lnTo>
                  <a:lnTo>
                    <a:pt x="981" y="2098"/>
                  </a:lnTo>
                  <a:lnTo>
                    <a:pt x="981" y="2144"/>
                  </a:lnTo>
                  <a:lnTo>
                    <a:pt x="1004" y="2189"/>
                  </a:lnTo>
                  <a:lnTo>
                    <a:pt x="1027" y="2212"/>
                  </a:lnTo>
                  <a:lnTo>
                    <a:pt x="1050" y="2235"/>
                  </a:lnTo>
                  <a:lnTo>
                    <a:pt x="1095" y="2235"/>
                  </a:lnTo>
                  <a:lnTo>
                    <a:pt x="1141" y="2212"/>
                  </a:lnTo>
                  <a:lnTo>
                    <a:pt x="1186" y="2167"/>
                  </a:lnTo>
                  <a:lnTo>
                    <a:pt x="1711" y="661"/>
                  </a:lnTo>
                  <a:lnTo>
                    <a:pt x="1711" y="616"/>
                  </a:lnTo>
                  <a:lnTo>
                    <a:pt x="1711" y="593"/>
                  </a:lnTo>
                  <a:lnTo>
                    <a:pt x="1688" y="547"/>
                  </a:lnTo>
                  <a:lnTo>
                    <a:pt x="1642" y="525"/>
                  </a:lnTo>
                  <a:lnTo>
                    <a:pt x="137" y="23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901" name="Google Shape;901;p17"/>
          <p:cNvGrpSpPr/>
          <p:nvPr/>
        </p:nvGrpSpPr>
        <p:grpSpPr>
          <a:xfrm>
            <a:off x="111086" y="3591945"/>
            <a:ext cx="607391" cy="607391"/>
            <a:chOff x="252989" y="2405633"/>
            <a:chExt cx="455543" cy="455543"/>
          </a:xfrm>
        </p:grpSpPr>
        <p:sp>
          <p:nvSpPr>
            <p:cNvPr id="902" name="Google Shape;902;p17"/>
            <p:cNvSpPr/>
            <p:nvPr/>
          </p:nvSpPr>
          <p:spPr>
            <a:xfrm rot="10800000">
              <a:off x="307224" y="2473926"/>
              <a:ext cx="346996" cy="318957"/>
            </a:xfrm>
            <a:custGeom>
              <a:avLst/>
              <a:gdLst/>
              <a:ahLst/>
              <a:cxnLst/>
              <a:rect l="l" t="t" r="r" b="b"/>
              <a:pathLst>
                <a:path w="4517" h="4152" extrusionOk="0">
                  <a:moveTo>
                    <a:pt x="4242" y="161"/>
                  </a:moveTo>
                  <a:lnTo>
                    <a:pt x="4311" y="183"/>
                  </a:lnTo>
                  <a:lnTo>
                    <a:pt x="4334" y="183"/>
                  </a:lnTo>
                  <a:lnTo>
                    <a:pt x="4356" y="229"/>
                  </a:lnTo>
                  <a:lnTo>
                    <a:pt x="4356" y="252"/>
                  </a:lnTo>
                  <a:lnTo>
                    <a:pt x="4311" y="411"/>
                  </a:lnTo>
                  <a:lnTo>
                    <a:pt x="4197" y="639"/>
                  </a:lnTo>
                  <a:lnTo>
                    <a:pt x="3992" y="981"/>
                  </a:lnTo>
                  <a:lnTo>
                    <a:pt x="3718" y="1324"/>
                  </a:lnTo>
                  <a:lnTo>
                    <a:pt x="3399" y="1688"/>
                  </a:lnTo>
                  <a:lnTo>
                    <a:pt x="3011" y="2076"/>
                  </a:lnTo>
                  <a:lnTo>
                    <a:pt x="2601" y="2464"/>
                  </a:lnTo>
                  <a:lnTo>
                    <a:pt x="2167" y="2829"/>
                  </a:lnTo>
                  <a:lnTo>
                    <a:pt x="1757" y="3171"/>
                  </a:lnTo>
                  <a:lnTo>
                    <a:pt x="1346" y="3444"/>
                  </a:lnTo>
                  <a:lnTo>
                    <a:pt x="981" y="3695"/>
                  </a:lnTo>
                  <a:lnTo>
                    <a:pt x="639" y="3878"/>
                  </a:lnTo>
                  <a:lnTo>
                    <a:pt x="388" y="3969"/>
                  </a:lnTo>
                  <a:lnTo>
                    <a:pt x="229" y="3992"/>
                  </a:lnTo>
                  <a:lnTo>
                    <a:pt x="183" y="3969"/>
                  </a:lnTo>
                  <a:lnTo>
                    <a:pt x="160" y="3969"/>
                  </a:lnTo>
                  <a:lnTo>
                    <a:pt x="160" y="3923"/>
                  </a:lnTo>
                  <a:lnTo>
                    <a:pt x="160" y="3878"/>
                  </a:lnTo>
                  <a:lnTo>
                    <a:pt x="183" y="3741"/>
                  </a:lnTo>
                  <a:lnTo>
                    <a:pt x="297" y="3513"/>
                  </a:lnTo>
                  <a:lnTo>
                    <a:pt x="525" y="3171"/>
                  </a:lnTo>
                  <a:lnTo>
                    <a:pt x="799" y="2829"/>
                  </a:lnTo>
                  <a:lnTo>
                    <a:pt x="1118" y="2464"/>
                  </a:lnTo>
                  <a:lnTo>
                    <a:pt x="1483" y="2076"/>
                  </a:lnTo>
                  <a:lnTo>
                    <a:pt x="1894" y="1688"/>
                  </a:lnTo>
                  <a:lnTo>
                    <a:pt x="2327" y="1324"/>
                  </a:lnTo>
                  <a:lnTo>
                    <a:pt x="2737" y="981"/>
                  </a:lnTo>
                  <a:lnTo>
                    <a:pt x="3148" y="685"/>
                  </a:lnTo>
                  <a:lnTo>
                    <a:pt x="3513" y="457"/>
                  </a:lnTo>
                  <a:lnTo>
                    <a:pt x="3786" y="320"/>
                  </a:lnTo>
                  <a:lnTo>
                    <a:pt x="3992" y="229"/>
                  </a:lnTo>
                  <a:lnTo>
                    <a:pt x="4151" y="183"/>
                  </a:lnTo>
                  <a:lnTo>
                    <a:pt x="4242" y="161"/>
                  </a:lnTo>
                  <a:close/>
                  <a:moveTo>
                    <a:pt x="4220" y="1"/>
                  </a:moveTo>
                  <a:lnTo>
                    <a:pt x="4106" y="24"/>
                  </a:lnTo>
                  <a:lnTo>
                    <a:pt x="3969" y="69"/>
                  </a:lnTo>
                  <a:lnTo>
                    <a:pt x="3809" y="138"/>
                  </a:lnTo>
                  <a:lnTo>
                    <a:pt x="3444" y="320"/>
                  </a:lnTo>
                  <a:lnTo>
                    <a:pt x="3057" y="571"/>
                  </a:lnTo>
                  <a:lnTo>
                    <a:pt x="2646" y="845"/>
                  </a:lnTo>
                  <a:lnTo>
                    <a:pt x="2236" y="1187"/>
                  </a:lnTo>
                  <a:lnTo>
                    <a:pt x="1802" y="1574"/>
                  </a:lnTo>
                  <a:lnTo>
                    <a:pt x="1369" y="1962"/>
                  </a:lnTo>
                  <a:lnTo>
                    <a:pt x="1004" y="2350"/>
                  </a:lnTo>
                  <a:lnTo>
                    <a:pt x="662" y="2715"/>
                  </a:lnTo>
                  <a:lnTo>
                    <a:pt x="388" y="3080"/>
                  </a:lnTo>
                  <a:lnTo>
                    <a:pt x="160" y="3422"/>
                  </a:lnTo>
                  <a:lnTo>
                    <a:pt x="92" y="3581"/>
                  </a:lnTo>
                  <a:lnTo>
                    <a:pt x="24" y="3695"/>
                  </a:lnTo>
                  <a:lnTo>
                    <a:pt x="1" y="3809"/>
                  </a:lnTo>
                  <a:lnTo>
                    <a:pt x="1" y="3923"/>
                  </a:lnTo>
                  <a:lnTo>
                    <a:pt x="1" y="3992"/>
                  </a:lnTo>
                  <a:lnTo>
                    <a:pt x="46" y="4060"/>
                  </a:lnTo>
                  <a:lnTo>
                    <a:pt x="138" y="4129"/>
                  </a:lnTo>
                  <a:lnTo>
                    <a:pt x="252" y="4151"/>
                  </a:lnTo>
                  <a:lnTo>
                    <a:pt x="411" y="4129"/>
                  </a:lnTo>
                  <a:lnTo>
                    <a:pt x="594" y="4060"/>
                  </a:lnTo>
                  <a:lnTo>
                    <a:pt x="822" y="3969"/>
                  </a:lnTo>
                  <a:lnTo>
                    <a:pt x="1073" y="3832"/>
                  </a:lnTo>
                  <a:lnTo>
                    <a:pt x="1437" y="3581"/>
                  </a:lnTo>
                  <a:lnTo>
                    <a:pt x="1848" y="3285"/>
                  </a:lnTo>
                  <a:lnTo>
                    <a:pt x="2281" y="2965"/>
                  </a:lnTo>
                  <a:lnTo>
                    <a:pt x="2715" y="2578"/>
                  </a:lnTo>
                  <a:lnTo>
                    <a:pt x="3125" y="2190"/>
                  </a:lnTo>
                  <a:lnTo>
                    <a:pt x="3513" y="1802"/>
                  </a:lnTo>
                  <a:lnTo>
                    <a:pt x="3832" y="1415"/>
                  </a:lnTo>
                  <a:lnTo>
                    <a:pt x="4128" y="1073"/>
                  </a:lnTo>
                  <a:lnTo>
                    <a:pt x="4334" y="731"/>
                  </a:lnTo>
                  <a:lnTo>
                    <a:pt x="4425" y="571"/>
                  </a:lnTo>
                  <a:lnTo>
                    <a:pt x="4470" y="457"/>
                  </a:lnTo>
                  <a:lnTo>
                    <a:pt x="4516" y="343"/>
                  </a:lnTo>
                  <a:lnTo>
                    <a:pt x="4516" y="229"/>
                  </a:lnTo>
                  <a:lnTo>
                    <a:pt x="4493" y="161"/>
                  </a:lnTo>
                  <a:lnTo>
                    <a:pt x="4448" y="92"/>
                  </a:lnTo>
                  <a:lnTo>
                    <a:pt x="4402" y="47"/>
                  </a:lnTo>
                  <a:lnTo>
                    <a:pt x="431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3" name="Google Shape;903;p17"/>
            <p:cNvSpPr/>
            <p:nvPr/>
          </p:nvSpPr>
          <p:spPr>
            <a:xfrm rot="10800000">
              <a:off x="428139" y="2405633"/>
              <a:ext cx="106933" cy="455543"/>
            </a:xfrm>
            <a:custGeom>
              <a:avLst/>
              <a:gdLst/>
              <a:ahLst/>
              <a:cxnLst/>
              <a:rect l="l" t="t" r="r" b="b"/>
              <a:pathLst>
                <a:path w="1392" h="5930" extrusionOk="0">
                  <a:moveTo>
                    <a:pt x="867" y="160"/>
                  </a:moveTo>
                  <a:lnTo>
                    <a:pt x="913" y="206"/>
                  </a:lnTo>
                  <a:lnTo>
                    <a:pt x="981" y="320"/>
                  </a:lnTo>
                  <a:lnTo>
                    <a:pt x="1072" y="571"/>
                  </a:lnTo>
                  <a:lnTo>
                    <a:pt x="1164" y="958"/>
                  </a:lnTo>
                  <a:lnTo>
                    <a:pt x="1209" y="1392"/>
                  </a:lnTo>
                  <a:lnTo>
                    <a:pt x="1232" y="1893"/>
                  </a:lnTo>
                  <a:lnTo>
                    <a:pt x="1232" y="2418"/>
                  </a:lnTo>
                  <a:lnTo>
                    <a:pt x="1232" y="2988"/>
                  </a:lnTo>
                  <a:lnTo>
                    <a:pt x="1186" y="3558"/>
                  </a:lnTo>
                  <a:lnTo>
                    <a:pt x="1118" y="4083"/>
                  </a:lnTo>
                  <a:lnTo>
                    <a:pt x="1050" y="4561"/>
                  </a:lnTo>
                  <a:lnTo>
                    <a:pt x="958" y="4995"/>
                  </a:lnTo>
                  <a:lnTo>
                    <a:pt x="821" y="5382"/>
                  </a:lnTo>
                  <a:lnTo>
                    <a:pt x="730" y="5610"/>
                  </a:lnTo>
                  <a:lnTo>
                    <a:pt x="639" y="5724"/>
                  </a:lnTo>
                  <a:lnTo>
                    <a:pt x="593" y="5770"/>
                  </a:lnTo>
                  <a:lnTo>
                    <a:pt x="571" y="5770"/>
                  </a:lnTo>
                  <a:lnTo>
                    <a:pt x="525" y="5747"/>
                  </a:lnTo>
                  <a:lnTo>
                    <a:pt x="479" y="5724"/>
                  </a:lnTo>
                  <a:lnTo>
                    <a:pt x="388" y="5565"/>
                  </a:lnTo>
                  <a:lnTo>
                    <a:pt x="320" y="5337"/>
                  </a:lnTo>
                  <a:lnTo>
                    <a:pt x="251" y="4995"/>
                  </a:lnTo>
                  <a:lnTo>
                    <a:pt x="206" y="4584"/>
                  </a:lnTo>
                  <a:lnTo>
                    <a:pt x="160" y="4105"/>
                  </a:lnTo>
                  <a:lnTo>
                    <a:pt x="160" y="3558"/>
                  </a:lnTo>
                  <a:lnTo>
                    <a:pt x="183" y="2942"/>
                  </a:lnTo>
                  <a:lnTo>
                    <a:pt x="229" y="2372"/>
                  </a:lnTo>
                  <a:lnTo>
                    <a:pt x="274" y="1848"/>
                  </a:lnTo>
                  <a:lnTo>
                    <a:pt x="365" y="1346"/>
                  </a:lnTo>
                  <a:lnTo>
                    <a:pt x="457" y="913"/>
                  </a:lnTo>
                  <a:lnTo>
                    <a:pt x="571" y="548"/>
                  </a:lnTo>
                  <a:lnTo>
                    <a:pt x="685" y="320"/>
                  </a:lnTo>
                  <a:lnTo>
                    <a:pt x="776" y="183"/>
                  </a:lnTo>
                  <a:lnTo>
                    <a:pt x="821" y="160"/>
                  </a:lnTo>
                  <a:close/>
                  <a:moveTo>
                    <a:pt x="776" y="1"/>
                  </a:moveTo>
                  <a:lnTo>
                    <a:pt x="707" y="46"/>
                  </a:lnTo>
                  <a:lnTo>
                    <a:pt x="616" y="115"/>
                  </a:lnTo>
                  <a:lnTo>
                    <a:pt x="548" y="206"/>
                  </a:lnTo>
                  <a:lnTo>
                    <a:pt x="479" y="343"/>
                  </a:lnTo>
                  <a:lnTo>
                    <a:pt x="434" y="479"/>
                  </a:lnTo>
                  <a:lnTo>
                    <a:pt x="297" y="890"/>
                  </a:lnTo>
                  <a:lnTo>
                    <a:pt x="206" y="1323"/>
                  </a:lnTo>
                  <a:lnTo>
                    <a:pt x="115" y="1825"/>
                  </a:lnTo>
                  <a:lnTo>
                    <a:pt x="69" y="2349"/>
                  </a:lnTo>
                  <a:lnTo>
                    <a:pt x="23" y="2920"/>
                  </a:lnTo>
                  <a:lnTo>
                    <a:pt x="1" y="3490"/>
                  </a:lnTo>
                  <a:lnTo>
                    <a:pt x="1" y="4014"/>
                  </a:lnTo>
                  <a:lnTo>
                    <a:pt x="46" y="4516"/>
                  </a:lnTo>
                  <a:lnTo>
                    <a:pt x="92" y="4972"/>
                  </a:lnTo>
                  <a:lnTo>
                    <a:pt x="160" y="5360"/>
                  </a:lnTo>
                  <a:lnTo>
                    <a:pt x="206" y="5519"/>
                  </a:lnTo>
                  <a:lnTo>
                    <a:pt x="274" y="5656"/>
                  </a:lnTo>
                  <a:lnTo>
                    <a:pt x="320" y="5770"/>
                  </a:lnTo>
                  <a:lnTo>
                    <a:pt x="388" y="5861"/>
                  </a:lnTo>
                  <a:lnTo>
                    <a:pt x="479" y="5907"/>
                  </a:lnTo>
                  <a:lnTo>
                    <a:pt x="548" y="5930"/>
                  </a:lnTo>
                  <a:lnTo>
                    <a:pt x="571" y="5930"/>
                  </a:lnTo>
                  <a:lnTo>
                    <a:pt x="639" y="5907"/>
                  </a:lnTo>
                  <a:lnTo>
                    <a:pt x="707" y="5884"/>
                  </a:lnTo>
                  <a:lnTo>
                    <a:pt x="776" y="5793"/>
                  </a:lnTo>
                  <a:lnTo>
                    <a:pt x="844" y="5702"/>
                  </a:lnTo>
                  <a:lnTo>
                    <a:pt x="913" y="5588"/>
                  </a:lnTo>
                  <a:lnTo>
                    <a:pt x="981" y="5428"/>
                  </a:lnTo>
                  <a:lnTo>
                    <a:pt x="1095" y="5040"/>
                  </a:lnTo>
                  <a:lnTo>
                    <a:pt x="1209" y="4607"/>
                  </a:lnTo>
                  <a:lnTo>
                    <a:pt x="1278" y="4105"/>
                  </a:lnTo>
                  <a:lnTo>
                    <a:pt x="1346" y="3558"/>
                  </a:lnTo>
                  <a:lnTo>
                    <a:pt x="1392" y="2988"/>
                  </a:lnTo>
                  <a:lnTo>
                    <a:pt x="1392" y="2418"/>
                  </a:lnTo>
                  <a:lnTo>
                    <a:pt x="1392" y="1893"/>
                  </a:lnTo>
                  <a:lnTo>
                    <a:pt x="1369" y="1392"/>
                  </a:lnTo>
                  <a:lnTo>
                    <a:pt x="1300" y="936"/>
                  </a:lnTo>
                  <a:lnTo>
                    <a:pt x="1232" y="525"/>
                  </a:lnTo>
                  <a:lnTo>
                    <a:pt x="1186" y="365"/>
                  </a:lnTo>
                  <a:lnTo>
                    <a:pt x="1118" y="251"/>
                  </a:lnTo>
                  <a:lnTo>
                    <a:pt x="1072" y="137"/>
                  </a:lnTo>
                  <a:lnTo>
                    <a:pt x="1004" y="69"/>
                  </a:lnTo>
                  <a:lnTo>
                    <a:pt x="935" y="23"/>
                  </a:lnTo>
                  <a:lnTo>
                    <a:pt x="84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4" name="Google Shape;904;p17"/>
            <p:cNvSpPr/>
            <p:nvPr/>
          </p:nvSpPr>
          <p:spPr>
            <a:xfrm rot="10800000">
              <a:off x="252989" y="2579016"/>
              <a:ext cx="455543" cy="108700"/>
            </a:xfrm>
            <a:custGeom>
              <a:avLst/>
              <a:gdLst/>
              <a:ahLst/>
              <a:cxnLst/>
              <a:rect l="l" t="t" r="r" b="b"/>
              <a:pathLst>
                <a:path w="5930" h="1415" extrusionOk="0">
                  <a:moveTo>
                    <a:pt x="2304" y="160"/>
                  </a:moveTo>
                  <a:lnTo>
                    <a:pt x="2988" y="183"/>
                  </a:lnTo>
                  <a:lnTo>
                    <a:pt x="3558" y="228"/>
                  </a:lnTo>
                  <a:lnTo>
                    <a:pt x="4083" y="274"/>
                  </a:lnTo>
                  <a:lnTo>
                    <a:pt x="4562" y="365"/>
                  </a:lnTo>
                  <a:lnTo>
                    <a:pt x="4995" y="456"/>
                  </a:lnTo>
                  <a:lnTo>
                    <a:pt x="5383" y="570"/>
                  </a:lnTo>
                  <a:lnTo>
                    <a:pt x="5611" y="684"/>
                  </a:lnTo>
                  <a:lnTo>
                    <a:pt x="5725" y="776"/>
                  </a:lnTo>
                  <a:lnTo>
                    <a:pt x="5748" y="821"/>
                  </a:lnTo>
                  <a:lnTo>
                    <a:pt x="5770" y="844"/>
                  </a:lnTo>
                  <a:lnTo>
                    <a:pt x="5748" y="890"/>
                  </a:lnTo>
                  <a:lnTo>
                    <a:pt x="5702" y="935"/>
                  </a:lnTo>
                  <a:lnTo>
                    <a:pt x="5565" y="1004"/>
                  </a:lnTo>
                  <a:lnTo>
                    <a:pt x="5314" y="1095"/>
                  </a:lnTo>
                  <a:lnTo>
                    <a:pt x="4995" y="1163"/>
                  </a:lnTo>
                  <a:lnTo>
                    <a:pt x="4585" y="1209"/>
                  </a:lnTo>
                  <a:lnTo>
                    <a:pt x="4106" y="1232"/>
                  </a:lnTo>
                  <a:lnTo>
                    <a:pt x="3558" y="1254"/>
                  </a:lnTo>
                  <a:lnTo>
                    <a:pt x="2943" y="1232"/>
                  </a:lnTo>
                  <a:lnTo>
                    <a:pt x="2373" y="1186"/>
                  </a:lnTo>
                  <a:lnTo>
                    <a:pt x="1848" y="1118"/>
                  </a:lnTo>
                  <a:lnTo>
                    <a:pt x="1346" y="1049"/>
                  </a:lnTo>
                  <a:lnTo>
                    <a:pt x="913" y="958"/>
                  </a:lnTo>
                  <a:lnTo>
                    <a:pt x="548" y="844"/>
                  </a:lnTo>
                  <a:lnTo>
                    <a:pt x="297" y="730"/>
                  </a:lnTo>
                  <a:lnTo>
                    <a:pt x="183" y="639"/>
                  </a:lnTo>
                  <a:lnTo>
                    <a:pt x="161" y="593"/>
                  </a:lnTo>
                  <a:lnTo>
                    <a:pt x="161" y="570"/>
                  </a:lnTo>
                  <a:lnTo>
                    <a:pt x="161" y="525"/>
                  </a:lnTo>
                  <a:lnTo>
                    <a:pt x="183" y="502"/>
                  </a:lnTo>
                  <a:lnTo>
                    <a:pt x="297" y="411"/>
                  </a:lnTo>
                  <a:lnTo>
                    <a:pt x="480" y="365"/>
                  </a:lnTo>
                  <a:lnTo>
                    <a:pt x="731" y="297"/>
                  </a:lnTo>
                  <a:lnTo>
                    <a:pt x="1027" y="251"/>
                  </a:lnTo>
                  <a:lnTo>
                    <a:pt x="1392" y="205"/>
                  </a:lnTo>
                  <a:lnTo>
                    <a:pt x="1825" y="183"/>
                  </a:lnTo>
                  <a:lnTo>
                    <a:pt x="2304" y="160"/>
                  </a:lnTo>
                  <a:close/>
                  <a:moveTo>
                    <a:pt x="2441" y="0"/>
                  </a:moveTo>
                  <a:lnTo>
                    <a:pt x="1916" y="23"/>
                  </a:lnTo>
                  <a:lnTo>
                    <a:pt x="1415" y="46"/>
                  </a:lnTo>
                  <a:lnTo>
                    <a:pt x="959" y="91"/>
                  </a:lnTo>
                  <a:lnTo>
                    <a:pt x="571" y="160"/>
                  </a:lnTo>
                  <a:lnTo>
                    <a:pt x="411" y="228"/>
                  </a:lnTo>
                  <a:lnTo>
                    <a:pt x="275" y="274"/>
                  </a:lnTo>
                  <a:lnTo>
                    <a:pt x="161" y="342"/>
                  </a:lnTo>
                  <a:lnTo>
                    <a:pt x="69" y="411"/>
                  </a:lnTo>
                  <a:lnTo>
                    <a:pt x="24" y="479"/>
                  </a:lnTo>
                  <a:lnTo>
                    <a:pt x="1" y="547"/>
                  </a:lnTo>
                  <a:lnTo>
                    <a:pt x="1" y="639"/>
                  </a:lnTo>
                  <a:lnTo>
                    <a:pt x="46" y="707"/>
                  </a:lnTo>
                  <a:lnTo>
                    <a:pt x="115" y="776"/>
                  </a:lnTo>
                  <a:lnTo>
                    <a:pt x="206" y="844"/>
                  </a:lnTo>
                  <a:lnTo>
                    <a:pt x="343" y="912"/>
                  </a:lnTo>
                  <a:lnTo>
                    <a:pt x="480" y="981"/>
                  </a:lnTo>
                  <a:lnTo>
                    <a:pt x="867" y="1095"/>
                  </a:lnTo>
                  <a:lnTo>
                    <a:pt x="1324" y="1209"/>
                  </a:lnTo>
                  <a:lnTo>
                    <a:pt x="1825" y="1277"/>
                  </a:lnTo>
                  <a:lnTo>
                    <a:pt x="2350" y="1346"/>
                  </a:lnTo>
                  <a:lnTo>
                    <a:pt x="2920" y="1391"/>
                  </a:lnTo>
                  <a:lnTo>
                    <a:pt x="3604" y="1414"/>
                  </a:lnTo>
                  <a:lnTo>
                    <a:pt x="4060" y="1391"/>
                  </a:lnTo>
                  <a:lnTo>
                    <a:pt x="4493" y="1368"/>
                  </a:lnTo>
                  <a:lnTo>
                    <a:pt x="4881" y="1323"/>
                  </a:lnTo>
                  <a:lnTo>
                    <a:pt x="5223" y="1277"/>
                  </a:lnTo>
                  <a:lnTo>
                    <a:pt x="5497" y="1186"/>
                  </a:lnTo>
                  <a:lnTo>
                    <a:pt x="5725" y="1095"/>
                  </a:lnTo>
                  <a:lnTo>
                    <a:pt x="5816" y="1049"/>
                  </a:lnTo>
                  <a:lnTo>
                    <a:pt x="5862" y="981"/>
                  </a:lnTo>
                  <a:lnTo>
                    <a:pt x="5907" y="912"/>
                  </a:lnTo>
                  <a:lnTo>
                    <a:pt x="5930" y="844"/>
                  </a:lnTo>
                  <a:lnTo>
                    <a:pt x="5907" y="776"/>
                  </a:lnTo>
                  <a:lnTo>
                    <a:pt x="5884" y="707"/>
                  </a:lnTo>
                  <a:lnTo>
                    <a:pt x="5816" y="639"/>
                  </a:lnTo>
                  <a:lnTo>
                    <a:pt x="5702" y="570"/>
                  </a:lnTo>
                  <a:lnTo>
                    <a:pt x="5588" y="502"/>
                  </a:lnTo>
                  <a:lnTo>
                    <a:pt x="5428" y="433"/>
                  </a:lnTo>
                  <a:lnTo>
                    <a:pt x="5041" y="297"/>
                  </a:lnTo>
                  <a:lnTo>
                    <a:pt x="4607" y="205"/>
                  </a:lnTo>
                  <a:lnTo>
                    <a:pt x="4106" y="114"/>
                  </a:lnTo>
                  <a:lnTo>
                    <a:pt x="3558" y="69"/>
                  </a:lnTo>
                  <a:lnTo>
                    <a:pt x="2988" y="23"/>
                  </a:lnTo>
                  <a:lnTo>
                    <a:pt x="244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905" name="Google Shape;905;p17"/>
          <p:cNvSpPr txBox="1">
            <a:spLocks noGrp="1"/>
          </p:cNvSpPr>
          <p:nvPr>
            <p:ph type="ctrTitle"/>
          </p:nvPr>
        </p:nvSpPr>
        <p:spPr>
          <a:xfrm>
            <a:off x="8993600" y="2819133"/>
            <a:ext cx="1738000" cy="37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3467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9pPr>
          </a:lstStyle>
          <a:p>
            <a:endParaRPr/>
          </a:p>
        </p:txBody>
      </p:sp>
      <p:sp>
        <p:nvSpPr>
          <p:cNvPr id="906" name="Google Shape;906;p17"/>
          <p:cNvSpPr txBox="1">
            <a:spLocks noGrp="1"/>
          </p:cNvSpPr>
          <p:nvPr>
            <p:ph type="subTitle" idx="1"/>
          </p:nvPr>
        </p:nvSpPr>
        <p:spPr>
          <a:xfrm>
            <a:off x="7759200" y="3211867"/>
            <a:ext cx="2972400" cy="11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907" name="Google Shape;907;p17"/>
          <p:cNvSpPr txBox="1">
            <a:spLocks noGrp="1"/>
          </p:cNvSpPr>
          <p:nvPr>
            <p:ph type="ctrTitle" idx="2"/>
          </p:nvPr>
        </p:nvSpPr>
        <p:spPr>
          <a:xfrm>
            <a:off x="8993600" y="4629333"/>
            <a:ext cx="1738000" cy="37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3467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9pPr>
          </a:lstStyle>
          <a:p>
            <a:endParaRPr/>
          </a:p>
        </p:txBody>
      </p:sp>
      <p:sp>
        <p:nvSpPr>
          <p:cNvPr id="908" name="Google Shape;908;p17"/>
          <p:cNvSpPr txBox="1">
            <a:spLocks noGrp="1"/>
          </p:cNvSpPr>
          <p:nvPr>
            <p:ph type="subTitle" idx="3"/>
          </p:nvPr>
        </p:nvSpPr>
        <p:spPr>
          <a:xfrm>
            <a:off x="7759200" y="5022067"/>
            <a:ext cx="2972400" cy="11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909" name="Google Shape;909;p17"/>
          <p:cNvSpPr txBox="1">
            <a:spLocks noGrp="1"/>
          </p:cNvSpPr>
          <p:nvPr>
            <p:ph type="ctrTitle" idx="4"/>
          </p:nvPr>
        </p:nvSpPr>
        <p:spPr>
          <a:xfrm>
            <a:off x="1420933" y="2819133"/>
            <a:ext cx="1738000" cy="37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3467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9pPr>
          </a:lstStyle>
          <a:p>
            <a:endParaRPr/>
          </a:p>
        </p:txBody>
      </p:sp>
      <p:sp>
        <p:nvSpPr>
          <p:cNvPr id="910" name="Google Shape;910;p17"/>
          <p:cNvSpPr txBox="1">
            <a:spLocks noGrp="1"/>
          </p:cNvSpPr>
          <p:nvPr>
            <p:ph type="subTitle" idx="5"/>
          </p:nvPr>
        </p:nvSpPr>
        <p:spPr>
          <a:xfrm>
            <a:off x="1420967" y="3211867"/>
            <a:ext cx="2972400" cy="11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911" name="Google Shape;911;p17"/>
          <p:cNvSpPr txBox="1">
            <a:spLocks noGrp="1"/>
          </p:cNvSpPr>
          <p:nvPr>
            <p:ph type="ctrTitle" idx="6"/>
          </p:nvPr>
        </p:nvSpPr>
        <p:spPr>
          <a:xfrm>
            <a:off x="1420933" y="4645667"/>
            <a:ext cx="1738000" cy="37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3467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600"/>
              <a:buNone/>
              <a:defRPr sz="2133">
                <a:solidFill>
                  <a:srgbClr val="466269"/>
                </a:solidFill>
              </a:defRPr>
            </a:lvl9pPr>
          </a:lstStyle>
          <a:p>
            <a:endParaRPr/>
          </a:p>
        </p:txBody>
      </p:sp>
      <p:sp>
        <p:nvSpPr>
          <p:cNvPr id="912" name="Google Shape;912;p17"/>
          <p:cNvSpPr txBox="1">
            <a:spLocks noGrp="1"/>
          </p:cNvSpPr>
          <p:nvPr>
            <p:ph type="subTitle" idx="7"/>
          </p:nvPr>
        </p:nvSpPr>
        <p:spPr>
          <a:xfrm>
            <a:off x="1420933" y="5022067"/>
            <a:ext cx="2972400" cy="11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grpSp>
        <p:nvGrpSpPr>
          <p:cNvPr id="913" name="Google Shape;913;p17"/>
          <p:cNvGrpSpPr/>
          <p:nvPr/>
        </p:nvGrpSpPr>
        <p:grpSpPr>
          <a:xfrm rot="7612950">
            <a:off x="7395593" y="780376"/>
            <a:ext cx="313131" cy="282709"/>
            <a:chOff x="6393135" y="471613"/>
            <a:chExt cx="234839" cy="212023"/>
          </a:xfrm>
        </p:grpSpPr>
        <p:sp>
          <p:nvSpPr>
            <p:cNvPr id="914" name="Google Shape;914;p17"/>
            <p:cNvSpPr/>
            <p:nvPr/>
          </p:nvSpPr>
          <p:spPr>
            <a:xfrm rot="10800000">
              <a:off x="6393135" y="471613"/>
              <a:ext cx="234839" cy="173460"/>
            </a:xfrm>
            <a:custGeom>
              <a:avLst/>
              <a:gdLst/>
              <a:ahLst/>
              <a:cxnLst/>
              <a:rect l="l" t="t" r="r" b="b"/>
              <a:pathLst>
                <a:path w="3057" h="2258" extrusionOk="0">
                  <a:moveTo>
                    <a:pt x="115" y="0"/>
                  </a:moveTo>
                  <a:lnTo>
                    <a:pt x="69" y="23"/>
                  </a:lnTo>
                  <a:lnTo>
                    <a:pt x="46" y="46"/>
                  </a:lnTo>
                  <a:lnTo>
                    <a:pt x="1" y="69"/>
                  </a:lnTo>
                  <a:lnTo>
                    <a:pt x="1" y="114"/>
                  </a:lnTo>
                  <a:lnTo>
                    <a:pt x="1" y="137"/>
                  </a:lnTo>
                  <a:lnTo>
                    <a:pt x="24" y="183"/>
                  </a:lnTo>
                  <a:lnTo>
                    <a:pt x="46" y="205"/>
                  </a:lnTo>
                  <a:lnTo>
                    <a:pt x="92" y="228"/>
                  </a:lnTo>
                  <a:lnTo>
                    <a:pt x="320" y="251"/>
                  </a:lnTo>
                  <a:lnTo>
                    <a:pt x="548" y="342"/>
                  </a:lnTo>
                  <a:lnTo>
                    <a:pt x="776" y="456"/>
                  </a:lnTo>
                  <a:lnTo>
                    <a:pt x="1027" y="570"/>
                  </a:lnTo>
                  <a:lnTo>
                    <a:pt x="1255" y="730"/>
                  </a:lnTo>
                  <a:lnTo>
                    <a:pt x="1483" y="890"/>
                  </a:lnTo>
                  <a:lnTo>
                    <a:pt x="1916" y="1254"/>
                  </a:lnTo>
                  <a:lnTo>
                    <a:pt x="2304" y="1596"/>
                  </a:lnTo>
                  <a:lnTo>
                    <a:pt x="2601" y="1916"/>
                  </a:lnTo>
                  <a:lnTo>
                    <a:pt x="2874" y="2212"/>
                  </a:lnTo>
                  <a:lnTo>
                    <a:pt x="2920" y="2235"/>
                  </a:lnTo>
                  <a:lnTo>
                    <a:pt x="2965" y="2258"/>
                  </a:lnTo>
                  <a:lnTo>
                    <a:pt x="3034" y="2235"/>
                  </a:lnTo>
                  <a:lnTo>
                    <a:pt x="3057" y="2189"/>
                  </a:lnTo>
                  <a:lnTo>
                    <a:pt x="3057" y="2144"/>
                  </a:lnTo>
                  <a:lnTo>
                    <a:pt x="3057" y="2121"/>
                  </a:lnTo>
                  <a:lnTo>
                    <a:pt x="3034" y="2075"/>
                  </a:lnTo>
                  <a:lnTo>
                    <a:pt x="2737" y="1733"/>
                  </a:lnTo>
                  <a:lnTo>
                    <a:pt x="2418" y="1414"/>
                  </a:lnTo>
                  <a:lnTo>
                    <a:pt x="2030" y="1072"/>
                  </a:lnTo>
                  <a:lnTo>
                    <a:pt x="1574" y="707"/>
                  </a:lnTo>
                  <a:lnTo>
                    <a:pt x="1346" y="525"/>
                  </a:lnTo>
                  <a:lnTo>
                    <a:pt x="1095" y="388"/>
                  </a:lnTo>
                  <a:lnTo>
                    <a:pt x="845" y="251"/>
                  </a:lnTo>
                  <a:lnTo>
                    <a:pt x="594" y="137"/>
                  </a:lnTo>
                  <a:lnTo>
                    <a:pt x="343" y="46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5" name="Google Shape;915;p17"/>
            <p:cNvSpPr/>
            <p:nvPr/>
          </p:nvSpPr>
          <p:spPr>
            <a:xfrm rot="10800000">
              <a:off x="6496458" y="511867"/>
              <a:ext cx="131516" cy="171770"/>
            </a:xfrm>
            <a:custGeom>
              <a:avLst/>
              <a:gdLst/>
              <a:ahLst/>
              <a:cxnLst/>
              <a:rect l="l" t="t" r="r" b="b"/>
              <a:pathLst>
                <a:path w="1712" h="2236" extrusionOk="0">
                  <a:moveTo>
                    <a:pt x="1574" y="0"/>
                  </a:moveTo>
                  <a:lnTo>
                    <a:pt x="69" y="525"/>
                  </a:lnTo>
                  <a:lnTo>
                    <a:pt x="24" y="548"/>
                  </a:lnTo>
                  <a:lnTo>
                    <a:pt x="1" y="571"/>
                  </a:lnTo>
                  <a:lnTo>
                    <a:pt x="1" y="616"/>
                  </a:lnTo>
                  <a:lnTo>
                    <a:pt x="1" y="662"/>
                  </a:lnTo>
                  <a:lnTo>
                    <a:pt x="525" y="2167"/>
                  </a:lnTo>
                  <a:lnTo>
                    <a:pt x="571" y="2212"/>
                  </a:lnTo>
                  <a:lnTo>
                    <a:pt x="617" y="2235"/>
                  </a:lnTo>
                  <a:lnTo>
                    <a:pt x="662" y="2212"/>
                  </a:lnTo>
                  <a:lnTo>
                    <a:pt x="685" y="2190"/>
                  </a:lnTo>
                  <a:lnTo>
                    <a:pt x="708" y="2167"/>
                  </a:lnTo>
                  <a:lnTo>
                    <a:pt x="731" y="2121"/>
                  </a:lnTo>
                  <a:lnTo>
                    <a:pt x="731" y="2098"/>
                  </a:lnTo>
                  <a:lnTo>
                    <a:pt x="229" y="685"/>
                  </a:lnTo>
                  <a:lnTo>
                    <a:pt x="1643" y="183"/>
                  </a:lnTo>
                  <a:lnTo>
                    <a:pt x="1666" y="183"/>
                  </a:lnTo>
                  <a:lnTo>
                    <a:pt x="1688" y="137"/>
                  </a:lnTo>
                  <a:lnTo>
                    <a:pt x="1711" y="92"/>
                  </a:lnTo>
                  <a:lnTo>
                    <a:pt x="1711" y="69"/>
                  </a:lnTo>
                  <a:lnTo>
                    <a:pt x="1688" y="23"/>
                  </a:lnTo>
                  <a:lnTo>
                    <a:pt x="164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916" name="Google Shape;916;p17"/>
          <p:cNvSpPr txBox="1">
            <a:spLocks noGrp="1"/>
          </p:cNvSpPr>
          <p:nvPr>
            <p:ph type="ctrTitle" idx="8"/>
          </p:nvPr>
        </p:nvSpPr>
        <p:spPr>
          <a:xfrm>
            <a:off x="1703067" y="749667"/>
            <a:ext cx="8758800" cy="88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5333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528378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s">
  <p:cSld name="Numbers and texts">
    <p:bg>
      <p:bgPr>
        <a:solidFill>
          <a:schemeClr val="accent5"/>
        </a:solidFill>
        <a:effectLst/>
      </p:bgPr>
    </p:bg>
    <p:spTree>
      <p:nvGrpSpPr>
        <p:cNvPr id="1" name="Shape 9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8" name="Google Shape;918;p18"/>
          <p:cNvGrpSpPr/>
          <p:nvPr/>
        </p:nvGrpSpPr>
        <p:grpSpPr>
          <a:xfrm>
            <a:off x="-262100" y="406368"/>
            <a:ext cx="12697088" cy="6600961"/>
            <a:chOff x="1701" y="399186"/>
            <a:chExt cx="9125842" cy="4744342"/>
          </a:xfrm>
        </p:grpSpPr>
        <p:sp>
          <p:nvSpPr>
            <p:cNvPr id="919" name="Google Shape;919;p18"/>
            <p:cNvSpPr/>
            <p:nvPr/>
          </p:nvSpPr>
          <p:spPr>
            <a:xfrm>
              <a:off x="1701" y="399186"/>
              <a:ext cx="9125842" cy="4744292"/>
            </a:xfrm>
            <a:custGeom>
              <a:avLst/>
              <a:gdLst/>
              <a:ahLst/>
              <a:cxnLst/>
              <a:rect l="l" t="t" r="r" b="b"/>
              <a:pathLst>
                <a:path w="118310" h="42805" extrusionOk="0">
                  <a:moveTo>
                    <a:pt x="118310" y="0"/>
                  </a:moveTo>
                  <a:lnTo>
                    <a:pt x="116987" y="251"/>
                  </a:lnTo>
                  <a:lnTo>
                    <a:pt x="115733" y="479"/>
                  </a:lnTo>
                  <a:lnTo>
                    <a:pt x="114502" y="753"/>
                  </a:lnTo>
                  <a:lnTo>
                    <a:pt x="113293" y="1027"/>
                  </a:lnTo>
                  <a:lnTo>
                    <a:pt x="112130" y="1300"/>
                  </a:lnTo>
                  <a:lnTo>
                    <a:pt x="110990" y="1619"/>
                  </a:lnTo>
                  <a:lnTo>
                    <a:pt x="109895" y="1916"/>
                  </a:lnTo>
                  <a:lnTo>
                    <a:pt x="108801" y="2258"/>
                  </a:lnTo>
                  <a:lnTo>
                    <a:pt x="107752" y="2600"/>
                  </a:lnTo>
                  <a:lnTo>
                    <a:pt x="106725" y="2942"/>
                  </a:lnTo>
                  <a:lnTo>
                    <a:pt x="105722" y="3307"/>
                  </a:lnTo>
                  <a:lnTo>
                    <a:pt x="104741" y="3672"/>
                  </a:lnTo>
                  <a:lnTo>
                    <a:pt x="103784" y="4037"/>
                  </a:lnTo>
                  <a:lnTo>
                    <a:pt x="102849" y="4424"/>
                  </a:lnTo>
                  <a:lnTo>
                    <a:pt x="101936" y="4812"/>
                  </a:lnTo>
                  <a:lnTo>
                    <a:pt x="101024" y="5223"/>
                  </a:lnTo>
                  <a:lnTo>
                    <a:pt x="99268" y="6044"/>
                  </a:lnTo>
                  <a:lnTo>
                    <a:pt x="97581" y="6864"/>
                  </a:lnTo>
                  <a:lnTo>
                    <a:pt x="95916" y="7731"/>
                  </a:lnTo>
                  <a:lnTo>
                    <a:pt x="94297" y="8598"/>
                  </a:lnTo>
                  <a:lnTo>
                    <a:pt x="91127" y="10331"/>
                  </a:lnTo>
                  <a:lnTo>
                    <a:pt x="89531" y="11197"/>
                  </a:lnTo>
                  <a:lnTo>
                    <a:pt x="87935" y="12064"/>
                  </a:lnTo>
                  <a:lnTo>
                    <a:pt x="86338" y="12908"/>
                  </a:lnTo>
                  <a:lnTo>
                    <a:pt x="84696" y="13729"/>
                  </a:lnTo>
                  <a:lnTo>
                    <a:pt x="83009" y="14550"/>
                  </a:lnTo>
                  <a:lnTo>
                    <a:pt x="81298" y="15325"/>
                  </a:lnTo>
                  <a:lnTo>
                    <a:pt x="80409" y="15690"/>
                  </a:lnTo>
                  <a:lnTo>
                    <a:pt x="79497" y="16055"/>
                  </a:lnTo>
                  <a:lnTo>
                    <a:pt x="78585" y="16420"/>
                  </a:lnTo>
                  <a:lnTo>
                    <a:pt x="77650" y="16762"/>
                  </a:lnTo>
                  <a:lnTo>
                    <a:pt x="76692" y="17104"/>
                  </a:lnTo>
                  <a:lnTo>
                    <a:pt x="75711" y="17423"/>
                  </a:lnTo>
                  <a:lnTo>
                    <a:pt x="74708" y="17742"/>
                  </a:lnTo>
                  <a:lnTo>
                    <a:pt x="73682" y="18039"/>
                  </a:lnTo>
                  <a:lnTo>
                    <a:pt x="72633" y="18335"/>
                  </a:lnTo>
                  <a:lnTo>
                    <a:pt x="71538" y="18609"/>
                  </a:lnTo>
                  <a:lnTo>
                    <a:pt x="70444" y="18860"/>
                  </a:lnTo>
                  <a:lnTo>
                    <a:pt x="69303" y="19110"/>
                  </a:lnTo>
                  <a:lnTo>
                    <a:pt x="68140" y="19339"/>
                  </a:lnTo>
                  <a:lnTo>
                    <a:pt x="66932" y="19544"/>
                  </a:lnTo>
                  <a:lnTo>
                    <a:pt x="65700" y="19726"/>
                  </a:lnTo>
                  <a:lnTo>
                    <a:pt x="64423" y="19909"/>
                  </a:lnTo>
                  <a:lnTo>
                    <a:pt x="63123" y="20068"/>
                  </a:lnTo>
                  <a:lnTo>
                    <a:pt x="61778" y="20205"/>
                  </a:lnTo>
                  <a:lnTo>
                    <a:pt x="60410" y="20342"/>
                  </a:lnTo>
                  <a:lnTo>
                    <a:pt x="58996" y="20433"/>
                  </a:lnTo>
                  <a:lnTo>
                    <a:pt x="57536" y="20524"/>
                  </a:lnTo>
                  <a:lnTo>
                    <a:pt x="56031" y="20570"/>
                  </a:lnTo>
                  <a:lnTo>
                    <a:pt x="54480" y="20616"/>
                  </a:lnTo>
                  <a:lnTo>
                    <a:pt x="52884" y="20638"/>
                  </a:lnTo>
                  <a:lnTo>
                    <a:pt x="51288" y="20616"/>
                  </a:lnTo>
                  <a:lnTo>
                    <a:pt x="49692" y="20593"/>
                  </a:lnTo>
                  <a:lnTo>
                    <a:pt x="48141" y="20547"/>
                  </a:lnTo>
                  <a:lnTo>
                    <a:pt x="46613" y="20479"/>
                  </a:lnTo>
                  <a:lnTo>
                    <a:pt x="45108" y="20410"/>
                  </a:lnTo>
                  <a:lnTo>
                    <a:pt x="43626" y="20296"/>
                  </a:lnTo>
                  <a:lnTo>
                    <a:pt x="42166" y="20182"/>
                  </a:lnTo>
                  <a:lnTo>
                    <a:pt x="40729" y="20045"/>
                  </a:lnTo>
                  <a:lnTo>
                    <a:pt x="39316" y="19909"/>
                  </a:lnTo>
                  <a:lnTo>
                    <a:pt x="37924" y="19749"/>
                  </a:lnTo>
                  <a:lnTo>
                    <a:pt x="36556" y="19567"/>
                  </a:lnTo>
                  <a:lnTo>
                    <a:pt x="35211" y="19361"/>
                  </a:lnTo>
                  <a:lnTo>
                    <a:pt x="33888" y="19156"/>
                  </a:lnTo>
                  <a:lnTo>
                    <a:pt x="32588" y="18951"/>
                  </a:lnTo>
                  <a:lnTo>
                    <a:pt x="31334" y="18723"/>
                  </a:lnTo>
                  <a:lnTo>
                    <a:pt x="30080" y="18495"/>
                  </a:lnTo>
                  <a:lnTo>
                    <a:pt x="28871" y="18244"/>
                  </a:lnTo>
                  <a:lnTo>
                    <a:pt x="27663" y="17970"/>
                  </a:lnTo>
                  <a:lnTo>
                    <a:pt x="26500" y="17697"/>
                  </a:lnTo>
                  <a:lnTo>
                    <a:pt x="25359" y="17423"/>
                  </a:lnTo>
                  <a:lnTo>
                    <a:pt x="23124" y="16853"/>
                  </a:lnTo>
                  <a:lnTo>
                    <a:pt x="21004" y="16260"/>
                  </a:lnTo>
                  <a:lnTo>
                    <a:pt x="18997" y="15621"/>
                  </a:lnTo>
                  <a:lnTo>
                    <a:pt x="17058" y="14983"/>
                  </a:lnTo>
                  <a:lnTo>
                    <a:pt x="15257" y="14344"/>
                  </a:lnTo>
                  <a:lnTo>
                    <a:pt x="13524" y="13683"/>
                  </a:lnTo>
                  <a:lnTo>
                    <a:pt x="11905" y="13022"/>
                  </a:lnTo>
                  <a:lnTo>
                    <a:pt x="10377" y="12383"/>
                  </a:lnTo>
                  <a:lnTo>
                    <a:pt x="8963" y="11745"/>
                  </a:lnTo>
                  <a:lnTo>
                    <a:pt x="7663" y="11129"/>
                  </a:lnTo>
                  <a:lnTo>
                    <a:pt x="6432" y="10513"/>
                  </a:lnTo>
                  <a:lnTo>
                    <a:pt x="5337" y="9943"/>
                  </a:lnTo>
                  <a:lnTo>
                    <a:pt x="4334" y="9396"/>
                  </a:lnTo>
                  <a:lnTo>
                    <a:pt x="3421" y="8871"/>
                  </a:lnTo>
                  <a:lnTo>
                    <a:pt x="2623" y="8392"/>
                  </a:lnTo>
                  <a:lnTo>
                    <a:pt x="1939" y="7982"/>
                  </a:lnTo>
                  <a:lnTo>
                    <a:pt x="867" y="7298"/>
                  </a:lnTo>
                  <a:lnTo>
                    <a:pt x="229" y="6842"/>
                  </a:lnTo>
                  <a:lnTo>
                    <a:pt x="1" y="6682"/>
                  </a:lnTo>
                  <a:lnTo>
                    <a:pt x="1" y="42804"/>
                  </a:lnTo>
                  <a:lnTo>
                    <a:pt x="118310" y="42804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68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0" name="Google Shape;920;p18"/>
            <p:cNvSpPr/>
            <p:nvPr/>
          </p:nvSpPr>
          <p:spPr>
            <a:xfrm>
              <a:off x="1701" y="3036178"/>
              <a:ext cx="9125842" cy="2107350"/>
            </a:xfrm>
            <a:custGeom>
              <a:avLst/>
              <a:gdLst/>
              <a:ahLst/>
              <a:cxnLst/>
              <a:rect l="l" t="t" r="r" b="b"/>
              <a:pathLst>
                <a:path w="118310" h="18404" extrusionOk="0">
                  <a:moveTo>
                    <a:pt x="118310" y="0"/>
                  </a:moveTo>
                  <a:lnTo>
                    <a:pt x="117877" y="183"/>
                  </a:lnTo>
                  <a:lnTo>
                    <a:pt x="116668" y="707"/>
                  </a:lnTo>
                  <a:lnTo>
                    <a:pt x="114730" y="1505"/>
                  </a:lnTo>
                  <a:lnTo>
                    <a:pt x="113521" y="1984"/>
                  </a:lnTo>
                  <a:lnTo>
                    <a:pt x="112130" y="2509"/>
                  </a:lnTo>
                  <a:lnTo>
                    <a:pt x="110579" y="3079"/>
                  </a:lnTo>
                  <a:lnTo>
                    <a:pt x="108892" y="3649"/>
                  </a:lnTo>
                  <a:lnTo>
                    <a:pt x="107067" y="4265"/>
                  </a:lnTo>
                  <a:lnTo>
                    <a:pt x="105106" y="4903"/>
                  </a:lnTo>
                  <a:lnTo>
                    <a:pt x="103008" y="5542"/>
                  </a:lnTo>
                  <a:lnTo>
                    <a:pt x="100819" y="6157"/>
                  </a:lnTo>
                  <a:lnTo>
                    <a:pt x="98493" y="6796"/>
                  </a:lnTo>
                  <a:lnTo>
                    <a:pt x="96076" y="7389"/>
                  </a:lnTo>
                  <a:lnTo>
                    <a:pt x="93544" y="7982"/>
                  </a:lnTo>
                  <a:lnTo>
                    <a:pt x="90945" y="8529"/>
                  </a:lnTo>
                  <a:lnTo>
                    <a:pt x="89622" y="8780"/>
                  </a:lnTo>
                  <a:lnTo>
                    <a:pt x="88254" y="9031"/>
                  </a:lnTo>
                  <a:lnTo>
                    <a:pt x="86886" y="9281"/>
                  </a:lnTo>
                  <a:lnTo>
                    <a:pt x="85494" y="9510"/>
                  </a:lnTo>
                  <a:lnTo>
                    <a:pt x="84081" y="9715"/>
                  </a:lnTo>
                  <a:lnTo>
                    <a:pt x="82667" y="9920"/>
                  </a:lnTo>
                  <a:lnTo>
                    <a:pt x="81230" y="10080"/>
                  </a:lnTo>
                  <a:lnTo>
                    <a:pt x="79771" y="10262"/>
                  </a:lnTo>
                  <a:lnTo>
                    <a:pt x="78311" y="10399"/>
                  </a:lnTo>
                  <a:lnTo>
                    <a:pt x="76829" y="10536"/>
                  </a:lnTo>
                  <a:lnTo>
                    <a:pt x="75324" y="10627"/>
                  </a:lnTo>
                  <a:lnTo>
                    <a:pt x="73841" y="10718"/>
                  </a:lnTo>
                  <a:lnTo>
                    <a:pt x="72314" y="10787"/>
                  </a:lnTo>
                  <a:lnTo>
                    <a:pt x="70808" y="10832"/>
                  </a:lnTo>
                  <a:lnTo>
                    <a:pt x="69281" y="10855"/>
                  </a:lnTo>
                  <a:lnTo>
                    <a:pt x="67753" y="10855"/>
                  </a:lnTo>
                  <a:lnTo>
                    <a:pt x="66202" y="10809"/>
                  </a:lnTo>
                  <a:lnTo>
                    <a:pt x="64651" y="10764"/>
                  </a:lnTo>
                  <a:lnTo>
                    <a:pt x="63101" y="10673"/>
                  </a:lnTo>
                  <a:lnTo>
                    <a:pt x="61550" y="10559"/>
                  </a:lnTo>
                  <a:lnTo>
                    <a:pt x="59999" y="10422"/>
                  </a:lnTo>
                  <a:lnTo>
                    <a:pt x="58448" y="10262"/>
                  </a:lnTo>
                  <a:lnTo>
                    <a:pt x="56875" y="10057"/>
                  </a:lnTo>
                  <a:lnTo>
                    <a:pt x="55324" y="9806"/>
                  </a:lnTo>
                  <a:lnTo>
                    <a:pt x="53774" y="9555"/>
                  </a:lnTo>
                  <a:lnTo>
                    <a:pt x="52223" y="9236"/>
                  </a:lnTo>
                  <a:lnTo>
                    <a:pt x="50672" y="8917"/>
                  </a:lnTo>
                  <a:lnTo>
                    <a:pt x="49121" y="8529"/>
                  </a:lnTo>
                  <a:lnTo>
                    <a:pt x="47594" y="8164"/>
                  </a:lnTo>
                  <a:lnTo>
                    <a:pt x="46066" y="7799"/>
                  </a:lnTo>
                  <a:lnTo>
                    <a:pt x="44583" y="7480"/>
                  </a:lnTo>
                  <a:lnTo>
                    <a:pt x="43124" y="7183"/>
                  </a:lnTo>
                  <a:lnTo>
                    <a:pt x="41687" y="6933"/>
                  </a:lnTo>
                  <a:lnTo>
                    <a:pt x="40296" y="6682"/>
                  </a:lnTo>
                  <a:lnTo>
                    <a:pt x="38905" y="6454"/>
                  </a:lnTo>
                  <a:lnTo>
                    <a:pt x="37537" y="6271"/>
                  </a:lnTo>
                  <a:lnTo>
                    <a:pt x="36214" y="6089"/>
                  </a:lnTo>
                  <a:lnTo>
                    <a:pt x="34892" y="5929"/>
                  </a:lnTo>
                  <a:lnTo>
                    <a:pt x="33614" y="5815"/>
                  </a:lnTo>
                  <a:lnTo>
                    <a:pt x="32337" y="5701"/>
                  </a:lnTo>
                  <a:lnTo>
                    <a:pt x="31106" y="5610"/>
                  </a:lnTo>
                  <a:lnTo>
                    <a:pt x="29897" y="5542"/>
                  </a:lnTo>
                  <a:lnTo>
                    <a:pt x="28712" y="5496"/>
                  </a:lnTo>
                  <a:lnTo>
                    <a:pt x="27526" y="5450"/>
                  </a:lnTo>
                  <a:lnTo>
                    <a:pt x="26385" y="5428"/>
                  </a:lnTo>
                  <a:lnTo>
                    <a:pt x="25268" y="5450"/>
                  </a:lnTo>
                  <a:lnTo>
                    <a:pt x="24196" y="5450"/>
                  </a:lnTo>
                  <a:lnTo>
                    <a:pt x="23124" y="5496"/>
                  </a:lnTo>
                  <a:lnTo>
                    <a:pt x="22075" y="5542"/>
                  </a:lnTo>
                  <a:lnTo>
                    <a:pt x="21049" y="5587"/>
                  </a:lnTo>
                  <a:lnTo>
                    <a:pt x="20069" y="5678"/>
                  </a:lnTo>
                  <a:lnTo>
                    <a:pt x="19088" y="5747"/>
                  </a:lnTo>
                  <a:lnTo>
                    <a:pt x="18153" y="5861"/>
                  </a:lnTo>
                  <a:lnTo>
                    <a:pt x="17218" y="5952"/>
                  </a:lnTo>
                  <a:lnTo>
                    <a:pt x="15462" y="6203"/>
                  </a:lnTo>
                  <a:lnTo>
                    <a:pt x="13775" y="6499"/>
                  </a:lnTo>
                  <a:lnTo>
                    <a:pt x="12201" y="6796"/>
                  </a:lnTo>
                  <a:lnTo>
                    <a:pt x="10719" y="7138"/>
                  </a:lnTo>
                  <a:lnTo>
                    <a:pt x="9328" y="7503"/>
                  </a:lnTo>
                  <a:lnTo>
                    <a:pt x="8051" y="7868"/>
                  </a:lnTo>
                  <a:lnTo>
                    <a:pt x="6865" y="8255"/>
                  </a:lnTo>
                  <a:lnTo>
                    <a:pt x="5770" y="8620"/>
                  </a:lnTo>
                  <a:lnTo>
                    <a:pt x="4767" y="9008"/>
                  </a:lnTo>
                  <a:lnTo>
                    <a:pt x="3855" y="9373"/>
                  </a:lnTo>
                  <a:lnTo>
                    <a:pt x="3057" y="9715"/>
                  </a:lnTo>
                  <a:lnTo>
                    <a:pt x="2327" y="10057"/>
                  </a:lnTo>
                  <a:lnTo>
                    <a:pt x="1711" y="10353"/>
                  </a:lnTo>
                  <a:lnTo>
                    <a:pt x="1187" y="10627"/>
                  </a:lnTo>
                  <a:lnTo>
                    <a:pt x="776" y="10878"/>
                  </a:lnTo>
                  <a:lnTo>
                    <a:pt x="206" y="11220"/>
                  </a:lnTo>
                  <a:lnTo>
                    <a:pt x="1" y="11334"/>
                  </a:lnTo>
                  <a:lnTo>
                    <a:pt x="1" y="18403"/>
                  </a:lnTo>
                  <a:lnTo>
                    <a:pt x="118310" y="18403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5B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921" name="Google Shape;921;p18"/>
          <p:cNvGrpSpPr/>
          <p:nvPr/>
        </p:nvGrpSpPr>
        <p:grpSpPr>
          <a:xfrm rot="10800000">
            <a:off x="-262108" y="258230"/>
            <a:ext cx="12038632" cy="6345761"/>
            <a:chOff x="1033250" y="4061275"/>
            <a:chExt cx="2670425" cy="1407625"/>
          </a:xfrm>
        </p:grpSpPr>
        <p:sp>
          <p:nvSpPr>
            <p:cNvPr id="922" name="Google Shape;922;p18"/>
            <p:cNvSpPr/>
            <p:nvPr/>
          </p:nvSpPr>
          <p:spPr>
            <a:xfrm>
              <a:off x="1225375" y="54324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0"/>
                  </a:moveTo>
                  <a:lnTo>
                    <a:pt x="69" y="46"/>
                  </a:lnTo>
                  <a:lnTo>
                    <a:pt x="24" y="91"/>
                  </a:lnTo>
                  <a:lnTo>
                    <a:pt x="1" y="160"/>
                  </a:lnTo>
                  <a:lnTo>
                    <a:pt x="24" y="228"/>
                  </a:lnTo>
                  <a:lnTo>
                    <a:pt x="69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320" y="297"/>
                  </a:lnTo>
                  <a:lnTo>
                    <a:pt x="343" y="228"/>
                  </a:lnTo>
                  <a:lnTo>
                    <a:pt x="366" y="160"/>
                  </a:lnTo>
                  <a:lnTo>
                    <a:pt x="343" y="91"/>
                  </a:lnTo>
                  <a:lnTo>
                    <a:pt x="320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3" name="Google Shape;923;p18"/>
            <p:cNvSpPr/>
            <p:nvPr/>
          </p:nvSpPr>
          <p:spPr>
            <a:xfrm>
              <a:off x="1467675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2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4" name="Google Shape;924;p18"/>
            <p:cNvSpPr/>
            <p:nvPr/>
          </p:nvSpPr>
          <p:spPr>
            <a:xfrm>
              <a:off x="2176900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5" name="Google Shape;925;p18"/>
            <p:cNvSpPr/>
            <p:nvPr/>
          </p:nvSpPr>
          <p:spPr>
            <a:xfrm>
              <a:off x="2231050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6" name="Google Shape;926;p18"/>
            <p:cNvSpPr/>
            <p:nvPr/>
          </p:nvSpPr>
          <p:spPr>
            <a:xfrm>
              <a:off x="1035525" y="4565825"/>
              <a:ext cx="8600" cy="9150"/>
            </a:xfrm>
            <a:custGeom>
              <a:avLst/>
              <a:gdLst/>
              <a:ahLst/>
              <a:cxnLst/>
              <a:rect l="l" t="t" r="r" b="b"/>
              <a:pathLst>
                <a:path w="344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7" y="69"/>
                  </a:lnTo>
                  <a:lnTo>
                    <a:pt x="1" y="115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7" name="Google Shape;927;p18"/>
            <p:cNvSpPr/>
            <p:nvPr/>
          </p:nvSpPr>
          <p:spPr>
            <a:xfrm>
              <a:off x="1048650" y="49039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114" y="1"/>
                  </a:moveTo>
                  <a:lnTo>
                    <a:pt x="46" y="46"/>
                  </a:lnTo>
                  <a:lnTo>
                    <a:pt x="0" y="92"/>
                  </a:lnTo>
                  <a:lnTo>
                    <a:pt x="0" y="160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114" y="320"/>
                  </a:lnTo>
                  <a:lnTo>
                    <a:pt x="183" y="343"/>
                  </a:lnTo>
                  <a:lnTo>
                    <a:pt x="251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8" name="Google Shape;928;p18"/>
            <p:cNvSpPr/>
            <p:nvPr/>
          </p:nvSpPr>
          <p:spPr>
            <a:xfrm>
              <a:off x="1033250" y="5104000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6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9" name="Google Shape;929;p18"/>
            <p:cNvSpPr/>
            <p:nvPr/>
          </p:nvSpPr>
          <p:spPr>
            <a:xfrm>
              <a:off x="1516150" y="4188400"/>
              <a:ext cx="9125" cy="8600"/>
            </a:xfrm>
            <a:custGeom>
              <a:avLst/>
              <a:gdLst/>
              <a:ahLst/>
              <a:cxnLst/>
              <a:rect l="l" t="t" r="r" b="b"/>
              <a:pathLst>
                <a:path w="365" h="344" extrusionOk="0">
                  <a:moveTo>
                    <a:pt x="114" y="1"/>
                  </a:moveTo>
                  <a:lnTo>
                    <a:pt x="68" y="47"/>
                  </a:lnTo>
                  <a:lnTo>
                    <a:pt x="23" y="92"/>
                  </a:lnTo>
                  <a:lnTo>
                    <a:pt x="0" y="161"/>
                  </a:lnTo>
                  <a:lnTo>
                    <a:pt x="23" y="229"/>
                  </a:lnTo>
                  <a:lnTo>
                    <a:pt x="68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319" y="297"/>
                  </a:lnTo>
                  <a:lnTo>
                    <a:pt x="342" y="229"/>
                  </a:lnTo>
                  <a:lnTo>
                    <a:pt x="365" y="161"/>
                  </a:lnTo>
                  <a:lnTo>
                    <a:pt x="342" y="92"/>
                  </a:lnTo>
                  <a:lnTo>
                    <a:pt x="319" y="47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0" name="Google Shape;930;p18"/>
            <p:cNvSpPr/>
            <p:nvPr/>
          </p:nvSpPr>
          <p:spPr>
            <a:xfrm>
              <a:off x="1048650" y="406127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1" name="Google Shape;931;p18"/>
            <p:cNvSpPr/>
            <p:nvPr/>
          </p:nvSpPr>
          <p:spPr>
            <a:xfrm>
              <a:off x="233880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60" y="0"/>
                  </a:moveTo>
                  <a:lnTo>
                    <a:pt x="92" y="23"/>
                  </a:lnTo>
                  <a:lnTo>
                    <a:pt x="46" y="68"/>
                  </a:lnTo>
                  <a:lnTo>
                    <a:pt x="1" y="114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6" y="319"/>
                  </a:lnTo>
                  <a:lnTo>
                    <a:pt x="92" y="342"/>
                  </a:lnTo>
                  <a:lnTo>
                    <a:pt x="160" y="365"/>
                  </a:lnTo>
                  <a:lnTo>
                    <a:pt x="229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8"/>
                  </a:lnTo>
                  <a:lnTo>
                    <a:pt x="229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2" name="Google Shape;932;p18"/>
            <p:cNvSpPr/>
            <p:nvPr/>
          </p:nvSpPr>
          <p:spPr>
            <a:xfrm>
              <a:off x="2043500" y="4204950"/>
              <a:ext cx="9125" cy="9150"/>
            </a:xfrm>
            <a:custGeom>
              <a:avLst/>
              <a:gdLst/>
              <a:ahLst/>
              <a:cxnLst/>
              <a:rect l="l" t="t" r="r" b="b"/>
              <a:pathLst>
                <a:path w="365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69" y="69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19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19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3" name="Google Shape;933;p18"/>
            <p:cNvSpPr/>
            <p:nvPr/>
          </p:nvSpPr>
          <p:spPr>
            <a:xfrm>
              <a:off x="2325700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4" name="Google Shape;934;p18"/>
            <p:cNvSpPr/>
            <p:nvPr/>
          </p:nvSpPr>
          <p:spPr>
            <a:xfrm>
              <a:off x="1340550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5" name="Google Shape;935;p18"/>
            <p:cNvSpPr/>
            <p:nvPr/>
          </p:nvSpPr>
          <p:spPr>
            <a:xfrm>
              <a:off x="1942575" y="437085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6" name="Google Shape;936;p18"/>
            <p:cNvSpPr/>
            <p:nvPr/>
          </p:nvSpPr>
          <p:spPr>
            <a:xfrm>
              <a:off x="2317725" y="436742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2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2" y="365"/>
                  </a:lnTo>
                  <a:lnTo>
                    <a:pt x="251" y="343"/>
                  </a:lnTo>
                  <a:lnTo>
                    <a:pt x="296" y="297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5"/>
                  </a:lnTo>
                  <a:lnTo>
                    <a:pt x="296" y="46"/>
                  </a:lnTo>
                  <a:lnTo>
                    <a:pt x="251" y="23"/>
                  </a:lnTo>
                  <a:lnTo>
                    <a:pt x="1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7" name="Google Shape;937;p18"/>
            <p:cNvSpPr/>
            <p:nvPr/>
          </p:nvSpPr>
          <p:spPr>
            <a:xfrm>
              <a:off x="1183200" y="50293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6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0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3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2" y="92"/>
                  </a:lnTo>
                  <a:lnTo>
                    <a:pt x="798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8" name="Google Shape;938;p18"/>
            <p:cNvSpPr/>
            <p:nvPr/>
          </p:nvSpPr>
          <p:spPr>
            <a:xfrm>
              <a:off x="2107925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70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60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60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70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981" y="1004"/>
                  </a:lnTo>
                  <a:lnTo>
                    <a:pt x="1049" y="913"/>
                  </a:lnTo>
                  <a:lnTo>
                    <a:pt x="1117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7" y="366"/>
                  </a:lnTo>
                  <a:lnTo>
                    <a:pt x="1049" y="252"/>
                  </a:lnTo>
                  <a:lnTo>
                    <a:pt x="981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9" name="Google Shape;939;p18"/>
            <p:cNvSpPr/>
            <p:nvPr/>
          </p:nvSpPr>
          <p:spPr>
            <a:xfrm>
              <a:off x="2372450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6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1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91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6" y="1140"/>
                  </a:lnTo>
                  <a:lnTo>
                    <a:pt x="707" y="1140"/>
                  </a:lnTo>
                  <a:lnTo>
                    <a:pt x="798" y="1095"/>
                  </a:lnTo>
                  <a:lnTo>
                    <a:pt x="912" y="1049"/>
                  </a:lnTo>
                  <a:lnTo>
                    <a:pt x="981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0" y="684"/>
                  </a:lnTo>
                  <a:lnTo>
                    <a:pt x="1163" y="570"/>
                  </a:lnTo>
                  <a:lnTo>
                    <a:pt x="1140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981" y="160"/>
                  </a:lnTo>
                  <a:lnTo>
                    <a:pt x="912" y="91"/>
                  </a:lnTo>
                  <a:lnTo>
                    <a:pt x="798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0" name="Google Shape;940;p18"/>
            <p:cNvSpPr/>
            <p:nvPr/>
          </p:nvSpPr>
          <p:spPr>
            <a:xfrm>
              <a:off x="1633575" y="52174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4" y="1"/>
                  </a:moveTo>
                  <a:lnTo>
                    <a:pt x="480" y="24"/>
                  </a:lnTo>
                  <a:lnTo>
                    <a:pt x="366" y="47"/>
                  </a:lnTo>
                  <a:lnTo>
                    <a:pt x="274" y="115"/>
                  </a:lnTo>
                  <a:lnTo>
                    <a:pt x="183" y="183"/>
                  </a:lnTo>
                  <a:lnTo>
                    <a:pt x="115" y="275"/>
                  </a:lnTo>
                  <a:lnTo>
                    <a:pt x="46" y="366"/>
                  </a:lnTo>
                  <a:lnTo>
                    <a:pt x="24" y="480"/>
                  </a:lnTo>
                  <a:lnTo>
                    <a:pt x="1" y="594"/>
                  </a:lnTo>
                  <a:lnTo>
                    <a:pt x="24" y="708"/>
                  </a:lnTo>
                  <a:lnTo>
                    <a:pt x="46" y="822"/>
                  </a:lnTo>
                  <a:lnTo>
                    <a:pt x="115" y="913"/>
                  </a:lnTo>
                  <a:lnTo>
                    <a:pt x="183" y="1004"/>
                  </a:lnTo>
                  <a:lnTo>
                    <a:pt x="274" y="1073"/>
                  </a:lnTo>
                  <a:lnTo>
                    <a:pt x="366" y="1118"/>
                  </a:lnTo>
                  <a:lnTo>
                    <a:pt x="480" y="1164"/>
                  </a:lnTo>
                  <a:lnTo>
                    <a:pt x="708" y="1164"/>
                  </a:lnTo>
                  <a:lnTo>
                    <a:pt x="822" y="1118"/>
                  </a:lnTo>
                  <a:lnTo>
                    <a:pt x="913" y="1073"/>
                  </a:lnTo>
                  <a:lnTo>
                    <a:pt x="1004" y="1004"/>
                  </a:lnTo>
                  <a:lnTo>
                    <a:pt x="1073" y="913"/>
                  </a:lnTo>
                  <a:lnTo>
                    <a:pt x="1118" y="822"/>
                  </a:lnTo>
                  <a:lnTo>
                    <a:pt x="1164" y="708"/>
                  </a:lnTo>
                  <a:lnTo>
                    <a:pt x="1164" y="594"/>
                  </a:lnTo>
                  <a:lnTo>
                    <a:pt x="1164" y="480"/>
                  </a:lnTo>
                  <a:lnTo>
                    <a:pt x="1118" y="366"/>
                  </a:lnTo>
                  <a:lnTo>
                    <a:pt x="1073" y="275"/>
                  </a:lnTo>
                  <a:lnTo>
                    <a:pt x="1004" y="183"/>
                  </a:lnTo>
                  <a:lnTo>
                    <a:pt x="913" y="115"/>
                  </a:lnTo>
                  <a:lnTo>
                    <a:pt x="822" y="47"/>
                  </a:lnTo>
                  <a:lnTo>
                    <a:pt x="708" y="24"/>
                  </a:lnTo>
                  <a:lnTo>
                    <a:pt x="59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1" name="Google Shape;941;p18"/>
            <p:cNvSpPr/>
            <p:nvPr/>
          </p:nvSpPr>
          <p:spPr>
            <a:xfrm>
              <a:off x="1208850" y="4406775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0" y="456"/>
                  </a:lnTo>
                  <a:lnTo>
                    <a:pt x="0" y="570"/>
                  </a:lnTo>
                  <a:lnTo>
                    <a:pt x="0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095" y="798"/>
                  </a:lnTo>
                  <a:lnTo>
                    <a:pt x="1141" y="684"/>
                  </a:lnTo>
                  <a:lnTo>
                    <a:pt x="1141" y="570"/>
                  </a:lnTo>
                  <a:lnTo>
                    <a:pt x="1141" y="456"/>
                  </a:lnTo>
                  <a:lnTo>
                    <a:pt x="1095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2" name="Google Shape;942;p18"/>
            <p:cNvSpPr/>
            <p:nvPr/>
          </p:nvSpPr>
          <p:spPr>
            <a:xfrm>
              <a:off x="1764700" y="43822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2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1" y="457"/>
                  </a:lnTo>
                  <a:lnTo>
                    <a:pt x="1" y="571"/>
                  </a:lnTo>
                  <a:lnTo>
                    <a:pt x="1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685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1" y="981"/>
                  </a:lnTo>
                  <a:lnTo>
                    <a:pt x="1050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3" name="Google Shape;943;p18"/>
            <p:cNvSpPr/>
            <p:nvPr/>
          </p:nvSpPr>
          <p:spPr>
            <a:xfrm>
              <a:off x="2528075" y="54324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1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20" y="228"/>
                  </a:lnTo>
                  <a:lnTo>
                    <a:pt x="343" y="160"/>
                  </a:lnTo>
                  <a:lnTo>
                    <a:pt x="320" y="91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4" name="Google Shape;944;p18"/>
            <p:cNvSpPr/>
            <p:nvPr/>
          </p:nvSpPr>
          <p:spPr>
            <a:xfrm>
              <a:off x="2769800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7" y="46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5" name="Google Shape;945;p18"/>
            <p:cNvSpPr/>
            <p:nvPr/>
          </p:nvSpPr>
          <p:spPr>
            <a:xfrm>
              <a:off x="3479025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5" y="23"/>
                  </a:lnTo>
                  <a:lnTo>
                    <a:pt x="69" y="46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6" name="Google Shape;946;p18"/>
            <p:cNvSpPr/>
            <p:nvPr/>
          </p:nvSpPr>
          <p:spPr>
            <a:xfrm>
              <a:off x="2337675" y="45658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7" name="Google Shape;947;p18"/>
            <p:cNvSpPr/>
            <p:nvPr/>
          </p:nvSpPr>
          <p:spPr>
            <a:xfrm>
              <a:off x="2350775" y="49039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92"/>
                  </a:lnTo>
                  <a:lnTo>
                    <a:pt x="1" y="160"/>
                  </a:lnTo>
                  <a:lnTo>
                    <a:pt x="23" y="229"/>
                  </a:lnTo>
                  <a:lnTo>
                    <a:pt x="46" y="297"/>
                  </a:lnTo>
                  <a:lnTo>
                    <a:pt x="115" y="320"/>
                  </a:lnTo>
                  <a:lnTo>
                    <a:pt x="183" y="343"/>
                  </a:lnTo>
                  <a:lnTo>
                    <a:pt x="252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8" name="Google Shape;948;p18"/>
            <p:cNvSpPr/>
            <p:nvPr/>
          </p:nvSpPr>
          <p:spPr>
            <a:xfrm>
              <a:off x="2335375" y="5104000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7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9" name="Google Shape;949;p18"/>
            <p:cNvSpPr/>
            <p:nvPr/>
          </p:nvSpPr>
          <p:spPr>
            <a:xfrm>
              <a:off x="2818850" y="4188400"/>
              <a:ext cx="8575" cy="8600"/>
            </a:xfrm>
            <a:custGeom>
              <a:avLst/>
              <a:gdLst/>
              <a:ahLst/>
              <a:cxnLst/>
              <a:rect l="l" t="t" r="r" b="b"/>
              <a:pathLst>
                <a:path w="343" h="344" extrusionOk="0">
                  <a:moveTo>
                    <a:pt x="91" y="1"/>
                  </a:moveTo>
                  <a:lnTo>
                    <a:pt x="46" y="47"/>
                  </a:lnTo>
                  <a:lnTo>
                    <a:pt x="0" y="92"/>
                  </a:lnTo>
                  <a:lnTo>
                    <a:pt x="0" y="161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91" y="343"/>
                  </a:lnTo>
                  <a:lnTo>
                    <a:pt x="228" y="343"/>
                  </a:lnTo>
                  <a:lnTo>
                    <a:pt x="297" y="297"/>
                  </a:lnTo>
                  <a:lnTo>
                    <a:pt x="319" y="229"/>
                  </a:lnTo>
                  <a:lnTo>
                    <a:pt x="342" y="161"/>
                  </a:lnTo>
                  <a:lnTo>
                    <a:pt x="319" y="92"/>
                  </a:lnTo>
                  <a:lnTo>
                    <a:pt x="297" y="47"/>
                  </a:lnTo>
                  <a:lnTo>
                    <a:pt x="2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0" name="Google Shape;950;p18"/>
            <p:cNvSpPr/>
            <p:nvPr/>
          </p:nvSpPr>
          <p:spPr>
            <a:xfrm>
              <a:off x="2350775" y="4061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1" name="Google Shape;951;p18"/>
            <p:cNvSpPr/>
            <p:nvPr/>
          </p:nvSpPr>
          <p:spPr>
            <a:xfrm>
              <a:off x="364095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2" y="0"/>
                  </a:moveTo>
                  <a:lnTo>
                    <a:pt x="114" y="23"/>
                  </a:lnTo>
                  <a:lnTo>
                    <a:pt x="46" y="68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2" y="365"/>
                  </a:lnTo>
                  <a:lnTo>
                    <a:pt x="251" y="342"/>
                  </a:lnTo>
                  <a:lnTo>
                    <a:pt x="296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6" y="68"/>
                  </a:lnTo>
                  <a:lnTo>
                    <a:pt x="251" y="23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2" name="Google Shape;952;p18"/>
            <p:cNvSpPr/>
            <p:nvPr/>
          </p:nvSpPr>
          <p:spPr>
            <a:xfrm>
              <a:off x="3346200" y="4204950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60" y="0"/>
                  </a:moveTo>
                  <a:lnTo>
                    <a:pt x="91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91" y="342"/>
                  </a:lnTo>
                  <a:lnTo>
                    <a:pt x="160" y="365"/>
                  </a:lnTo>
                  <a:lnTo>
                    <a:pt x="228" y="342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28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3" name="Google Shape;953;p18"/>
            <p:cNvSpPr/>
            <p:nvPr/>
          </p:nvSpPr>
          <p:spPr>
            <a:xfrm>
              <a:off x="3627825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19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4" name="Google Shape;954;p18"/>
            <p:cNvSpPr/>
            <p:nvPr/>
          </p:nvSpPr>
          <p:spPr>
            <a:xfrm>
              <a:off x="2642675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5" name="Google Shape;955;p18"/>
            <p:cNvSpPr/>
            <p:nvPr/>
          </p:nvSpPr>
          <p:spPr>
            <a:xfrm>
              <a:off x="3244700" y="4370850"/>
              <a:ext cx="8600" cy="8575"/>
            </a:xfrm>
            <a:custGeom>
              <a:avLst/>
              <a:gdLst/>
              <a:ahLst/>
              <a:cxnLst/>
              <a:rect l="l" t="t" r="r" b="b"/>
              <a:pathLst>
                <a:path w="344" h="343" extrusionOk="0">
                  <a:moveTo>
                    <a:pt x="115" y="0"/>
                  </a:moveTo>
                  <a:lnTo>
                    <a:pt x="47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7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6" name="Google Shape;956;p18"/>
            <p:cNvSpPr/>
            <p:nvPr/>
          </p:nvSpPr>
          <p:spPr>
            <a:xfrm>
              <a:off x="3619850" y="43674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7" name="Google Shape;957;p18"/>
            <p:cNvSpPr/>
            <p:nvPr/>
          </p:nvSpPr>
          <p:spPr>
            <a:xfrm>
              <a:off x="2485325" y="50293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79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115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1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115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79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821" y="1118"/>
                  </a:lnTo>
                  <a:lnTo>
                    <a:pt x="913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64" y="685"/>
                  </a:lnTo>
                  <a:lnTo>
                    <a:pt x="1164" y="571"/>
                  </a:lnTo>
                  <a:lnTo>
                    <a:pt x="1164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2"/>
                  </a:lnTo>
                  <a:lnTo>
                    <a:pt x="821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8" name="Google Shape;958;p18"/>
            <p:cNvSpPr/>
            <p:nvPr/>
          </p:nvSpPr>
          <p:spPr>
            <a:xfrm>
              <a:off x="3410050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3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83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83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1004" y="1004"/>
                  </a:lnTo>
                  <a:lnTo>
                    <a:pt x="1072" y="913"/>
                  </a:lnTo>
                  <a:lnTo>
                    <a:pt x="1118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8" y="366"/>
                  </a:lnTo>
                  <a:lnTo>
                    <a:pt x="1072" y="252"/>
                  </a:lnTo>
                  <a:lnTo>
                    <a:pt x="1004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9" name="Google Shape;959;p18"/>
            <p:cNvSpPr/>
            <p:nvPr/>
          </p:nvSpPr>
          <p:spPr>
            <a:xfrm>
              <a:off x="3674575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7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83" y="160"/>
                  </a:lnTo>
                  <a:lnTo>
                    <a:pt x="114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114" y="889"/>
                  </a:lnTo>
                  <a:lnTo>
                    <a:pt x="183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7" y="1140"/>
                  </a:lnTo>
                  <a:lnTo>
                    <a:pt x="707" y="1140"/>
                  </a:lnTo>
                  <a:lnTo>
                    <a:pt x="799" y="1095"/>
                  </a:lnTo>
                  <a:lnTo>
                    <a:pt x="913" y="1049"/>
                  </a:lnTo>
                  <a:lnTo>
                    <a:pt x="1004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3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1"/>
                  </a:lnTo>
                  <a:lnTo>
                    <a:pt x="799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0" name="Google Shape;960;p18"/>
            <p:cNvSpPr/>
            <p:nvPr/>
          </p:nvSpPr>
          <p:spPr>
            <a:xfrm>
              <a:off x="2936275" y="5217450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571" y="1"/>
                  </a:moveTo>
                  <a:lnTo>
                    <a:pt x="457" y="24"/>
                  </a:lnTo>
                  <a:lnTo>
                    <a:pt x="343" y="47"/>
                  </a:lnTo>
                  <a:lnTo>
                    <a:pt x="252" y="115"/>
                  </a:lnTo>
                  <a:lnTo>
                    <a:pt x="160" y="183"/>
                  </a:lnTo>
                  <a:lnTo>
                    <a:pt x="92" y="275"/>
                  </a:lnTo>
                  <a:lnTo>
                    <a:pt x="46" y="366"/>
                  </a:lnTo>
                  <a:lnTo>
                    <a:pt x="1" y="480"/>
                  </a:lnTo>
                  <a:lnTo>
                    <a:pt x="1" y="594"/>
                  </a:lnTo>
                  <a:lnTo>
                    <a:pt x="1" y="708"/>
                  </a:lnTo>
                  <a:lnTo>
                    <a:pt x="46" y="822"/>
                  </a:lnTo>
                  <a:lnTo>
                    <a:pt x="92" y="913"/>
                  </a:lnTo>
                  <a:lnTo>
                    <a:pt x="160" y="1004"/>
                  </a:lnTo>
                  <a:lnTo>
                    <a:pt x="252" y="1073"/>
                  </a:lnTo>
                  <a:lnTo>
                    <a:pt x="343" y="1118"/>
                  </a:lnTo>
                  <a:lnTo>
                    <a:pt x="457" y="1164"/>
                  </a:lnTo>
                  <a:lnTo>
                    <a:pt x="685" y="1164"/>
                  </a:lnTo>
                  <a:lnTo>
                    <a:pt x="799" y="1118"/>
                  </a:lnTo>
                  <a:lnTo>
                    <a:pt x="890" y="1073"/>
                  </a:lnTo>
                  <a:lnTo>
                    <a:pt x="981" y="1004"/>
                  </a:lnTo>
                  <a:lnTo>
                    <a:pt x="1050" y="913"/>
                  </a:lnTo>
                  <a:lnTo>
                    <a:pt x="1095" y="822"/>
                  </a:lnTo>
                  <a:lnTo>
                    <a:pt x="1141" y="708"/>
                  </a:lnTo>
                  <a:lnTo>
                    <a:pt x="1141" y="594"/>
                  </a:lnTo>
                  <a:lnTo>
                    <a:pt x="1141" y="480"/>
                  </a:lnTo>
                  <a:lnTo>
                    <a:pt x="1095" y="366"/>
                  </a:lnTo>
                  <a:lnTo>
                    <a:pt x="1050" y="275"/>
                  </a:lnTo>
                  <a:lnTo>
                    <a:pt x="981" y="183"/>
                  </a:lnTo>
                  <a:lnTo>
                    <a:pt x="890" y="115"/>
                  </a:lnTo>
                  <a:lnTo>
                    <a:pt x="799" y="47"/>
                  </a:lnTo>
                  <a:lnTo>
                    <a:pt x="685" y="24"/>
                  </a:lnTo>
                  <a:lnTo>
                    <a:pt x="5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1" name="Google Shape;961;p18"/>
            <p:cNvSpPr/>
            <p:nvPr/>
          </p:nvSpPr>
          <p:spPr>
            <a:xfrm>
              <a:off x="2510975" y="440677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1" y="456"/>
                  </a:lnTo>
                  <a:lnTo>
                    <a:pt x="1" y="570"/>
                  </a:lnTo>
                  <a:lnTo>
                    <a:pt x="1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4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2" name="Google Shape;962;p18"/>
            <p:cNvSpPr/>
            <p:nvPr/>
          </p:nvSpPr>
          <p:spPr>
            <a:xfrm>
              <a:off x="3066825" y="4382250"/>
              <a:ext cx="29125" cy="29100"/>
            </a:xfrm>
            <a:custGeom>
              <a:avLst/>
              <a:gdLst/>
              <a:ahLst/>
              <a:cxnLst/>
              <a:rect l="l" t="t" r="r" b="b"/>
              <a:pathLst>
                <a:path w="1165" h="1164" extrusionOk="0">
                  <a:moveTo>
                    <a:pt x="457" y="0"/>
                  </a:moveTo>
                  <a:lnTo>
                    <a:pt x="366" y="46"/>
                  </a:lnTo>
                  <a:lnTo>
                    <a:pt x="252" y="92"/>
                  </a:lnTo>
                  <a:lnTo>
                    <a:pt x="161" y="160"/>
                  </a:lnTo>
                  <a:lnTo>
                    <a:pt x="92" y="251"/>
                  </a:lnTo>
                  <a:lnTo>
                    <a:pt x="47" y="343"/>
                  </a:lnTo>
                  <a:lnTo>
                    <a:pt x="24" y="457"/>
                  </a:lnTo>
                  <a:lnTo>
                    <a:pt x="1" y="571"/>
                  </a:lnTo>
                  <a:lnTo>
                    <a:pt x="24" y="685"/>
                  </a:lnTo>
                  <a:lnTo>
                    <a:pt x="47" y="799"/>
                  </a:lnTo>
                  <a:lnTo>
                    <a:pt x="92" y="890"/>
                  </a:lnTo>
                  <a:lnTo>
                    <a:pt x="161" y="981"/>
                  </a:lnTo>
                  <a:lnTo>
                    <a:pt x="252" y="1049"/>
                  </a:lnTo>
                  <a:lnTo>
                    <a:pt x="366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708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2" y="981"/>
                  </a:lnTo>
                  <a:lnTo>
                    <a:pt x="1073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3" y="251"/>
                  </a:lnTo>
                  <a:lnTo>
                    <a:pt x="982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963" name="Google Shape;963;p18"/>
          <p:cNvGrpSpPr/>
          <p:nvPr/>
        </p:nvGrpSpPr>
        <p:grpSpPr>
          <a:xfrm flipH="1">
            <a:off x="449390" y="254013"/>
            <a:ext cx="11141060" cy="6045284"/>
            <a:chOff x="3994975" y="2327000"/>
            <a:chExt cx="2656175" cy="1441275"/>
          </a:xfrm>
        </p:grpSpPr>
        <p:sp>
          <p:nvSpPr>
            <p:cNvPr id="964" name="Google Shape;964;p18"/>
            <p:cNvSpPr/>
            <p:nvPr/>
          </p:nvSpPr>
          <p:spPr>
            <a:xfrm>
              <a:off x="6202450" y="2830400"/>
              <a:ext cx="107775" cy="124325"/>
            </a:xfrm>
            <a:custGeom>
              <a:avLst/>
              <a:gdLst/>
              <a:ahLst/>
              <a:cxnLst/>
              <a:rect l="l" t="t" r="r" b="b"/>
              <a:pathLst>
                <a:path w="4311" h="4973" extrusionOk="0">
                  <a:moveTo>
                    <a:pt x="1003" y="1"/>
                  </a:moveTo>
                  <a:lnTo>
                    <a:pt x="821" y="24"/>
                  </a:lnTo>
                  <a:lnTo>
                    <a:pt x="639" y="69"/>
                  </a:lnTo>
                  <a:lnTo>
                    <a:pt x="456" y="138"/>
                  </a:lnTo>
                  <a:lnTo>
                    <a:pt x="319" y="252"/>
                  </a:lnTo>
                  <a:lnTo>
                    <a:pt x="183" y="388"/>
                  </a:lnTo>
                  <a:lnTo>
                    <a:pt x="91" y="548"/>
                  </a:lnTo>
                  <a:lnTo>
                    <a:pt x="23" y="731"/>
                  </a:lnTo>
                  <a:lnTo>
                    <a:pt x="0" y="913"/>
                  </a:lnTo>
                  <a:lnTo>
                    <a:pt x="0" y="1095"/>
                  </a:lnTo>
                  <a:lnTo>
                    <a:pt x="46" y="1278"/>
                  </a:lnTo>
                  <a:lnTo>
                    <a:pt x="114" y="1437"/>
                  </a:lnTo>
                  <a:lnTo>
                    <a:pt x="228" y="1597"/>
                  </a:lnTo>
                  <a:lnTo>
                    <a:pt x="3010" y="4721"/>
                  </a:lnTo>
                  <a:lnTo>
                    <a:pt x="3124" y="4835"/>
                  </a:lnTo>
                  <a:lnTo>
                    <a:pt x="3261" y="4904"/>
                  </a:lnTo>
                  <a:lnTo>
                    <a:pt x="3421" y="4949"/>
                  </a:lnTo>
                  <a:lnTo>
                    <a:pt x="3558" y="4972"/>
                  </a:lnTo>
                  <a:lnTo>
                    <a:pt x="3694" y="4972"/>
                  </a:lnTo>
                  <a:lnTo>
                    <a:pt x="3831" y="4927"/>
                  </a:lnTo>
                  <a:lnTo>
                    <a:pt x="3945" y="4858"/>
                  </a:lnTo>
                  <a:lnTo>
                    <a:pt x="4059" y="4790"/>
                  </a:lnTo>
                  <a:lnTo>
                    <a:pt x="4173" y="4676"/>
                  </a:lnTo>
                  <a:lnTo>
                    <a:pt x="4242" y="4539"/>
                  </a:lnTo>
                  <a:lnTo>
                    <a:pt x="4287" y="4402"/>
                  </a:lnTo>
                  <a:lnTo>
                    <a:pt x="4310" y="4265"/>
                  </a:lnTo>
                  <a:lnTo>
                    <a:pt x="4310" y="4128"/>
                  </a:lnTo>
                  <a:lnTo>
                    <a:pt x="4265" y="3992"/>
                  </a:lnTo>
                  <a:lnTo>
                    <a:pt x="4219" y="3855"/>
                  </a:lnTo>
                  <a:lnTo>
                    <a:pt x="4128" y="3718"/>
                  </a:lnTo>
                  <a:lnTo>
                    <a:pt x="1596" y="890"/>
                  </a:lnTo>
                  <a:lnTo>
                    <a:pt x="1528" y="822"/>
                  </a:lnTo>
                  <a:lnTo>
                    <a:pt x="1460" y="776"/>
                  </a:lnTo>
                  <a:lnTo>
                    <a:pt x="1368" y="731"/>
                  </a:lnTo>
                  <a:lnTo>
                    <a:pt x="1163" y="731"/>
                  </a:lnTo>
                  <a:lnTo>
                    <a:pt x="1072" y="753"/>
                  </a:lnTo>
                  <a:lnTo>
                    <a:pt x="1003" y="776"/>
                  </a:lnTo>
                  <a:lnTo>
                    <a:pt x="912" y="845"/>
                  </a:lnTo>
                  <a:lnTo>
                    <a:pt x="844" y="913"/>
                  </a:lnTo>
                  <a:lnTo>
                    <a:pt x="798" y="981"/>
                  </a:lnTo>
                  <a:lnTo>
                    <a:pt x="775" y="1073"/>
                  </a:lnTo>
                  <a:lnTo>
                    <a:pt x="753" y="1164"/>
                  </a:lnTo>
                  <a:lnTo>
                    <a:pt x="753" y="1278"/>
                  </a:lnTo>
                  <a:lnTo>
                    <a:pt x="775" y="1369"/>
                  </a:lnTo>
                  <a:lnTo>
                    <a:pt x="821" y="1437"/>
                  </a:lnTo>
                  <a:lnTo>
                    <a:pt x="867" y="1529"/>
                  </a:lnTo>
                  <a:lnTo>
                    <a:pt x="3033" y="3946"/>
                  </a:lnTo>
                  <a:lnTo>
                    <a:pt x="3079" y="3969"/>
                  </a:lnTo>
                  <a:lnTo>
                    <a:pt x="3147" y="3969"/>
                  </a:lnTo>
                  <a:lnTo>
                    <a:pt x="3170" y="3900"/>
                  </a:lnTo>
                  <a:lnTo>
                    <a:pt x="3147" y="3855"/>
                  </a:lnTo>
                  <a:lnTo>
                    <a:pt x="1003" y="1415"/>
                  </a:lnTo>
                  <a:lnTo>
                    <a:pt x="935" y="1301"/>
                  </a:lnTo>
                  <a:lnTo>
                    <a:pt x="912" y="1187"/>
                  </a:lnTo>
                  <a:lnTo>
                    <a:pt x="958" y="1073"/>
                  </a:lnTo>
                  <a:lnTo>
                    <a:pt x="1026" y="959"/>
                  </a:lnTo>
                  <a:lnTo>
                    <a:pt x="1140" y="890"/>
                  </a:lnTo>
                  <a:lnTo>
                    <a:pt x="1254" y="890"/>
                  </a:lnTo>
                  <a:lnTo>
                    <a:pt x="1391" y="913"/>
                  </a:lnTo>
                  <a:lnTo>
                    <a:pt x="1482" y="981"/>
                  </a:lnTo>
                  <a:lnTo>
                    <a:pt x="4014" y="3832"/>
                  </a:lnTo>
                  <a:lnTo>
                    <a:pt x="4082" y="3923"/>
                  </a:lnTo>
                  <a:lnTo>
                    <a:pt x="4128" y="4037"/>
                  </a:lnTo>
                  <a:lnTo>
                    <a:pt x="4151" y="4151"/>
                  </a:lnTo>
                  <a:lnTo>
                    <a:pt x="4151" y="4265"/>
                  </a:lnTo>
                  <a:lnTo>
                    <a:pt x="4128" y="4379"/>
                  </a:lnTo>
                  <a:lnTo>
                    <a:pt x="4105" y="4470"/>
                  </a:lnTo>
                  <a:lnTo>
                    <a:pt x="4036" y="4584"/>
                  </a:lnTo>
                  <a:lnTo>
                    <a:pt x="3968" y="4676"/>
                  </a:lnTo>
                  <a:lnTo>
                    <a:pt x="3854" y="4744"/>
                  </a:lnTo>
                  <a:lnTo>
                    <a:pt x="3763" y="4790"/>
                  </a:lnTo>
                  <a:lnTo>
                    <a:pt x="3649" y="4813"/>
                  </a:lnTo>
                  <a:lnTo>
                    <a:pt x="3535" y="4813"/>
                  </a:lnTo>
                  <a:lnTo>
                    <a:pt x="3421" y="4790"/>
                  </a:lnTo>
                  <a:lnTo>
                    <a:pt x="3307" y="4767"/>
                  </a:lnTo>
                  <a:lnTo>
                    <a:pt x="3216" y="4699"/>
                  </a:lnTo>
                  <a:lnTo>
                    <a:pt x="3124" y="4607"/>
                  </a:lnTo>
                  <a:lnTo>
                    <a:pt x="342" y="1506"/>
                  </a:lnTo>
                  <a:lnTo>
                    <a:pt x="251" y="1369"/>
                  </a:lnTo>
                  <a:lnTo>
                    <a:pt x="183" y="1232"/>
                  </a:lnTo>
                  <a:lnTo>
                    <a:pt x="160" y="1073"/>
                  </a:lnTo>
                  <a:lnTo>
                    <a:pt x="160" y="913"/>
                  </a:lnTo>
                  <a:lnTo>
                    <a:pt x="183" y="776"/>
                  </a:lnTo>
                  <a:lnTo>
                    <a:pt x="228" y="617"/>
                  </a:lnTo>
                  <a:lnTo>
                    <a:pt x="297" y="480"/>
                  </a:lnTo>
                  <a:lnTo>
                    <a:pt x="411" y="366"/>
                  </a:lnTo>
                  <a:lnTo>
                    <a:pt x="547" y="274"/>
                  </a:lnTo>
                  <a:lnTo>
                    <a:pt x="684" y="206"/>
                  </a:lnTo>
                  <a:lnTo>
                    <a:pt x="844" y="183"/>
                  </a:lnTo>
                  <a:lnTo>
                    <a:pt x="1003" y="160"/>
                  </a:lnTo>
                  <a:lnTo>
                    <a:pt x="1140" y="183"/>
                  </a:lnTo>
                  <a:lnTo>
                    <a:pt x="1300" y="252"/>
                  </a:lnTo>
                  <a:lnTo>
                    <a:pt x="1437" y="320"/>
                  </a:lnTo>
                  <a:lnTo>
                    <a:pt x="1551" y="434"/>
                  </a:lnTo>
                  <a:lnTo>
                    <a:pt x="3284" y="2372"/>
                  </a:lnTo>
                  <a:lnTo>
                    <a:pt x="3330" y="2418"/>
                  </a:lnTo>
                  <a:lnTo>
                    <a:pt x="3398" y="2395"/>
                  </a:lnTo>
                  <a:lnTo>
                    <a:pt x="3421" y="2327"/>
                  </a:lnTo>
                  <a:lnTo>
                    <a:pt x="3398" y="2281"/>
                  </a:lnTo>
                  <a:lnTo>
                    <a:pt x="1665" y="320"/>
                  </a:lnTo>
                  <a:lnTo>
                    <a:pt x="1528" y="206"/>
                  </a:lnTo>
                  <a:lnTo>
                    <a:pt x="1368" y="115"/>
                  </a:lnTo>
                  <a:lnTo>
                    <a:pt x="1186" y="46"/>
                  </a:lnTo>
                  <a:lnTo>
                    <a:pt x="10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5" name="Google Shape;965;p18"/>
            <p:cNvSpPr/>
            <p:nvPr/>
          </p:nvSpPr>
          <p:spPr>
            <a:xfrm>
              <a:off x="4827325" y="2327000"/>
              <a:ext cx="145425" cy="63875"/>
            </a:xfrm>
            <a:custGeom>
              <a:avLst/>
              <a:gdLst/>
              <a:ahLst/>
              <a:cxnLst/>
              <a:rect l="l" t="t" r="r" b="b"/>
              <a:pathLst>
                <a:path w="5817" h="2555" extrusionOk="0">
                  <a:moveTo>
                    <a:pt x="4790" y="0"/>
                  </a:moveTo>
                  <a:lnTo>
                    <a:pt x="4607" y="23"/>
                  </a:lnTo>
                  <a:lnTo>
                    <a:pt x="571" y="1072"/>
                  </a:lnTo>
                  <a:lnTo>
                    <a:pt x="434" y="1141"/>
                  </a:lnTo>
                  <a:lnTo>
                    <a:pt x="297" y="1209"/>
                  </a:lnTo>
                  <a:lnTo>
                    <a:pt x="183" y="1300"/>
                  </a:lnTo>
                  <a:lnTo>
                    <a:pt x="115" y="1414"/>
                  </a:lnTo>
                  <a:lnTo>
                    <a:pt x="47" y="1551"/>
                  </a:lnTo>
                  <a:lnTo>
                    <a:pt x="24" y="1688"/>
                  </a:lnTo>
                  <a:lnTo>
                    <a:pt x="1" y="1848"/>
                  </a:lnTo>
                  <a:lnTo>
                    <a:pt x="24" y="1984"/>
                  </a:lnTo>
                  <a:lnTo>
                    <a:pt x="69" y="2121"/>
                  </a:lnTo>
                  <a:lnTo>
                    <a:pt x="138" y="2235"/>
                  </a:lnTo>
                  <a:lnTo>
                    <a:pt x="206" y="2327"/>
                  </a:lnTo>
                  <a:lnTo>
                    <a:pt x="297" y="2395"/>
                  </a:lnTo>
                  <a:lnTo>
                    <a:pt x="411" y="2463"/>
                  </a:lnTo>
                  <a:lnTo>
                    <a:pt x="525" y="2509"/>
                  </a:lnTo>
                  <a:lnTo>
                    <a:pt x="639" y="2555"/>
                  </a:lnTo>
                  <a:lnTo>
                    <a:pt x="753" y="2555"/>
                  </a:lnTo>
                  <a:lnTo>
                    <a:pt x="936" y="2532"/>
                  </a:lnTo>
                  <a:lnTo>
                    <a:pt x="4630" y="1574"/>
                  </a:lnTo>
                  <a:lnTo>
                    <a:pt x="4721" y="1551"/>
                  </a:lnTo>
                  <a:lnTo>
                    <a:pt x="4790" y="1483"/>
                  </a:lnTo>
                  <a:lnTo>
                    <a:pt x="4858" y="1437"/>
                  </a:lnTo>
                  <a:lnTo>
                    <a:pt x="4927" y="1346"/>
                  </a:lnTo>
                  <a:lnTo>
                    <a:pt x="4972" y="1255"/>
                  </a:lnTo>
                  <a:lnTo>
                    <a:pt x="4972" y="1163"/>
                  </a:lnTo>
                  <a:lnTo>
                    <a:pt x="4995" y="1072"/>
                  </a:lnTo>
                  <a:lnTo>
                    <a:pt x="4972" y="981"/>
                  </a:lnTo>
                  <a:lnTo>
                    <a:pt x="4949" y="890"/>
                  </a:lnTo>
                  <a:lnTo>
                    <a:pt x="4881" y="821"/>
                  </a:lnTo>
                  <a:lnTo>
                    <a:pt x="4835" y="753"/>
                  </a:lnTo>
                  <a:lnTo>
                    <a:pt x="4744" y="685"/>
                  </a:lnTo>
                  <a:lnTo>
                    <a:pt x="4653" y="639"/>
                  </a:lnTo>
                  <a:lnTo>
                    <a:pt x="4562" y="616"/>
                  </a:lnTo>
                  <a:lnTo>
                    <a:pt x="4471" y="616"/>
                  </a:lnTo>
                  <a:lnTo>
                    <a:pt x="4379" y="639"/>
                  </a:lnTo>
                  <a:lnTo>
                    <a:pt x="1232" y="1460"/>
                  </a:lnTo>
                  <a:lnTo>
                    <a:pt x="1187" y="1483"/>
                  </a:lnTo>
                  <a:lnTo>
                    <a:pt x="1187" y="1551"/>
                  </a:lnTo>
                  <a:lnTo>
                    <a:pt x="1210" y="1597"/>
                  </a:lnTo>
                  <a:lnTo>
                    <a:pt x="1278" y="1620"/>
                  </a:lnTo>
                  <a:lnTo>
                    <a:pt x="4425" y="799"/>
                  </a:lnTo>
                  <a:lnTo>
                    <a:pt x="4539" y="776"/>
                  </a:lnTo>
                  <a:lnTo>
                    <a:pt x="4676" y="821"/>
                  </a:lnTo>
                  <a:lnTo>
                    <a:pt x="4767" y="913"/>
                  </a:lnTo>
                  <a:lnTo>
                    <a:pt x="4813" y="1027"/>
                  </a:lnTo>
                  <a:lnTo>
                    <a:pt x="4835" y="1141"/>
                  </a:lnTo>
                  <a:lnTo>
                    <a:pt x="4790" y="1278"/>
                  </a:lnTo>
                  <a:lnTo>
                    <a:pt x="4699" y="1369"/>
                  </a:lnTo>
                  <a:lnTo>
                    <a:pt x="4585" y="1414"/>
                  </a:lnTo>
                  <a:lnTo>
                    <a:pt x="913" y="2372"/>
                  </a:lnTo>
                  <a:lnTo>
                    <a:pt x="799" y="2395"/>
                  </a:lnTo>
                  <a:lnTo>
                    <a:pt x="685" y="2395"/>
                  </a:lnTo>
                  <a:lnTo>
                    <a:pt x="571" y="2372"/>
                  </a:lnTo>
                  <a:lnTo>
                    <a:pt x="457" y="2327"/>
                  </a:lnTo>
                  <a:lnTo>
                    <a:pt x="366" y="2258"/>
                  </a:lnTo>
                  <a:lnTo>
                    <a:pt x="275" y="2167"/>
                  </a:lnTo>
                  <a:lnTo>
                    <a:pt x="229" y="2053"/>
                  </a:lnTo>
                  <a:lnTo>
                    <a:pt x="183" y="1962"/>
                  </a:lnTo>
                  <a:lnTo>
                    <a:pt x="161" y="1848"/>
                  </a:lnTo>
                  <a:lnTo>
                    <a:pt x="161" y="1734"/>
                  </a:lnTo>
                  <a:lnTo>
                    <a:pt x="206" y="1620"/>
                  </a:lnTo>
                  <a:lnTo>
                    <a:pt x="252" y="1506"/>
                  </a:lnTo>
                  <a:lnTo>
                    <a:pt x="320" y="1414"/>
                  </a:lnTo>
                  <a:lnTo>
                    <a:pt x="389" y="1323"/>
                  </a:lnTo>
                  <a:lnTo>
                    <a:pt x="503" y="1278"/>
                  </a:lnTo>
                  <a:lnTo>
                    <a:pt x="617" y="1232"/>
                  </a:lnTo>
                  <a:lnTo>
                    <a:pt x="4653" y="183"/>
                  </a:lnTo>
                  <a:lnTo>
                    <a:pt x="4813" y="160"/>
                  </a:lnTo>
                  <a:lnTo>
                    <a:pt x="4972" y="160"/>
                  </a:lnTo>
                  <a:lnTo>
                    <a:pt x="5109" y="206"/>
                  </a:lnTo>
                  <a:lnTo>
                    <a:pt x="5246" y="274"/>
                  </a:lnTo>
                  <a:lnTo>
                    <a:pt x="5383" y="343"/>
                  </a:lnTo>
                  <a:lnTo>
                    <a:pt x="5474" y="457"/>
                  </a:lnTo>
                  <a:lnTo>
                    <a:pt x="5565" y="593"/>
                  </a:lnTo>
                  <a:lnTo>
                    <a:pt x="5611" y="753"/>
                  </a:lnTo>
                  <a:lnTo>
                    <a:pt x="5656" y="913"/>
                  </a:lnTo>
                  <a:lnTo>
                    <a:pt x="5634" y="1072"/>
                  </a:lnTo>
                  <a:lnTo>
                    <a:pt x="5611" y="1209"/>
                  </a:lnTo>
                  <a:lnTo>
                    <a:pt x="5542" y="1369"/>
                  </a:lnTo>
                  <a:lnTo>
                    <a:pt x="5451" y="1483"/>
                  </a:lnTo>
                  <a:lnTo>
                    <a:pt x="5337" y="1597"/>
                  </a:lnTo>
                  <a:lnTo>
                    <a:pt x="5200" y="1665"/>
                  </a:lnTo>
                  <a:lnTo>
                    <a:pt x="5041" y="1734"/>
                  </a:lnTo>
                  <a:lnTo>
                    <a:pt x="2532" y="2395"/>
                  </a:lnTo>
                  <a:lnTo>
                    <a:pt x="2487" y="2418"/>
                  </a:lnTo>
                  <a:lnTo>
                    <a:pt x="2464" y="2486"/>
                  </a:lnTo>
                  <a:lnTo>
                    <a:pt x="2509" y="2532"/>
                  </a:lnTo>
                  <a:lnTo>
                    <a:pt x="2578" y="2532"/>
                  </a:lnTo>
                  <a:lnTo>
                    <a:pt x="5086" y="1870"/>
                  </a:lnTo>
                  <a:lnTo>
                    <a:pt x="5269" y="1825"/>
                  </a:lnTo>
                  <a:lnTo>
                    <a:pt x="5428" y="1711"/>
                  </a:lnTo>
                  <a:lnTo>
                    <a:pt x="5565" y="1597"/>
                  </a:lnTo>
                  <a:lnTo>
                    <a:pt x="5679" y="1437"/>
                  </a:lnTo>
                  <a:lnTo>
                    <a:pt x="5748" y="1278"/>
                  </a:lnTo>
                  <a:lnTo>
                    <a:pt x="5793" y="1095"/>
                  </a:lnTo>
                  <a:lnTo>
                    <a:pt x="5816" y="890"/>
                  </a:lnTo>
                  <a:lnTo>
                    <a:pt x="5770" y="707"/>
                  </a:lnTo>
                  <a:lnTo>
                    <a:pt x="5702" y="525"/>
                  </a:lnTo>
                  <a:lnTo>
                    <a:pt x="5611" y="365"/>
                  </a:lnTo>
                  <a:lnTo>
                    <a:pt x="5497" y="229"/>
                  </a:lnTo>
                  <a:lnTo>
                    <a:pt x="5337" y="137"/>
                  </a:lnTo>
                  <a:lnTo>
                    <a:pt x="5155" y="46"/>
                  </a:lnTo>
                  <a:lnTo>
                    <a:pt x="49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6" name="Google Shape;966;p18"/>
            <p:cNvSpPr/>
            <p:nvPr/>
          </p:nvSpPr>
          <p:spPr>
            <a:xfrm>
              <a:off x="6530825" y="3655350"/>
              <a:ext cx="120325" cy="112925"/>
            </a:xfrm>
            <a:custGeom>
              <a:avLst/>
              <a:gdLst/>
              <a:ahLst/>
              <a:cxnLst/>
              <a:rect l="l" t="t" r="r" b="b"/>
              <a:pathLst>
                <a:path w="4813" h="4517" extrusionOk="0">
                  <a:moveTo>
                    <a:pt x="3854" y="1"/>
                  </a:moveTo>
                  <a:lnTo>
                    <a:pt x="3672" y="24"/>
                  </a:lnTo>
                  <a:lnTo>
                    <a:pt x="3490" y="69"/>
                  </a:lnTo>
                  <a:lnTo>
                    <a:pt x="3330" y="160"/>
                  </a:lnTo>
                  <a:lnTo>
                    <a:pt x="3170" y="274"/>
                  </a:lnTo>
                  <a:lnTo>
                    <a:pt x="228" y="3239"/>
                  </a:lnTo>
                  <a:lnTo>
                    <a:pt x="137" y="3353"/>
                  </a:lnTo>
                  <a:lnTo>
                    <a:pt x="69" y="3467"/>
                  </a:lnTo>
                  <a:lnTo>
                    <a:pt x="23" y="3627"/>
                  </a:lnTo>
                  <a:lnTo>
                    <a:pt x="0" y="3764"/>
                  </a:lnTo>
                  <a:lnTo>
                    <a:pt x="23" y="3923"/>
                  </a:lnTo>
                  <a:lnTo>
                    <a:pt x="69" y="4060"/>
                  </a:lnTo>
                  <a:lnTo>
                    <a:pt x="137" y="4174"/>
                  </a:lnTo>
                  <a:lnTo>
                    <a:pt x="228" y="4288"/>
                  </a:lnTo>
                  <a:lnTo>
                    <a:pt x="342" y="4402"/>
                  </a:lnTo>
                  <a:lnTo>
                    <a:pt x="479" y="4470"/>
                  </a:lnTo>
                  <a:lnTo>
                    <a:pt x="616" y="4493"/>
                  </a:lnTo>
                  <a:lnTo>
                    <a:pt x="753" y="4516"/>
                  </a:lnTo>
                  <a:lnTo>
                    <a:pt x="890" y="4493"/>
                  </a:lnTo>
                  <a:lnTo>
                    <a:pt x="1027" y="4470"/>
                  </a:lnTo>
                  <a:lnTo>
                    <a:pt x="1163" y="4402"/>
                  </a:lnTo>
                  <a:lnTo>
                    <a:pt x="1277" y="4288"/>
                  </a:lnTo>
                  <a:lnTo>
                    <a:pt x="3968" y="1620"/>
                  </a:lnTo>
                  <a:lnTo>
                    <a:pt x="4037" y="1529"/>
                  </a:lnTo>
                  <a:lnTo>
                    <a:pt x="4082" y="1460"/>
                  </a:lnTo>
                  <a:lnTo>
                    <a:pt x="4105" y="1369"/>
                  </a:lnTo>
                  <a:lnTo>
                    <a:pt x="4105" y="1278"/>
                  </a:lnTo>
                  <a:lnTo>
                    <a:pt x="4105" y="1164"/>
                  </a:lnTo>
                  <a:lnTo>
                    <a:pt x="4082" y="1095"/>
                  </a:lnTo>
                  <a:lnTo>
                    <a:pt x="4037" y="1004"/>
                  </a:lnTo>
                  <a:lnTo>
                    <a:pt x="3968" y="936"/>
                  </a:lnTo>
                  <a:lnTo>
                    <a:pt x="3900" y="867"/>
                  </a:lnTo>
                  <a:lnTo>
                    <a:pt x="3809" y="822"/>
                  </a:lnTo>
                  <a:lnTo>
                    <a:pt x="3718" y="799"/>
                  </a:lnTo>
                  <a:lnTo>
                    <a:pt x="3626" y="776"/>
                  </a:lnTo>
                  <a:lnTo>
                    <a:pt x="3535" y="799"/>
                  </a:lnTo>
                  <a:lnTo>
                    <a:pt x="3444" y="822"/>
                  </a:lnTo>
                  <a:lnTo>
                    <a:pt x="3375" y="867"/>
                  </a:lnTo>
                  <a:lnTo>
                    <a:pt x="3284" y="936"/>
                  </a:lnTo>
                  <a:lnTo>
                    <a:pt x="1004" y="3216"/>
                  </a:lnTo>
                  <a:lnTo>
                    <a:pt x="981" y="3285"/>
                  </a:lnTo>
                  <a:lnTo>
                    <a:pt x="1004" y="3330"/>
                  </a:lnTo>
                  <a:lnTo>
                    <a:pt x="1049" y="3353"/>
                  </a:lnTo>
                  <a:lnTo>
                    <a:pt x="1118" y="3330"/>
                  </a:lnTo>
                  <a:lnTo>
                    <a:pt x="3398" y="1027"/>
                  </a:lnTo>
                  <a:lnTo>
                    <a:pt x="3512" y="959"/>
                  </a:lnTo>
                  <a:lnTo>
                    <a:pt x="3626" y="936"/>
                  </a:lnTo>
                  <a:lnTo>
                    <a:pt x="3763" y="959"/>
                  </a:lnTo>
                  <a:lnTo>
                    <a:pt x="3854" y="1027"/>
                  </a:lnTo>
                  <a:lnTo>
                    <a:pt x="3923" y="1141"/>
                  </a:lnTo>
                  <a:lnTo>
                    <a:pt x="3946" y="1278"/>
                  </a:lnTo>
                  <a:lnTo>
                    <a:pt x="3923" y="1392"/>
                  </a:lnTo>
                  <a:lnTo>
                    <a:pt x="3854" y="1506"/>
                  </a:lnTo>
                  <a:lnTo>
                    <a:pt x="1163" y="4174"/>
                  </a:lnTo>
                  <a:lnTo>
                    <a:pt x="1072" y="4265"/>
                  </a:lnTo>
                  <a:lnTo>
                    <a:pt x="981" y="4311"/>
                  </a:lnTo>
                  <a:lnTo>
                    <a:pt x="867" y="4356"/>
                  </a:lnTo>
                  <a:lnTo>
                    <a:pt x="639" y="4356"/>
                  </a:lnTo>
                  <a:lnTo>
                    <a:pt x="525" y="4311"/>
                  </a:lnTo>
                  <a:lnTo>
                    <a:pt x="434" y="4265"/>
                  </a:lnTo>
                  <a:lnTo>
                    <a:pt x="342" y="4174"/>
                  </a:lnTo>
                  <a:lnTo>
                    <a:pt x="251" y="4083"/>
                  </a:lnTo>
                  <a:lnTo>
                    <a:pt x="206" y="3992"/>
                  </a:lnTo>
                  <a:lnTo>
                    <a:pt x="160" y="3878"/>
                  </a:lnTo>
                  <a:lnTo>
                    <a:pt x="160" y="3764"/>
                  </a:lnTo>
                  <a:lnTo>
                    <a:pt x="160" y="3650"/>
                  </a:lnTo>
                  <a:lnTo>
                    <a:pt x="206" y="3536"/>
                  </a:lnTo>
                  <a:lnTo>
                    <a:pt x="251" y="3444"/>
                  </a:lnTo>
                  <a:lnTo>
                    <a:pt x="342" y="3353"/>
                  </a:lnTo>
                  <a:lnTo>
                    <a:pt x="3284" y="388"/>
                  </a:lnTo>
                  <a:lnTo>
                    <a:pt x="3421" y="297"/>
                  </a:lnTo>
                  <a:lnTo>
                    <a:pt x="3558" y="229"/>
                  </a:lnTo>
                  <a:lnTo>
                    <a:pt x="3695" y="183"/>
                  </a:lnTo>
                  <a:lnTo>
                    <a:pt x="3854" y="160"/>
                  </a:lnTo>
                  <a:lnTo>
                    <a:pt x="4014" y="183"/>
                  </a:lnTo>
                  <a:lnTo>
                    <a:pt x="4151" y="229"/>
                  </a:lnTo>
                  <a:lnTo>
                    <a:pt x="4288" y="297"/>
                  </a:lnTo>
                  <a:lnTo>
                    <a:pt x="4424" y="388"/>
                  </a:lnTo>
                  <a:lnTo>
                    <a:pt x="4516" y="525"/>
                  </a:lnTo>
                  <a:lnTo>
                    <a:pt x="4584" y="662"/>
                  </a:lnTo>
                  <a:lnTo>
                    <a:pt x="4630" y="799"/>
                  </a:lnTo>
                  <a:lnTo>
                    <a:pt x="4653" y="959"/>
                  </a:lnTo>
                  <a:lnTo>
                    <a:pt x="4630" y="1118"/>
                  </a:lnTo>
                  <a:lnTo>
                    <a:pt x="4584" y="1255"/>
                  </a:lnTo>
                  <a:lnTo>
                    <a:pt x="4516" y="1392"/>
                  </a:lnTo>
                  <a:lnTo>
                    <a:pt x="4424" y="1529"/>
                  </a:lnTo>
                  <a:lnTo>
                    <a:pt x="2577" y="3376"/>
                  </a:lnTo>
                  <a:lnTo>
                    <a:pt x="2555" y="3421"/>
                  </a:lnTo>
                  <a:lnTo>
                    <a:pt x="2577" y="3490"/>
                  </a:lnTo>
                  <a:lnTo>
                    <a:pt x="2623" y="3513"/>
                  </a:lnTo>
                  <a:lnTo>
                    <a:pt x="2691" y="3490"/>
                  </a:lnTo>
                  <a:lnTo>
                    <a:pt x="4539" y="1643"/>
                  </a:lnTo>
                  <a:lnTo>
                    <a:pt x="4653" y="1483"/>
                  </a:lnTo>
                  <a:lnTo>
                    <a:pt x="4744" y="1323"/>
                  </a:lnTo>
                  <a:lnTo>
                    <a:pt x="4789" y="1141"/>
                  </a:lnTo>
                  <a:lnTo>
                    <a:pt x="4812" y="959"/>
                  </a:lnTo>
                  <a:lnTo>
                    <a:pt x="4789" y="776"/>
                  </a:lnTo>
                  <a:lnTo>
                    <a:pt x="4744" y="594"/>
                  </a:lnTo>
                  <a:lnTo>
                    <a:pt x="4653" y="434"/>
                  </a:lnTo>
                  <a:lnTo>
                    <a:pt x="4539" y="274"/>
                  </a:lnTo>
                  <a:lnTo>
                    <a:pt x="4379" y="160"/>
                  </a:lnTo>
                  <a:lnTo>
                    <a:pt x="4219" y="69"/>
                  </a:lnTo>
                  <a:lnTo>
                    <a:pt x="4037" y="24"/>
                  </a:lnTo>
                  <a:lnTo>
                    <a:pt x="385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7" name="Google Shape;967;p18"/>
            <p:cNvSpPr/>
            <p:nvPr/>
          </p:nvSpPr>
          <p:spPr>
            <a:xfrm>
              <a:off x="4018925" y="3654800"/>
              <a:ext cx="75275" cy="37075"/>
            </a:xfrm>
            <a:custGeom>
              <a:avLst/>
              <a:gdLst/>
              <a:ahLst/>
              <a:cxnLst/>
              <a:rect l="l" t="t" r="r" b="b"/>
              <a:pathLst>
                <a:path w="3011" h="1483" extrusionOk="0">
                  <a:moveTo>
                    <a:pt x="46" y="0"/>
                  </a:moveTo>
                  <a:lnTo>
                    <a:pt x="0" y="23"/>
                  </a:lnTo>
                  <a:lnTo>
                    <a:pt x="0" y="91"/>
                  </a:lnTo>
                  <a:lnTo>
                    <a:pt x="46" y="251"/>
                  </a:lnTo>
                  <a:lnTo>
                    <a:pt x="92" y="388"/>
                  </a:lnTo>
                  <a:lnTo>
                    <a:pt x="183" y="570"/>
                  </a:lnTo>
                  <a:lnTo>
                    <a:pt x="320" y="753"/>
                  </a:lnTo>
                  <a:lnTo>
                    <a:pt x="479" y="935"/>
                  </a:lnTo>
                  <a:lnTo>
                    <a:pt x="684" y="1117"/>
                  </a:lnTo>
                  <a:lnTo>
                    <a:pt x="912" y="1277"/>
                  </a:lnTo>
                  <a:lnTo>
                    <a:pt x="1118" y="1368"/>
                  </a:lnTo>
                  <a:lnTo>
                    <a:pt x="1323" y="1437"/>
                  </a:lnTo>
                  <a:lnTo>
                    <a:pt x="1528" y="1460"/>
                  </a:lnTo>
                  <a:lnTo>
                    <a:pt x="1756" y="1482"/>
                  </a:lnTo>
                  <a:lnTo>
                    <a:pt x="2030" y="1460"/>
                  </a:lnTo>
                  <a:lnTo>
                    <a:pt x="2326" y="1414"/>
                  </a:lnTo>
                  <a:lnTo>
                    <a:pt x="2646" y="1323"/>
                  </a:lnTo>
                  <a:lnTo>
                    <a:pt x="2965" y="1209"/>
                  </a:lnTo>
                  <a:lnTo>
                    <a:pt x="3010" y="1163"/>
                  </a:lnTo>
                  <a:lnTo>
                    <a:pt x="3010" y="1095"/>
                  </a:lnTo>
                  <a:lnTo>
                    <a:pt x="2965" y="1049"/>
                  </a:lnTo>
                  <a:lnTo>
                    <a:pt x="2896" y="1049"/>
                  </a:lnTo>
                  <a:lnTo>
                    <a:pt x="2623" y="1163"/>
                  </a:lnTo>
                  <a:lnTo>
                    <a:pt x="2349" y="1231"/>
                  </a:lnTo>
                  <a:lnTo>
                    <a:pt x="2098" y="1277"/>
                  </a:lnTo>
                  <a:lnTo>
                    <a:pt x="1847" y="1323"/>
                  </a:lnTo>
                  <a:lnTo>
                    <a:pt x="1619" y="1300"/>
                  </a:lnTo>
                  <a:lnTo>
                    <a:pt x="1391" y="1277"/>
                  </a:lnTo>
                  <a:lnTo>
                    <a:pt x="1186" y="1231"/>
                  </a:lnTo>
                  <a:lnTo>
                    <a:pt x="1004" y="1140"/>
                  </a:lnTo>
                  <a:lnTo>
                    <a:pt x="776" y="1003"/>
                  </a:lnTo>
                  <a:lnTo>
                    <a:pt x="593" y="821"/>
                  </a:lnTo>
                  <a:lnTo>
                    <a:pt x="434" y="661"/>
                  </a:lnTo>
                  <a:lnTo>
                    <a:pt x="320" y="479"/>
                  </a:lnTo>
                  <a:lnTo>
                    <a:pt x="251" y="319"/>
                  </a:lnTo>
                  <a:lnTo>
                    <a:pt x="183" y="182"/>
                  </a:lnTo>
                  <a:lnTo>
                    <a:pt x="137" y="46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8" name="Google Shape;968;p18"/>
            <p:cNvSpPr/>
            <p:nvPr/>
          </p:nvSpPr>
          <p:spPr>
            <a:xfrm>
              <a:off x="4036025" y="3638825"/>
              <a:ext cx="16550" cy="16550"/>
            </a:xfrm>
            <a:custGeom>
              <a:avLst/>
              <a:gdLst/>
              <a:ahLst/>
              <a:cxnLst/>
              <a:rect l="l" t="t" r="r" b="b"/>
              <a:pathLst>
                <a:path w="662" h="662" extrusionOk="0">
                  <a:moveTo>
                    <a:pt x="388" y="160"/>
                  </a:moveTo>
                  <a:lnTo>
                    <a:pt x="457" y="206"/>
                  </a:lnTo>
                  <a:lnTo>
                    <a:pt x="479" y="251"/>
                  </a:lnTo>
                  <a:lnTo>
                    <a:pt x="502" y="320"/>
                  </a:lnTo>
                  <a:lnTo>
                    <a:pt x="479" y="388"/>
                  </a:lnTo>
                  <a:lnTo>
                    <a:pt x="457" y="457"/>
                  </a:lnTo>
                  <a:lnTo>
                    <a:pt x="388" y="479"/>
                  </a:lnTo>
                  <a:lnTo>
                    <a:pt x="320" y="502"/>
                  </a:lnTo>
                  <a:lnTo>
                    <a:pt x="251" y="479"/>
                  </a:lnTo>
                  <a:lnTo>
                    <a:pt x="206" y="457"/>
                  </a:lnTo>
                  <a:lnTo>
                    <a:pt x="160" y="388"/>
                  </a:lnTo>
                  <a:lnTo>
                    <a:pt x="160" y="320"/>
                  </a:lnTo>
                  <a:lnTo>
                    <a:pt x="160" y="251"/>
                  </a:lnTo>
                  <a:lnTo>
                    <a:pt x="206" y="206"/>
                  </a:lnTo>
                  <a:lnTo>
                    <a:pt x="251" y="160"/>
                  </a:lnTo>
                  <a:close/>
                  <a:moveTo>
                    <a:pt x="320" y="0"/>
                  </a:moveTo>
                  <a:lnTo>
                    <a:pt x="206" y="23"/>
                  </a:lnTo>
                  <a:lnTo>
                    <a:pt x="92" y="92"/>
                  </a:lnTo>
                  <a:lnTo>
                    <a:pt x="23" y="206"/>
                  </a:lnTo>
                  <a:lnTo>
                    <a:pt x="0" y="320"/>
                  </a:lnTo>
                  <a:lnTo>
                    <a:pt x="23" y="457"/>
                  </a:lnTo>
                  <a:lnTo>
                    <a:pt x="92" y="571"/>
                  </a:lnTo>
                  <a:lnTo>
                    <a:pt x="206" y="639"/>
                  </a:lnTo>
                  <a:lnTo>
                    <a:pt x="320" y="662"/>
                  </a:lnTo>
                  <a:lnTo>
                    <a:pt x="457" y="639"/>
                  </a:lnTo>
                  <a:lnTo>
                    <a:pt x="571" y="571"/>
                  </a:lnTo>
                  <a:lnTo>
                    <a:pt x="639" y="457"/>
                  </a:lnTo>
                  <a:lnTo>
                    <a:pt x="662" y="320"/>
                  </a:lnTo>
                  <a:lnTo>
                    <a:pt x="639" y="206"/>
                  </a:lnTo>
                  <a:lnTo>
                    <a:pt x="571" y="92"/>
                  </a:lnTo>
                  <a:lnTo>
                    <a:pt x="457" y="23"/>
                  </a:lnTo>
                  <a:lnTo>
                    <a:pt x="3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9" name="Google Shape;969;p18"/>
            <p:cNvSpPr/>
            <p:nvPr/>
          </p:nvSpPr>
          <p:spPr>
            <a:xfrm>
              <a:off x="4067950" y="3651925"/>
              <a:ext cx="16550" cy="16575"/>
            </a:xfrm>
            <a:custGeom>
              <a:avLst/>
              <a:gdLst/>
              <a:ahLst/>
              <a:cxnLst/>
              <a:rect l="l" t="t" r="r" b="b"/>
              <a:pathLst>
                <a:path w="662" h="663" extrusionOk="0">
                  <a:moveTo>
                    <a:pt x="320" y="138"/>
                  </a:moveTo>
                  <a:lnTo>
                    <a:pt x="388" y="161"/>
                  </a:lnTo>
                  <a:lnTo>
                    <a:pt x="457" y="206"/>
                  </a:lnTo>
                  <a:lnTo>
                    <a:pt x="479" y="252"/>
                  </a:lnTo>
                  <a:lnTo>
                    <a:pt x="502" y="320"/>
                  </a:lnTo>
                  <a:lnTo>
                    <a:pt x="479" y="389"/>
                  </a:lnTo>
                  <a:lnTo>
                    <a:pt x="457" y="434"/>
                  </a:lnTo>
                  <a:lnTo>
                    <a:pt x="388" y="480"/>
                  </a:lnTo>
                  <a:lnTo>
                    <a:pt x="320" y="503"/>
                  </a:lnTo>
                  <a:lnTo>
                    <a:pt x="251" y="480"/>
                  </a:lnTo>
                  <a:lnTo>
                    <a:pt x="206" y="434"/>
                  </a:lnTo>
                  <a:lnTo>
                    <a:pt x="160" y="389"/>
                  </a:lnTo>
                  <a:lnTo>
                    <a:pt x="160" y="320"/>
                  </a:lnTo>
                  <a:lnTo>
                    <a:pt x="160" y="252"/>
                  </a:lnTo>
                  <a:lnTo>
                    <a:pt x="206" y="206"/>
                  </a:lnTo>
                  <a:lnTo>
                    <a:pt x="251" y="161"/>
                  </a:lnTo>
                  <a:lnTo>
                    <a:pt x="320" y="138"/>
                  </a:lnTo>
                  <a:close/>
                  <a:moveTo>
                    <a:pt x="320" y="1"/>
                  </a:moveTo>
                  <a:lnTo>
                    <a:pt x="206" y="24"/>
                  </a:lnTo>
                  <a:lnTo>
                    <a:pt x="92" y="92"/>
                  </a:lnTo>
                  <a:lnTo>
                    <a:pt x="23" y="183"/>
                  </a:lnTo>
                  <a:lnTo>
                    <a:pt x="0" y="320"/>
                  </a:lnTo>
                  <a:lnTo>
                    <a:pt x="23" y="457"/>
                  </a:lnTo>
                  <a:lnTo>
                    <a:pt x="92" y="548"/>
                  </a:lnTo>
                  <a:lnTo>
                    <a:pt x="206" y="617"/>
                  </a:lnTo>
                  <a:lnTo>
                    <a:pt x="320" y="662"/>
                  </a:lnTo>
                  <a:lnTo>
                    <a:pt x="457" y="617"/>
                  </a:lnTo>
                  <a:lnTo>
                    <a:pt x="571" y="548"/>
                  </a:lnTo>
                  <a:lnTo>
                    <a:pt x="639" y="457"/>
                  </a:lnTo>
                  <a:lnTo>
                    <a:pt x="662" y="320"/>
                  </a:lnTo>
                  <a:lnTo>
                    <a:pt x="639" y="183"/>
                  </a:lnTo>
                  <a:lnTo>
                    <a:pt x="571" y="92"/>
                  </a:lnTo>
                  <a:lnTo>
                    <a:pt x="457" y="24"/>
                  </a:lnTo>
                  <a:lnTo>
                    <a:pt x="3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70" name="Google Shape;970;p18"/>
            <p:cNvSpPr/>
            <p:nvPr/>
          </p:nvSpPr>
          <p:spPr>
            <a:xfrm>
              <a:off x="3994975" y="2593250"/>
              <a:ext cx="79850" cy="108900"/>
            </a:xfrm>
            <a:custGeom>
              <a:avLst/>
              <a:gdLst/>
              <a:ahLst/>
              <a:cxnLst/>
              <a:rect l="l" t="t" r="r" b="b"/>
              <a:pathLst>
                <a:path w="3194" h="4356" extrusionOk="0">
                  <a:moveTo>
                    <a:pt x="92" y="0"/>
                  </a:moveTo>
                  <a:lnTo>
                    <a:pt x="46" y="23"/>
                  </a:lnTo>
                  <a:lnTo>
                    <a:pt x="23" y="69"/>
                  </a:lnTo>
                  <a:lnTo>
                    <a:pt x="1" y="137"/>
                  </a:lnTo>
                  <a:lnTo>
                    <a:pt x="23" y="183"/>
                  </a:lnTo>
                  <a:lnTo>
                    <a:pt x="274" y="798"/>
                  </a:lnTo>
                  <a:lnTo>
                    <a:pt x="548" y="1368"/>
                  </a:lnTo>
                  <a:lnTo>
                    <a:pt x="913" y="2030"/>
                  </a:lnTo>
                  <a:lnTo>
                    <a:pt x="1118" y="2372"/>
                  </a:lnTo>
                  <a:lnTo>
                    <a:pt x="1346" y="2737"/>
                  </a:lnTo>
                  <a:lnTo>
                    <a:pt x="1574" y="3056"/>
                  </a:lnTo>
                  <a:lnTo>
                    <a:pt x="1825" y="3398"/>
                  </a:lnTo>
                  <a:lnTo>
                    <a:pt x="2099" y="3672"/>
                  </a:lnTo>
                  <a:lnTo>
                    <a:pt x="2395" y="3945"/>
                  </a:lnTo>
                  <a:lnTo>
                    <a:pt x="2669" y="4173"/>
                  </a:lnTo>
                  <a:lnTo>
                    <a:pt x="2988" y="4333"/>
                  </a:lnTo>
                  <a:lnTo>
                    <a:pt x="3034" y="4356"/>
                  </a:lnTo>
                  <a:lnTo>
                    <a:pt x="3125" y="4333"/>
                  </a:lnTo>
                  <a:lnTo>
                    <a:pt x="3170" y="4265"/>
                  </a:lnTo>
                  <a:lnTo>
                    <a:pt x="3193" y="4196"/>
                  </a:lnTo>
                  <a:lnTo>
                    <a:pt x="3170" y="4151"/>
                  </a:lnTo>
                  <a:lnTo>
                    <a:pt x="3148" y="4105"/>
                  </a:lnTo>
                  <a:lnTo>
                    <a:pt x="3102" y="4059"/>
                  </a:lnTo>
                  <a:lnTo>
                    <a:pt x="2828" y="3900"/>
                  </a:lnTo>
                  <a:lnTo>
                    <a:pt x="2555" y="3694"/>
                  </a:lnTo>
                  <a:lnTo>
                    <a:pt x="2281" y="3444"/>
                  </a:lnTo>
                  <a:lnTo>
                    <a:pt x="2030" y="3147"/>
                  </a:lnTo>
                  <a:lnTo>
                    <a:pt x="1779" y="2828"/>
                  </a:lnTo>
                  <a:lnTo>
                    <a:pt x="1551" y="2509"/>
                  </a:lnTo>
                  <a:lnTo>
                    <a:pt x="1323" y="2167"/>
                  </a:lnTo>
                  <a:lnTo>
                    <a:pt x="1118" y="1825"/>
                  </a:lnTo>
                  <a:lnTo>
                    <a:pt x="776" y="1163"/>
                  </a:lnTo>
                  <a:lnTo>
                    <a:pt x="525" y="616"/>
                  </a:lnTo>
                  <a:lnTo>
                    <a:pt x="297" y="91"/>
                  </a:lnTo>
                  <a:lnTo>
                    <a:pt x="251" y="46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71" name="Google Shape;971;p18"/>
            <p:cNvSpPr/>
            <p:nvPr/>
          </p:nvSpPr>
          <p:spPr>
            <a:xfrm>
              <a:off x="4010950" y="2637700"/>
              <a:ext cx="63875" cy="64450"/>
            </a:xfrm>
            <a:custGeom>
              <a:avLst/>
              <a:gdLst/>
              <a:ahLst/>
              <a:cxnLst/>
              <a:rect l="l" t="t" r="r" b="b"/>
              <a:pathLst>
                <a:path w="2555" h="2578" extrusionOk="0">
                  <a:moveTo>
                    <a:pt x="2395" y="1"/>
                  </a:moveTo>
                  <a:lnTo>
                    <a:pt x="2349" y="24"/>
                  </a:lnTo>
                  <a:lnTo>
                    <a:pt x="2303" y="47"/>
                  </a:lnTo>
                  <a:lnTo>
                    <a:pt x="2258" y="92"/>
                  </a:lnTo>
                  <a:lnTo>
                    <a:pt x="2258" y="161"/>
                  </a:lnTo>
                  <a:lnTo>
                    <a:pt x="2258" y="2281"/>
                  </a:lnTo>
                  <a:lnTo>
                    <a:pt x="68" y="2281"/>
                  </a:lnTo>
                  <a:lnTo>
                    <a:pt x="23" y="2327"/>
                  </a:lnTo>
                  <a:lnTo>
                    <a:pt x="0" y="2373"/>
                  </a:lnTo>
                  <a:lnTo>
                    <a:pt x="0" y="2418"/>
                  </a:lnTo>
                  <a:lnTo>
                    <a:pt x="0" y="2487"/>
                  </a:lnTo>
                  <a:lnTo>
                    <a:pt x="23" y="2532"/>
                  </a:lnTo>
                  <a:lnTo>
                    <a:pt x="68" y="2555"/>
                  </a:lnTo>
                  <a:lnTo>
                    <a:pt x="137" y="2578"/>
                  </a:lnTo>
                  <a:lnTo>
                    <a:pt x="2395" y="2578"/>
                  </a:lnTo>
                  <a:lnTo>
                    <a:pt x="2463" y="2555"/>
                  </a:lnTo>
                  <a:lnTo>
                    <a:pt x="2509" y="2532"/>
                  </a:lnTo>
                  <a:lnTo>
                    <a:pt x="2531" y="2487"/>
                  </a:lnTo>
                  <a:lnTo>
                    <a:pt x="2554" y="2418"/>
                  </a:lnTo>
                  <a:lnTo>
                    <a:pt x="2554" y="161"/>
                  </a:lnTo>
                  <a:lnTo>
                    <a:pt x="2531" y="92"/>
                  </a:lnTo>
                  <a:lnTo>
                    <a:pt x="2509" y="47"/>
                  </a:lnTo>
                  <a:lnTo>
                    <a:pt x="2463" y="24"/>
                  </a:lnTo>
                  <a:lnTo>
                    <a:pt x="239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72" name="Google Shape;972;p18"/>
            <p:cNvSpPr/>
            <p:nvPr/>
          </p:nvSpPr>
          <p:spPr>
            <a:xfrm>
              <a:off x="4635200" y="3698125"/>
              <a:ext cx="76425" cy="56450"/>
            </a:xfrm>
            <a:custGeom>
              <a:avLst/>
              <a:gdLst/>
              <a:ahLst/>
              <a:cxnLst/>
              <a:rect l="l" t="t" r="r" b="b"/>
              <a:pathLst>
                <a:path w="3057" h="2258" extrusionOk="0">
                  <a:moveTo>
                    <a:pt x="115" y="0"/>
                  </a:moveTo>
                  <a:lnTo>
                    <a:pt x="69" y="23"/>
                  </a:lnTo>
                  <a:lnTo>
                    <a:pt x="46" y="46"/>
                  </a:lnTo>
                  <a:lnTo>
                    <a:pt x="1" y="69"/>
                  </a:lnTo>
                  <a:lnTo>
                    <a:pt x="1" y="114"/>
                  </a:lnTo>
                  <a:lnTo>
                    <a:pt x="1" y="137"/>
                  </a:lnTo>
                  <a:lnTo>
                    <a:pt x="24" y="183"/>
                  </a:lnTo>
                  <a:lnTo>
                    <a:pt x="46" y="205"/>
                  </a:lnTo>
                  <a:lnTo>
                    <a:pt x="92" y="228"/>
                  </a:lnTo>
                  <a:lnTo>
                    <a:pt x="320" y="251"/>
                  </a:lnTo>
                  <a:lnTo>
                    <a:pt x="548" y="342"/>
                  </a:lnTo>
                  <a:lnTo>
                    <a:pt x="776" y="456"/>
                  </a:lnTo>
                  <a:lnTo>
                    <a:pt x="1027" y="570"/>
                  </a:lnTo>
                  <a:lnTo>
                    <a:pt x="1255" y="730"/>
                  </a:lnTo>
                  <a:lnTo>
                    <a:pt x="1483" y="890"/>
                  </a:lnTo>
                  <a:lnTo>
                    <a:pt x="1916" y="1254"/>
                  </a:lnTo>
                  <a:lnTo>
                    <a:pt x="2304" y="1596"/>
                  </a:lnTo>
                  <a:lnTo>
                    <a:pt x="2601" y="1916"/>
                  </a:lnTo>
                  <a:lnTo>
                    <a:pt x="2874" y="2212"/>
                  </a:lnTo>
                  <a:lnTo>
                    <a:pt x="2920" y="2235"/>
                  </a:lnTo>
                  <a:lnTo>
                    <a:pt x="2965" y="2258"/>
                  </a:lnTo>
                  <a:lnTo>
                    <a:pt x="3034" y="2235"/>
                  </a:lnTo>
                  <a:lnTo>
                    <a:pt x="3057" y="2189"/>
                  </a:lnTo>
                  <a:lnTo>
                    <a:pt x="3057" y="2144"/>
                  </a:lnTo>
                  <a:lnTo>
                    <a:pt x="3057" y="2121"/>
                  </a:lnTo>
                  <a:lnTo>
                    <a:pt x="3034" y="2075"/>
                  </a:lnTo>
                  <a:lnTo>
                    <a:pt x="2737" y="1733"/>
                  </a:lnTo>
                  <a:lnTo>
                    <a:pt x="2418" y="1414"/>
                  </a:lnTo>
                  <a:lnTo>
                    <a:pt x="2030" y="1072"/>
                  </a:lnTo>
                  <a:lnTo>
                    <a:pt x="1574" y="707"/>
                  </a:lnTo>
                  <a:lnTo>
                    <a:pt x="1346" y="525"/>
                  </a:lnTo>
                  <a:lnTo>
                    <a:pt x="1095" y="388"/>
                  </a:lnTo>
                  <a:lnTo>
                    <a:pt x="845" y="251"/>
                  </a:lnTo>
                  <a:lnTo>
                    <a:pt x="594" y="137"/>
                  </a:lnTo>
                  <a:lnTo>
                    <a:pt x="343" y="46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73" name="Google Shape;973;p18"/>
            <p:cNvSpPr/>
            <p:nvPr/>
          </p:nvSpPr>
          <p:spPr>
            <a:xfrm>
              <a:off x="4635200" y="3685575"/>
              <a:ext cx="42800" cy="55900"/>
            </a:xfrm>
            <a:custGeom>
              <a:avLst/>
              <a:gdLst/>
              <a:ahLst/>
              <a:cxnLst/>
              <a:rect l="l" t="t" r="r" b="b"/>
              <a:pathLst>
                <a:path w="1712" h="2236" extrusionOk="0">
                  <a:moveTo>
                    <a:pt x="1574" y="0"/>
                  </a:moveTo>
                  <a:lnTo>
                    <a:pt x="69" y="525"/>
                  </a:lnTo>
                  <a:lnTo>
                    <a:pt x="24" y="548"/>
                  </a:lnTo>
                  <a:lnTo>
                    <a:pt x="1" y="571"/>
                  </a:lnTo>
                  <a:lnTo>
                    <a:pt x="1" y="616"/>
                  </a:lnTo>
                  <a:lnTo>
                    <a:pt x="1" y="662"/>
                  </a:lnTo>
                  <a:lnTo>
                    <a:pt x="525" y="2167"/>
                  </a:lnTo>
                  <a:lnTo>
                    <a:pt x="571" y="2212"/>
                  </a:lnTo>
                  <a:lnTo>
                    <a:pt x="617" y="2235"/>
                  </a:lnTo>
                  <a:lnTo>
                    <a:pt x="662" y="2212"/>
                  </a:lnTo>
                  <a:lnTo>
                    <a:pt x="685" y="2190"/>
                  </a:lnTo>
                  <a:lnTo>
                    <a:pt x="708" y="2167"/>
                  </a:lnTo>
                  <a:lnTo>
                    <a:pt x="731" y="2121"/>
                  </a:lnTo>
                  <a:lnTo>
                    <a:pt x="731" y="2098"/>
                  </a:lnTo>
                  <a:lnTo>
                    <a:pt x="229" y="685"/>
                  </a:lnTo>
                  <a:lnTo>
                    <a:pt x="1643" y="183"/>
                  </a:lnTo>
                  <a:lnTo>
                    <a:pt x="1666" y="183"/>
                  </a:lnTo>
                  <a:lnTo>
                    <a:pt x="1688" y="137"/>
                  </a:lnTo>
                  <a:lnTo>
                    <a:pt x="1711" y="92"/>
                  </a:lnTo>
                  <a:lnTo>
                    <a:pt x="1711" y="69"/>
                  </a:lnTo>
                  <a:lnTo>
                    <a:pt x="1688" y="23"/>
                  </a:lnTo>
                  <a:lnTo>
                    <a:pt x="164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74" name="Google Shape;974;p18"/>
            <p:cNvSpPr/>
            <p:nvPr/>
          </p:nvSpPr>
          <p:spPr>
            <a:xfrm>
              <a:off x="5563350" y="2346950"/>
              <a:ext cx="88950" cy="29675"/>
            </a:xfrm>
            <a:custGeom>
              <a:avLst/>
              <a:gdLst/>
              <a:ahLst/>
              <a:cxnLst/>
              <a:rect l="l" t="t" r="r" b="b"/>
              <a:pathLst>
                <a:path w="3558" h="1187" extrusionOk="0">
                  <a:moveTo>
                    <a:pt x="3467" y="1"/>
                  </a:moveTo>
                  <a:lnTo>
                    <a:pt x="3421" y="23"/>
                  </a:lnTo>
                  <a:lnTo>
                    <a:pt x="3375" y="46"/>
                  </a:lnTo>
                  <a:lnTo>
                    <a:pt x="3216" y="183"/>
                  </a:lnTo>
                  <a:lnTo>
                    <a:pt x="3011" y="320"/>
                  </a:lnTo>
                  <a:lnTo>
                    <a:pt x="2783" y="434"/>
                  </a:lnTo>
                  <a:lnTo>
                    <a:pt x="2532" y="548"/>
                  </a:lnTo>
                  <a:lnTo>
                    <a:pt x="2258" y="639"/>
                  </a:lnTo>
                  <a:lnTo>
                    <a:pt x="1984" y="708"/>
                  </a:lnTo>
                  <a:lnTo>
                    <a:pt x="1437" y="822"/>
                  </a:lnTo>
                  <a:lnTo>
                    <a:pt x="935" y="913"/>
                  </a:lnTo>
                  <a:lnTo>
                    <a:pt x="502" y="958"/>
                  </a:lnTo>
                  <a:lnTo>
                    <a:pt x="92" y="981"/>
                  </a:lnTo>
                  <a:lnTo>
                    <a:pt x="46" y="1004"/>
                  </a:lnTo>
                  <a:lnTo>
                    <a:pt x="23" y="1027"/>
                  </a:lnTo>
                  <a:lnTo>
                    <a:pt x="0" y="1050"/>
                  </a:lnTo>
                  <a:lnTo>
                    <a:pt x="0" y="1095"/>
                  </a:lnTo>
                  <a:lnTo>
                    <a:pt x="0" y="1141"/>
                  </a:lnTo>
                  <a:lnTo>
                    <a:pt x="23" y="1164"/>
                  </a:lnTo>
                  <a:lnTo>
                    <a:pt x="46" y="1186"/>
                  </a:lnTo>
                  <a:lnTo>
                    <a:pt x="92" y="1186"/>
                  </a:lnTo>
                  <a:lnTo>
                    <a:pt x="548" y="1164"/>
                  </a:lnTo>
                  <a:lnTo>
                    <a:pt x="1004" y="1118"/>
                  </a:lnTo>
                  <a:lnTo>
                    <a:pt x="1528" y="1027"/>
                  </a:lnTo>
                  <a:lnTo>
                    <a:pt x="2098" y="913"/>
                  </a:lnTo>
                  <a:lnTo>
                    <a:pt x="2372" y="822"/>
                  </a:lnTo>
                  <a:lnTo>
                    <a:pt x="2646" y="730"/>
                  </a:lnTo>
                  <a:lnTo>
                    <a:pt x="2897" y="616"/>
                  </a:lnTo>
                  <a:lnTo>
                    <a:pt x="3147" y="480"/>
                  </a:lnTo>
                  <a:lnTo>
                    <a:pt x="3353" y="343"/>
                  </a:lnTo>
                  <a:lnTo>
                    <a:pt x="3535" y="183"/>
                  </a:lnTo>
                  <a:lnTo>
                    <a:pt x="3558" y="137"/>
                  </a:lnTo>
                  <a:lnTo>
                    <a:pt x="3558" y="115"/>
                  </a:lnTo>
                  <a:lnTo>
                    <a:pt x="3558" y="69"/>
                  </a:lnTo>
                  <a:lnTo>
                    <a:pt x="3535" y="23"/>
                  </a:lnTo>
                  <a:lnTo>
                    <a:pt x="34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75" name="Google Shape;975;p18"/>
            <p:cNvSpPr/>
            <p:nvPr/>
          </p:nvSpPr>
          <p:spPr>
            <a:xfrm>
              <a:off x="5609525" y="2333850"/>
              <a:ext cx="42775" cy="55875"/>
            </a:xfrm>
            <a:custGeom>
              <a:avLst/>
              <a:gdLst/>
              <a:ahLst/>
              <a:cxnLst/>
              <a:rect l="l" t="t" r="r" b="b"/>
              <a:pathLst>
                <a:path w="1711" h="2235" extrusionOk="0">
                  <a:moveTo>
                    <a:pt x="92" y="0"/>
                  </a:moveTo>
                  <a:lnTo>
                    <a:pt x="69" y="23"/>
                  </a:lnTo>
                  <a:lnTo>
                    <a:pt x="23" y="46"/>
                  </a:lnTo>
                  <a:lnTo>
                    <a:pt x="1" y="69"/>
                  </a:lnTo>
                  <a:lnTo>
                    <a:pt x="1" y="114"/>
                  </a:lnTo>
                  <a:lnTo>
                    <a:pt x="23" y="160"/>
                  </a:lnTo>
                  <a:lnTo>
                    <a:pt x="46" y="183"/>
                  </a:lnTo>
                  <a:lnTo>
                    <a:pt x="69" y="205"/>
                  </a:lnTo>
                  <a:lnTo>
                    <a:pt x="1483" y="707"/>
                  </a:lnTo>
                  <a:lnTo>
                    <a:pt x="981" y="2098"/>
                  </a:lnTo>
                  <a:lnTo>
                    <a:pt x="981" y="2144"/>
                  </a:lnTo>
                  <a:lnTo>
                    <a:pt x="1004" y="2189"/>
                  </a:lnTo>
                  <a:lnTo>
                    <a:pt x="1027" y="2212"/>
                  </a:lnTo>
                  <a:lnTo>
                    <a:pt x="1050" y="2235"/>
                  </a:lnTo>
                  <a:lnTo>
                    <a:pt x="1095" y="2235"/>
                  </a:lnTo>
                  <a:lnTo>
                    <a:pt x="1141" y="2212"/>
                  </a:lnTo>
                  <a:lnTo>
                    <a:pt x="1186" y="2167"/>
                  </a:lnTo>
                  <a:lnTo>
                    <a:pt x="1711" y="661"/>
                  </a:lnTo>
                  <a:lnTo>
                    <a:pt x="1711" y="616"/>
                  </a:lnTo>
                  <a:lnTo>
                    <a:pt x="1711" y="593"/>
                  </a:lnTo>
                  <a:lnTo>
                    <a:pt x="1688" y="547"/>
                  </a:lnTo>
                  <a:lnTo>
                    <a:pt x="1642" y="525"/>
                  </a:lnTo>
                  <a:lnTo>
                    <a:pt x="137" y="23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976" name="Google Shape;976;p18"/>
          <p:cNvSpPr/>
          <p:nvPr/>
        </p:nvSpPr>
        <p:spPr>
          <a:xfrm rot="-5400000">
            <a:off x="2605467" y="30267"/>
            <a:ext cx="6904800" cy="6797600"/>
          </a:xfrm>
          <a:prstGeom prst="rect">
            <a:avLst/>
          </a:prstGeom>
          <a:solidFill>
            <a:srgbClr val="FFFFFF">
              <a:alpha val="899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4C1130"/>
              </a:solidFill>
            </a:endParaRPr>
          </a:p>
        </p:txBody>
      </p:sp>
      <p:sp>
        <p:nvSpPr>
          <p:cNvPr id="977" name="Google Shape;977;p18"/>
          <p:cNvSpPr txBox="1">
            <a:spLocks noGrp="1"/>
          </p:cNvSpPr>
          <p:nvPr>
            <p:ph type="subTitle" idx="1"/>
          </p:nvPr>
        </p:nvSpPr>
        <p:spPr>
          <a:xfrm>
            <a:off x="3199500" y="2121033"/>
            <a:ext cx="5793200" cy="35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978" name="Google Shape;978;p18"/>
          <p:cNvSpPr txBox="1">
            <a:spLocks noGrp="1"/>
          </p:cNvSpPr>
          <p:nvPr>
            <p:ph type="subTitle" idx="2"/>
          </p:nvPr>
        </p:nvSpPr>
        <p:spPr>
          <a:xfrm>
            <a:off x="3199500" y="3765736"/>
            <a:ext cx="5793200" cy="35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979" name="Google Shape;979;p18"/>
          <p:cNvSpPr txBox="1">
            <a:spLocks noGrp="1"/>
          </p:cNvSpPr>
          <p:nvPr>
            <p:ph type="subTitle" idx="3"/>
          </p:nvPr>
        </p:nvSpPr>
        <p:spPr>
          <a:xfrm>
            <a:off x="3199500" y="5357767"/>
            <a:ext cx="5793200" cy="35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980" name="Google Shape;980;p18"/>
          <p:cNvSpPr txBox="1">
            <a:spLocks noGrp="1"/>
          </p:cNvSpPr>
          <p:nvPr>
            <p:ph type="title" hasCustomPrompt="1"/>
          </p:nvPr>
        </p:nvSpPr>
        <p:spPr>
          <a:xfrm>
            <a:off x="3238200" y="2787317"/>
            <a:ext cx="5715600" cy="87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9pPr>
          </a:lstStyle>
          <a:p>
            <a:r>
              <a:t>xx%</a:t>
            </a:r>
          </a:p>
        </p:txBody>
      </p:sp>
      <p:sp>
        <p:nvSpPr>
          <p:cNvPr id="981" name="Google Shape;981;p18"/>
          <p:cNvSpPr txBox="1">
            <a:spLocks noGrp="1"/>
          </p:cNvSpPr>
          <p:nvPr>
            <p:ph type="title" idx="4" hasCustomPrompt="1"/>
          </p:nvPr>
        </p:nvSpPr>
        <p:spPr>
          <a:xfrm>
            <a:off x="3238200" y="4379367"/>
            <a:ext cx="5715600" cy="87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9pPr>
          </a:lstStyle>
          <a:p>
            <a:r>
              <a:t>xx%</a:t>
            </a:r>
          </a:p>
        </p:txBody>
      </p:sp>
      <p:sp>
        <p:nvSpPr>
          <p:cNvPr id="982" name="Google Shape;982;p18"/>
          <p:cNvSpPr txBox="1">
            <a:spLocks noGrp="1"/>
          </p:cNvSpPr>
          <p:nvPr>
            <p:ph type="title" idx="5" hasCustomPrompt="1"/>
          </p:nvPr>
        </p:nvSpPr>
        <p:spPr>
          <a:xfrm>
            <a:off x="3238200" y="1142633"/>
            <a:ext cx="5715600" cy="87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850415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A7B17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2">
  <p:cSld name="Title and body 2">
    <p:bg>
      <p:bgPr>
        <a:solidFill>
          <a:schemeClr val="accent6"/>
        </a:solidFill>
        <a:effectLst/>
      </p:bgPr>
    </p:bg>
    <p:spTree>
      <p:nvGrpSpPr>
        <p:cNvPr id="1" name="Shape 9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4" name="Google Shape;984;p19"/>
          <p:cNvGrpSpPr/>
          <p:nvPr/>
        </p:nvGrpSpPr>
        <p:grpSpPr>
          <a:xfrm rot="10800000" flipH="1">
            <a:off x="-266085" y="-20087"/>
            <a:ext cx="12697104" cy="6262404"/>
            <a:chOff x="1685" y="798588"/>
            <a:chExt cx="9125853" cy="4344869"/>
          </a:xfrm>
        </p:grpSpPr>
        <p:sp>
          <p:nvSpPr>
            <p:cNvPr id="985" name="Google Shape;985;p19"/>
            <p:cNvSpPr/>
            <p:nvPr/>
          </p:nvSpPr>
          <p:spPr>
            <a:xfrm>
              <a:off x="1697" y="798588"/>
              <a:ext cx="9125842" cy="4344860"/>
            </a:xfrm>
            <a:custGeom>
              <a:avLst/>
              <a:gdLst/>
              <a:ahLst/>
              <a:cxnLst/>
              <a:rect l="l" t="t" r="r" b="b"/>
              <a:pathLst>
                <a:path w="118310" h="56328" extrusionOk="0">
                  <a:moveTo>
                    <a:pt x="55165" y="0"/>
                  </a:moveTo>
                  <a:lnTo>
                    <a:pt x="53888" y="69"/>
                  </a:lnTo>
                  <a:lnTo>
                    <a:pt x="52633" y="137"/>
                  </a:lnTo>
                  <a:lnTo>
                    <a:pt x="51402" y="251"/>
                  </a:lnTo>
                  <a:lnTo>
                    <a:pt x="50170" y="411"/>
                  </a:lnTo>
                  <a:lnTo>
                    <a:pt x="48962" y="570"/>
                  </a:lnTo>
                  <a:lnTo>
                    <a:pt x="47776" y="798"/>
                  </a:lnTo>
                  <a:lnTo>
                    <a:pt x="46613" y="1027"/>
                  </a:lnTo>
                  <a:lnTo>
                    <a:pt x="45473" y="1300"/>
                  </a:lnTo>
                  <a:lnTo>
                    <a:pt x="44333" y="1619"/>
                  </a:lnTo>
                  <a:lnTo>
                    <a:pt x="43192" y="1961"/>
                  </a:lnTo>
                  <a:lnTo>
                    <a:pt x="42098" y="2349"/>
                  </a:lnTo>
                  <a:lnTo>
                    <a:pt x="41003" y="2760"/>
                  </a:lnTo>
                  <a:lnTo>
                    <a:pt x="39931" y="3193"/>
                  </a:lnTo>
                  <a:lnTo>
                    <a:pt x="38859" y="3695"/>
                  </a:lnTo>
                  <a:lnTo>
                    <a:pt x="37810" y="4219"/>
                  </a:lnTo>
                  <a:lnTo>
                    <a:pt x="36761" y="4766"/>
                  </a:lnTo>
                  <a:lnTo>
                    <a:pt x="35986" y="5177"/>
                  </a:lnTo>
                  <a:lnTo>
                    <a:pt x="35188" y="5587"/>
                  </a:lnTo>
                  <a:lnTo>
                    <a:pt x="34413" y="5975"/>
                  </a:lnTo>
                  <a:lnTo>
                    <a:pt x="33614" y="6317"/>
                  </a:lnTo>
                  <a:lnTo>
                    <a:pt x="32816" y="6659"/>
                  </a:lnTo>
                  <a:lnTo>
                    <a:pt x="32018" y="6978"/>
                  </a:lnTo>
                  <a:lnTo>
                    <a:pt x="31220" y="7275"/>
                  </a:lnTo>
                  <a:lnTo>
                    <a:pt x="30422" y="7571"/>
                  </a:lnTo>
                  <a:lnTo>
                    <a:pt x="29624" y="7822"/>
                  </a:lnTo>
                  <a:lnTo>
                    <a:pt x="28826" y="8073"/>
                  </a:lnTo>
                  <a:lnTo>
                    <a:pt x="28005" y="8301"/>
                  </a:lnTo>
                  <a:lnTo>
                    <a:pt x="27206" y="8506"/>
                  </a:lnTo>
                  <a:lnTo>
                    <a:pt x="26408" y="8712"/>
                  </a:lnTo>
                  <a:lnTo>
                    <a:pt x="25610" y="8894"/>
                  </a:lnTo>
                  <a:lnTo>
                    <a:pt x="24812" y="9054"/>
                  </a:lnTo>
                  <a:lnTo>
                    <a:pt x="24037" y="9190"/>
                  </a:lnTo>
                  <a:lnTo>
                    <a:pt x="22440" y="9464"/>
                  </a:lnTo>
                  <a:lnTo>
                    <a:pt x="20890" y="9669"/>
                  </a:lnTo>
                  <a:lnTo>
                    <a:pt x="19362" y="9806"/>
                  </a:lnTo>
                  <a:lnTo>
                    <a:pt x="17857" y="9920"/>
                  </a:lnTo>
                  <a:lnTo>
                    <a:pt x="16374" y="9989"/>
                  </a:lnTo>
                  <a:lnTo>
                    <a:pt x="14938" y="10011"/>
                  </a:lnTo>
                  <a:lnTo>
                    <a:pt x="13524" y="10011"/>
                  </a:lnTo>
                  <a:lnTo>
                    <a:pt x="12178" y="9966"/>
                  </a:lnTo>
                  <a:lnTo>
                    <a:pt x="10856" y="9920"/>
                  </a:lnTo>
                  <a:lnTo>
                    <a:pt x="9601" y="9829"/>
                  </a:lnTo>
                  <a:lnTo>
                    <a:pt x="8416" y="9715"/>
                  </a:lnTo>
                  <a:lnTo>
                    <a:pt x="7275" y="9601"/>
                  </a:lnTo>
                  <a:lnTo>
                    <a:pt x="6204" y="9464"/>
                  </a:lnTo>
                  <a:lnTo>
                    <a:pt x="5200" y="9305"/>
                  </a:lnTo>
                  <a:lnTo>
                    <a:pt x="4265" y="9168"/>
                  </a:lnTo>
                  <a:lnTo>
                    <a:pt x="3421" y="9031"/>
                  </a:lnTo>
                  <a:lnTo>
                    <a:pt x="1985" y="8734"/>
                  </a:lnTo>
                  <a:lnTo>
                    <a:pt x="913" y="8506"/>
                  </a:lnTo>
                  <a:lnTo>
                    <a:pt x="252" y="8347"/>
                  </a:lnTo>
                  <a:lnTo>
                    <a:pt x="1" y="8278"/>
                  </a:lnTo>
                  <a:lnTo>
                    <a:pt x="1" y="56327"/>
                  </a:lnTo>
                  <a:lnTo>
                    <a:pt x="118310" y="56327"/>
                  </a:lnTo>
                  <a:lnTo>
                    <a:pt x="118310" y="1460"/>
                  </a:lnTo>
                  <a:lnTo>
                    <a:pt x="117284" y="1711"/>
                  </a:lnTo>
                  <a:lnTo>
                    <a:pt x="116098" y="2007"/>
                  </a:lnTo>
                  <a:lnTo>
                    <a:pt x="114479" y="2349"/>
                  </a:lnTo>
                  <a:lnTo>
                    <a:pt x="112495" y="2760"/>
                  </a:lnTo>
                  <a:lnTo>
                    <a:pt x="110192" y="3193"/>
                  </a:lnTo>
                  <a:lnTo>
                    <a:pt x="108937" y="3398"/>
                  </a:lnTo>
                  <a:lnTo>
                    <a:pt x="107615" y="3603"/>
                  </a:lnTo>
                  <a:lnTo>
                    <a:pt x="106224" y="3809"/>
                  </a:lnTo>
                  <a:lnTo>
                    <a:pt x="104787" y="3991"/>
                  </a:lnTo>
                  <a:lnTo>
                    <a:pt x="103282" y="4174"/>
                  </a:lnTo>
                  <a:lnTo>
                    <a:pt x="101754" y="4333"/>
                  </a:lnTo>
                  <a:lnTo>
                    <a:pt x="100158" y="4493"/>
                  </a:lnTo>
                  <a:lnTo>
                    <a:pt x="98539" y="4607"/>
                  </a:lnTo>
                  <a:lnTo>
                    <a:pt x="96897" y="4698"/>
                  </a:lnTo>
                  <a:lnTo>
                    <a:pt x="95232" y="4766"/>
                  </a:lnTo>
                  <a:lnTo>
                    <a:pt x="93544" y="4812"/>
                  </a:lnTo>
                  <a:lnTo>
                    <a:pt x="91834" y="4812"/>
                  </a:lnTo>
                  <a:lnTo>
                    <a:pt x="90124" y="4766"/>
                  </a:lnTo>
                  <a:lnTo>
                    <a:pt x="88391" y="4698"/>
                  </a:lnTo>
                  <a:lnTo>
                    <a:pt x="86680" y="4561"/>
                  </a:lnTo>
                  <a:lnTo>
                    <a:pt x="84970" y="4402"/>
                  </a:lnTo>
                  <a:lnTo>
                    <a:pt x="83260" y="4174"/>
                  </a:lnTo>
                  <a:lnTo>
                    <a:pt x="82416" y="4059"/>
                  </a:lnTo>
                  <a:lnTo>
                    <a:pt x="81572" y="3900"/>
                  </a:lnTo>
                  <a:lnTo>
                    <a:pt x="80728" y="3740"/>
                  </a:lnTo>
                  <a:lnTo>
                    <a:pt x="79907" y="3581"/>
                  </a:lnTo>
                  <a:lnTo>
                    <a:pt x="79086" y="3398"/>
                  </a:lnTo>
                  <a:lnTo>
                    <a:pt x="78265" y="3193"/>
                  </a:lnTo>
                  <a:lnTo>
                    <a:pt x="76669" y="2782"/>
                  </a:lnTo>
                  <a:lnTo>
                    <a:pt x="75073" y="2418"/>
                  </a:lnTo>
                  <a:lnTo>
                    <a:pt x="73499" y="2053"/>
                  </a:lnTo>
                  <a:lnTo>
                    <a:pt x="71971" y="1733"/>
                  </a:lnTo>
                  <a:lnTo>
                    <a:pt x="70444" y="1437"/>
                  </a:lnTo>
                  <a:lnTo>
                    <a:pt x="68961" y="1163"/>
                  </a:lnTo>
                  <a:lnTo>
                    <a:pt x="67479" y="912"/>
                  </a:lnTo>
                  <a:lnTo>
                    <a:pt x="66020" y="684"/>
                  </a:lnTo>
                  <a:lnTo>
                    <a:pt x="64606" y="502"/>
                  </a:lnTo>
                  <a:lnTo>
                    <a:pt x="63192" y="342"/>
                  </a:lnTo>
                  <a:lnTo>
                    <a:pt x="61801" y="228"/>
                  </a:lnTo>
                  <a:lnTo>
                    <a:pt x="60432" y="114"/>
                  </a:lnTo>
                  <a:lnTo>
                    <a:pt x="59087" y="46"/>
                  </a:lnTo>
                  <a:lnTo>
                    <a:pt x="57764" y="0"/>
                  </a:lnTo>
                  <a:close/>
                </a:path>
              </a:pathLst>
            </a:custGeom>
            <a:solidFill>
              <a:srgbClr val="3742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86" name="Google Shape;986;p19"/>
            <p:cNvSpPr/>
            <p:nvPr/>
          </p:nvSpPr>
          <p:spPr>
            <a:xfrm flipH="1">
              <a:off x="1697" y="1660222"/>
              <a:ext cx="9125842" cy="3301764"/>
            </a:xfrm>
            <a:custGeom>
              <a:avLst/>
              <a:gdLst/>
              <a:ahLst/>
              <a:cxnLst/>
              <a:rect l="l" t="t" r="r" b="b"/>
              <a:pathLst>
                <a:path w="118310" h="42805" extrusionOk="0">
                  <a:moveTo>
                    <a:pt x="118310" y="0"/>
                  </a:moveTo>
                  <a:lnTo>
                    <a:pt x="116987" y="251"/>
                  </a:lnTo>
                  <a:lnTo>
                    <a:pt x="115733" y="479"/>
                  </a:lnTo>
                  <a:lnTo>
                    <a:pt x="114502" y="753"/>
                  </a:lnTo>
                  <a:lnTo>
                    <a:pt x="113293" y="1027"/>
                  </a:lnTo>
                  <a:lnTo>
                    <a:pt x="112130" y="1300"/>
                  </a:lnTo>
                  <a:lnTo>
                    <a:pt x="110990" y="1619"/>
                  </a:lnTo>
                  <a:lnTo>
                    <a:pt x="109895" y="1916"/>
                  </a:lnTo>
                  <a:lnTo>
                    <a:pt x="108801" y="2258"/>
                  </a:lnTo>
                  <a:lnTo>
                    <a:pt x="107752" y="2600"/>
                  </a:lnTo>
                  <a:lnTo>
                    <a:pt x="106725" y="2942"/>
                  </a:lnTo>
                  <a:lnTo>
                    <a:pt x="105722" y="3307"/>
                  </a:lnTo>
                  <a:lnTo>
                    <a:pt x="104741" y="3672"/>
                  </a:lnTo>
                  <a:lnTo>
                    <a:pt x="103784" y="4037"/>
                  </a:lnTo>
                  <a:lnTo>
                    <a:pt x="102849" y="4424"/>
                  </a:lnTo>
                  <a:lnTo>
                    <a:pt x="101936" y="4812"/>
                  </a:lnTo>
                  <a:lnTo>
                    <a:pt x="101024" y="5223"/>
                  </a:lnTo>
                  <a:lnTo>
                    <a:pt x="99268" y="6044"/>
                  </a:lnTo>
                  <a:lnTo>
                    <a:pt x="97581" y="6864"/>
                  </a:lnTo>
                  <a:lnTo>
                    <a:pt x="95916" y="7731"/>
                  </a:lnTo>
                  <a:lnTo>
                    <a:pt x="94297" y="8598"/>
                  </a:lnTo>
                  <a:lnTo>
                    <a:pt x="91127" y="10331"/>
                  </a:lnTo>
                  <a:lnTo>
                    <a:pt x="89531" y="11197"/>
                  </a:lnTo>
                  <a:lnTo>
                    <a:pt x="87935" y="12064"/>
                  </a:lnTo>
                  <a:lnTo>
                    <a:pt x="86338" y="12908"/>
                  </a:lnTo>
                  <a:lnTo>
                    <a:pt x="84696" y="13729"/>
                  </a:lnTo>
                  <a:lnTo>
                    <a:pt x="83009" y="14550"/>
                  </a:lnTo>
                  <a:lnTo>
                    <a:pt x="81298" y="15325"/>
                  </a:lnTo>
                  <a:lnTo>
                    <a:pt x="80409" y="15690"/>
                  </a:lnTo>
                  <a:lnTo>
                    <a:pt x="79497" y="16055"/>
                  </a:lnTo>
                  <a:lnTo>
                    <a:pt x="78585" y="16420"/>
                  </a:lnTo>
                  <a:lnTo>
                    <a:pt x="77650" y="16762"/>
                  </a:lnTo>
                  <a:lnTo>
                    <a:pt x="76692" y="17104"/>
                  </a:lnTo>
                  <a:lnTo>
                    <a:pt x="75711" y="17423"/>
                  </a:lnTo>
                  <a:lnTo>
                    <a:pt x="74708" y="17742"/>
                  </a:lnTo>
                  <a:lnTo>
                    <a:pt x="73682" y="18039"/>
                  </a:lnTo>
                  <a:lnTo>
                    <a:pt x="72633" y="18335"/>
                  </a:lnTo>
                  <a:lnTo>
                    <a:pt x="71538" y="18609"/>
                  </a:lnTo>
                  <a:lnTo>
                    <a:pt x="70444" y="18860"/>
                  </a:lnTo>
                  <a:lnTo>
                    <a:pt x="69303" y="19110"/>
                  </a:lnTo>
                  <a:lnTo>
                    <a:pt x="68140" y="19339"/>
                  </a:lnTo>
                  <a:lnTo>
                    <a:pt x="66932" y="19544"/>
                  </a:lnTo>
                  <a:lnTo>
                    <a:pt x="65700" y="19726"/>
                  </a:lnTo>
                  <a:lnTo>
                    <a:pt x="64423" y="19909"/>
                  </a:lnTo>
                  <a:lnTo>
                    <a:pt x="63123" y="20068"/>
                  </a:lnTo>
                  <a:lnTo>
                    <a:pt x="61778" y="20205"/>
                  </a:lnTo>
                  <a:lnTo>
                    <a:pt x="60410" y="20342"/>
                  </a:lnTo>
                  <a:lnTo>
                    <a:pt x="58996" y="20433"/>
                  </a:lnTo>
                  <a:lnTo>
                    <a:pt x="57536" y="20524"/>
                  </a:lnTo>
                  <a:lnTo>
                    <a:pt x="56031" y="20570"/>
                  </a:lnTo>
                  <a:lnTo>
                    <a:pt x="54480" y="20616"/>
                  </a:lnTo>
                  <a:lnTo>
                    <a:pt x="52884" y="20638"/>
                  </a:lnTo>
                  <a:lnTo>
                    <a:pt x="51288" y="20616"/>
                  </a:lnTo>
                  <a:lnTo>
                    <a:pt x="49692" y="20593"/>
                  </a:lnTo>
                  <a:lnTo>
                    <a:pt x="48141" y="20547"/>
                  </a:lnTo>
                  <a:lnTo>
                    <a:pt x="46613" y="20479"/>
                  </a:lnTo>
                  <a:lnTo>
                    <a:pt x="45108" y="20410"/>
                  </a:lnTo>
                  <a:lnTo>
                    <a:pt x="43626" y="20296"/>
                  </a:lnTo>
                  <a:lnTo>
                    <a:pt x="42166" y="20182"/>
                  </a:lnTo>
                  <a:lnTo>
                    <a:pt x="40729" y="20045"/>
                  </a:lnTo>
                  <a:lnTo>
                    <a:pt x="39316" y="19909"/>
                  </a:lnTo>
                  <a:lnTo>
                    <a:pt x="37924" y="19749"/>
                  </a:lnTo>
                  <a:lnTo>
                    <a:pt x="36556" y="19567"/>
                  </a:lnTo>
                  <a:lnTo>
                    <a:pt x="35211" y="19361"/>
                  </a:lnTo>
                  <a:lnTo>
                    <a:pt x="33888" y="19156"/>
                  </a:lnTo>
                  <a:lnTo>
                    <a:pt x="32588" y="18951"/>
                  </a:lnTo>
                  <a:lnTo>
                    <a:pt x="31334" y="18723"/>
                  </a:lnTo>
                  <a:lnTo>
                    <a:pt x="30080" y="18495"/>
                  </a:lnTo>
                  <a:lnTo>
                    <a:pt x="28871" y="18244"/>
                  </a:lnTo>
                  <a:lnTo>
                    <a:pt x="27663" y="17970"/>
                  </a:lnTo>
                  <a:lnTo>
                    <a:pt x="26500" y="17697"/>
                  </a:lnTo>
                  <a:lnTo>
                    <a:pt x="25359" y="17423"/>
                  </a:lnTo>
                  <a:lnTo>
                    <a:pt x="23124" y="16853"/>
                  </a:lnTo>
                  <a:lnTo>
                    <a:pt x="21004" y="16260"/>
                  </a:lnTo>
                  <a:lnTo>
                    <a:pt x="18997" y="15621"/>
                  </a:lnTo>
                  <a:lnTo>
                    <a:pt x="17058" y="14983"/>
                  </a:lnTo>
                  <a:lnTo>
                    <a:pt x="15257" y="14344"/>
                  </a:lnTo>
                  <a:lnTo>
                    <a:pt x="13524" y="13683"/>
                  </a:lnTo>
                  <a:lnTo>
                    <a:pt x="11905" y="13022"/>
                  </a:lnTo>
                  <a:lnTo>
                    <a:pt x="10377" y="12383"/>
                  </a:lnTo>
                  <a:lnTo>
                    <a:pt x="8963" y="11745"/>
                  </a:lnTo>
                  <a:lnTo>
                    <a:pt x="7663" y="11129"/>
                  </a:lnTo>
                  <a:lnTo>
                    <a:pt x="6432" y="10513"/>
                  </a:lnTo>
                  <a:lnTo>
                    <a:pt x="5337" y="9943"/>
                  </a:lnTo>
                  <a:lnTo>
                    <a:pt x="4334" y="9396"/>
                  </a:lnTo>
                  <a:lnTo>
                    <a:pt x="3421" y="8871"/>
                  </a:lnTo>
                  <a:lnTo>
                    <a:pt x="2623" y="8392"/>
                  </a:lnTo>
                  <a:lnTo>
                    <a:pt x="1939" y="7982"/>
                  </a:lnTo>
                  <a:lnTo>
                    <a:pt x="867" y="7298"/>
                  </a:lnTo>
                  <a:lnTo>
                    <a:pt x="229" y="6842"/>
                  </a:lnTo>
                  <a:lnTo>
                    <a:pt x="1" y="6682"/>
                  </a:lnTo>
                  <a:lnTo>
                    <a:pt x="1" y="42804"/>
                  </a:lnTo>
                  <a:lnTo>
                    <a:pt x="118310" y="42804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68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87" name="Google Shape;987;p19"/>
            <p:cNvSpPr/>
            <p:nvPr/>
          </p:nvSpPr>
          <p:spPr>
            <a:xfrm flipH="1">
              <a:off x="1685" y="3110919"/>
              <a:ext cx="9125842" cy="2032538"/>
            </a:xfrm>
            <a:custGeom>
              <a:avLst/>
              <a:gdLst/>
              <a:ahLst/>
              <a:cxnLst/>
              <a:rect l="l" t="t" r="r" b="b"/>
              <a:pathLst>
                <a:path w="118310" h="18404" extrusionOk="0">
                  <a:moveTo>
                    <a:pt x="118310" y="0"/>
                  </a:moveTo>
                  <a:lnTo>
                    <a:pt x="117877" y="183"/>
                  </a:lnTo>
                  <a:lnTo>
                    <a:pt x="116668" y="707"/>
                  </a:lnTo>
                  <a:lnTo>
                    <a:pt x="114730" y="1505"/>
                  </a:lnTo>
                  <a:lnTo>
                    <a:pt x="113521" y="1984"/>
                  </a:lnTo>
                  <a:lnTo>
                    <a:pt x="112130" y="2509"/>
                  </a:lnTo>
                  <a:lnTo>
                    <a:pt x="110579" y="3079"/>
                  </a:lnTo>
                  <a:lnTo>
                    <a:pt x="108892" y="3649"/>
                  </a:lnTo>
                  <a:lnTo>
                    <a:pt x="107067" y="4265"/>
                  </a:lnTo>
                  <a:lnTo>
                    <a:pt x="105106" y="4903"/>
                  </a:lnTo>
                  <a:lnTo>
                    <a:pt x="103008" y="5542"/>
                  </a:lnTo>
                  <a:lnTo>
                    <a:pt x="100819" y="6157"/>
                  </a:lnTo>
                  <a:lnTo>
                    <a:pt x="98493" y="6796"/>
                  </a:lnTo>
                  <a:lnTo>
                    <a:pt x="96076" y="7389"/>
                  </a:lnTo>
                  <a:lnTo>
                    <a:pt x="93544" y="7982"/>
                  </a:lnTo>
                  <a:lnTo>
                    <a:pt x="90945" y="8529"/>
                  </a:lnTo>
                  <a:lnTo>
                    <a:pt x="89622" y="8780"/>
                  </a:lnTo>
                  <a:lnTo>
                    <a:pt x="88254" y="9031"/>
                  </a:lnTo>
                  <a:lnTo>
                    <a:pt x="86886" y="9281"/>
                  </a:lnTo>
                  <a:lnTo>
                    <a:pt x="85494" y="9510"/>
                  </a:lnTo>
                  <a:lnTo>
                    <a:pt x="84081" y="9715"/>
                  </a:lnTo>
                  <a:lnTo>
                    <a:pt x="82667" y="9920"/>
                  </a:lnTo>
                  <a:lnTo>
                    <a:pt x="81230" y="10080"/>
                  </a:lnTo>
                  <a:lnTo>
                    <a:pt x="79771" y="10262"/>
                  </a:lnTo>
                  <a:lnTo>
                    <a:pt x="78311" y="10399"/>
                  </a:lnTo>
                  <a:lnTo>
                    <a:pt x="76829" y="10536"/>
                  </a:lnTo>
                  <a:lnTo>
                    <a:pt x="75324" y="10627"/>
                  </a:lnTo>
                  <a:lnTo>
                    <a:pt x="73841" y="10718"/>
                  </a:lnTo>
                  <a:lnTo>
                    <a:pt x="72314" y="10787"/>
                  </a:lnTo>
                  <a:lnTo>
                    <a:pt x="70808" y="10832"/>
                  </a:lnTo>
                  <a:lnTo>
                    <a:pt x="69281" y="10855"/>
                  </a:lnTo>
                  <a:lnTo>
                    <a:pt x="67753" y="10855"/>
                  </a:lnTo>
                  <a:lnTo>
                    <a:pt x="66202" y="10809"/>
                  </a:lnTo>
                  <a:lnTo>
                    <a:pt x="64651" y="10764"/>
                  </a:lnTo>
                  <a:lnTo>
                    <a:pt x="63101" y="10673"/>
                  </a:lnTo>
                  <a:lnTo>
                    <a:pt x="61550" y="10559"/>
                  </a:lnTo>
                  <a:lnTo>
                    <a:pt x="59999" y="10422"/>
                  </a:lnTo>
                  <a:lnTo>
                    <a:pt x="58448" y="10262"/>
                  </a:lnTo>
                  <a:lnTo>
                    <a:pt x="56875" y="10057"/>
                  </a:lnTo>
                  <a:lnTo>
                    <a:pt x="55324" y="9806"/>
                  </a:lnTo>
                  <a:lnTo>
                    <a:pt x="53774" y="9555"/>
                  </a:lnTo>
                  <a:lnTo>
                    <a:pt x="52223" y="9236"/>
                  </a:lnTo>
                  <a:lnTo>
                    <a:pt x="50672" y="8917"/>
                  </a:lnTo>
                  <a:lnTo>
                    <a:pt x="49121" y="8529"/>
                  </a:lnTo>
                  <a:lnTo>
                    <a:pt x="47594" y="8164"/>
                  </a:lnTo>
                  <a:lnTo>
                    <a:pt x="46066" y="7799"/>
                  </a:lnTo>
                  <a:lnTo>
                    <a:pt x="44583" y="7480"/>
                  </a:lnTo>
                  <a:lnTo>
                    <a:pt x="43124" y="7183"/>
                  </a:lnTo>
                  <a:lnTo>
                    <a:pt x="41687" y="6933"/>
                  </a:lnTo>
                  <a:lnTo>
                    <a:pt x="40296" y="6682"/>
                  </a:lnTo>
                  <a:lnTo>
                    <a:pt x="38905" y="6454"/>
                  </a:lnTo>
                  <a:lnTo>
                    <a:pt x="37537" y="6271"/>
                  </a:lnTo>
                  <a:lnTo>
                    <a:pt x="36214" y="6089"/>
                  </a:lnTo>
                  <a:lnTo>
                    <a:pt x="34892" y="5929"/>
                  </a:lnTo>
                  <a:lnTo>
                    <a:pt x="33614" y="5815"/>
                  </a:lnTo>
                  <a:lnTo>
                    <a:pt x="32337" y="5701"/>
                  </a:lnTo>
                  <a:lnTo>
                    <a:pt x="31106" y="5610"/>
                  </a:lnTo>
                  <a:lnTo>
                    <a:pt x="29897" y="5542"/>
                  </a:lnTo>
                  <a:lnTo>
                    <a:pt x="28712" y="5496"/>
                  </a:lnTo>
                  <a:lnTo>
                    <a:pt x="27526" y="5450"/>
                  </a:lnTo>
                  <a:lnTo>
                    <a:pt x="26385" y="5428"/>
                  </a:lnTo>
                  <a:lnTo>
                    <a:pt x="25268" y="5450"/>
                  </a:lnTo>
                  <a:lnTo>
                    <a:pt x="24196" y="5450"/>
                  </a:lnTo>
                  <a:lnTo>
                    <a:pt x="23124" y="5496"/>
                  </a:lnTo>
                  <a:lnTo>
                    <a:pt x="22075" y="5542"/>
                  </a:lnTo>
                  <a:lnTo>
                    <a:pt x="21049" y="5587"/>
                  </a:lnTo>
                  <a:lnTo>
                    <a:pt x="20069" y="5678"/>
                  </a:lnTo>
                  <a:lnTo>
                    <a:pt x="19088" y="5747"/>
                  </a:lnTo>
                  <a:lnTo>
                    <a:pt x="18153" y="5861"/>
                  </a:lnTo>
                  <a:lnTo>
                    <a:pt x="17218" y="5952"/>
                  </a:lnTo>
                  <a:lnTo>
                    <a:pt x="15462" y="6203"/>
                  </a:lnTo>
                  <a:lnTo>
                    <a:pt x="13775" y="6499"/>
                  </a:lnTo>
                  <a:lnTo>
                    <a:pt x="12201" y="6796"/>
                  </a:lnTo>
                  <a:lnTo>
                    <a:pt x="10719" y="7138"/>
                  </a:lnTo>
                  <a:lnTo>
                    <a:pt x="9328" y="7503"/>
                  </a:lnTo>
                  <a:lnTo>
                    <a:pt x="8051" y="7868"/>
                  </a:lnTo>
                  <a:lnTo>
                    <a:pt x="6865" y="8255"/>
                  </a:lnTo>
                  <a:lnTo>
                    <a:pt x="5770" y="8620"/>
                  </a:lnTo>
                  <a:lnTo>
                    <a:pt x="4767" y="9008"/>
                  </a:lnTo>
                  <a:lnTo>
                    <a:pt x="3855" y="9373"/>
                  </a:lnTo>
                  <a:lnTo>
                    <a:pt x="3057" y="9715"/>
                  </a:lnTo>
                  <a:lnTo>
                    <a:pt x="2327" y="10057"/>
                  </a:lnTo>
                  <a:lnTo>
                    <a:pt x="1711" y="10353"/>
                  </a:lnTo>
                  <a:lnTo>
                    <a:pt x="1187" y="10627"/>
                  </a:lnTo>
                  <a:lnTo>
                    <a:pt x="776" y="10878"/>
                  </a:lnTo>
                  <a:lnTo>
                    <a:pt x="206" y="11220"/>
                  </a:lnTo>
                  <a:lnTo>
                    <a:pt x="1" y="11334"/>
                  </a:lnTo>
                  <a:lnTo>
                    <a:pt x="1" y="18403"/>
                  </a:lnTo>
                  <a:lnTo>
                    <a:pt x="118310" y="18403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5B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988" name="Google Shape;988;p19"/>
          <p:cNvGrpSpPr/>
          <p:nvPr/>
        </p:nvGrpSpPr>
        <p:grpSpPr>
          <a:xfrm rot="10800000" flipH="1">
            <a:off x="69225" y="637379"/>
            <a:ext cx="11319964" cy="6001363"/>
            <a:chOff x="1048650" y="4061275"/>
            <a:chExt cx="2655025" cy="1407625"/>
          </a:xfrm>
        </p:grpSpPr>
        <p:sp>
          <p:nvSpPr>
            <p:cNvPr id="989" name="Google Shape;989;p19"/>
            <p:cNvSpPr/>
            <p:nvPr/>
          </p:nvSpPr>
          <p:spPr>
            <a:xfrm>
              <a:off x="1225375" y="54324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0"/>
                  </a:moveTo>
                  <a:lnTo>
                    <a:pt x="69" y="46"/>
                  </a:lnTo>
                  <a:lnTo>
                    <a:pt x="24" y="91"/>
                  </a:lnTo>
                  <a:lnTo>
                    <a:pt x="1" y="160"/>
                  </a:lnTo>
                  <a:lnTo>
                    <a:pt x="24" y="228"/>
                  </a:lnTo>
                  <a:lnTo>
                    <a:pt x="69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320" y="297"/>
                  </a:lnTo>
                  <a:lnTo>
                    <a:pt x="343" y="228"/>
                  </a:lnTo>
                  <a:lnTo>
                    <a:pt x="366" y="160"/>
                  </a:lnTo>
                  <a:lnTo>
                    <a:pt x="343" y="91"/>
                  </a:lnTo>
                  <a:lnTo>
                    <a:pt x="320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0" name="Google Shape;990;p19"/>
            <p:cNvSpPr/>
            <p:nvPr/>
          </p:nvSpPr>
          <p:spPr>
            <a:xfrm>
              <a:off x="1467675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2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1" name="Google Shape;991;p19"/>
            <p:cNvSpPr/>
            <p:nvPr/>
          </p:nvSpPr>
          <p:spPr>
            <a:xfrm>
              <a:off x="2176900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2" name="Google Shape;992;p19"/>
            <p:cNvSpPr/>
            <p:nvPr/>
          </p:nvSpPr>
          <p:spPr>
            <a:xfrm>
              <a:off x="2231050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3" name="Google Shape;993;p19"/>
            <p:cNvSpPr/>
            <p:nvPr/>
          </p:nvSpPr>
          <p:spPr>
            <a:xfrm>
              <a:off x="1098397" y="4556671"/>
              <a:ext cx="8600" cy="9150"/>
            </a:xfrm>
            <a:custGeom>
              <a:avLst/>
              <a:gdLst/>
              <a:ahLst/>
              <a:cxnLst/>
              <a:rect l="l" t="t" r="r" b="b"/>
              <a:pathLst>
                <a:path w="344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7" y="69"/>
                  </a:lnTo>
                  <a:lnTo>
                    <a:pt x="1" y="115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4" name="Google Shape;994;p19"/>
            <p:cNvSpPr/>
            <p:nvPr/>
          </p:nvSpPr>
          <p:spPr>
            <a:xfrm>
              <a:off x="1048650" y="49039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114" y="1"/>
                  </a:moveTo>
                  <a:lnTo>
                    <a:pt x="46" y="46"/>
                  </a:lnTo>
                  <a:lnTo>
                    <a:pt x="0" y="92"/>
                  </a:lnTo>
                  <a:lnTo>
                    <a:pt x="0" y="160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114" y="320"/>
                  </a:lnTo>
                  <a:lnTo>
                    <a:pt x="183" y="343"/>
                  </a:lnTo>
                  <a:lnTo>
                    <a:pt x="251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5" name="Google Shape;995;p19"/>
            <p:cNvSpPr/>
            <p:nvPr/>
          </p:nvSpPr>
          <p:spPr>
            <a:xfrm>
              <a:off x="1089822" y="5128504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6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6" name="Google Shape;996;p19"/>
            <p:cNvSpPr/>
            <p:nvPr/>
          </p:nvSpPr>
          <p:spPr>
            <a:xfrm>
              <a:off x="1516150" y="4188400"/>
              <a:ext cx="9125" cy="8600"/>
            </a:xfrm>
            <a:custGeom>
              <a:avLst/>
              <a:gdLst/>
              <a:ahLst/>
              <a:cxnLst/>
              <a:rect l="l" t="t" r="r" b="b"/>
              <a:pathLst>
                <a:path w="365" h="344" extrusionOk="0">
                  <a:moveTo>
                    <a:pt x="114" y="1"/>
                  </a:moveTo>
                  <a:lnTo>
                    <a:pt x="68" y="47"/>
                  </a:lnTo>
                  <a:lnTo>
                    <a:pt x="23" y="92"/>
                  </a:lnTo>
                  <a:lnTo>
                    <a:pt x="0" y="161"/>
                  </a:lnTo>
                  <a:lnTo>
                    <a:pt x="23" y="229"/>
                  </a:lnTo>
                  <a:lnTo>
                    <a:pt x="68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319" y="297"/>
                  </a:lnTo>
                  <a:lnTo>
                    <a:pt x="342" y="229"/>
                  </a:lnTo>
                  <a:lnTo>
                    <a:pt x="365" y="161"/>
                  </a:lnTo>
                  <a:lnTo>
                    <a:pt x="342" y="92"/>
                  </a:lnTo>
                  <a:lnTo>
                    <a:pt x="319" y="47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7" name="Google Shape;997;p19"/>
            <p:cNvSpPr/>
            <p:nvPr/>
          </p:nvSpPr>
          <p:spPr>
            <a:xfrm>
              <a:off x="1048650" y="406127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8" name="Google Shape;998;p19"/>
            <p:cNvSpPr/>
            <p:nvPr/>
          </p:nvSpPr>
          <p:spPr>
            <a:xfrm>
              <a:off x="233880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60" y="0"/>
                  </a:moveTo>
                  <a:lnTo>
                    <a:pt x="92" y="23"/>
                  </a:lnTo>
                  <a:lnTo>
                    <a:pt x="46" y="68"/>
                  </a:lnTo>
                  <a:lnTo>
                    <a:pt x="1" y="114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6" y="319"/>
                  </a:lnTo>
                  <a:lnTo>
                    <a:pt x="92" y="342"/>
                  </a:lnTo>
                  <a:lnTo>
                    <a:pt x="160" y="365"/>
                  </a:lnTo>
                  <a:lnTo>
                    <a:pt x="229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8"/>
                  </a:lnTo>
                  <a:lnTo>
                    <a:pt x="229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9" name="Google Shape;999;p19"/>
            <p:cNvSpPr/>
            <p:nvPr/>
          </p:nvSpPr>
          <p:spPr>
            <a:xfrm>
              <a:off x="2043500" y="4204950"/>
              <a:ext cx="9125" cy="9150"/>
            </a:xfrm>
            <a:custGeom>
              <a:avLst/>
              <a:gdLst/>
              <a:ahLst/>
              <a:cxnLst/>
              <a:rect l="l" t="t" r="r" b="b"/>
              <a:pathLst>
                <a:path w="365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69" y="69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19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19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0" name="Google Shape;1000;p19"/>
            <p:cNvSpPr/>
            <p:nvPr/>
          </p:nvSpPr>
          <p:spPr>
            <a:xfrm>
              <a:off x="2325700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1" name="Google Shape;1001;p19"/>
            <p:cNvSpPr/>
            <p:nvPr/>
          </p:nvSpPr>
          <p:spPr>
            <a:xfrm>
              <a:off x="1340550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2" name="Google Shape;1002;p19"/>
            <p:cNvSpPr/>
            <p:nvPr/>
          </p:nvSpPr>
          <p:spPr>
            <a:xfrm>
              <a:off x="1942575" y="437085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3" name="Google Shape;1003;p19"/>
            <p:cNvSpPr/>
            <p:nvPr/>
          </p:nvSpPr>
          <p:spPr>
            <a:xfrm>
              <a:off x="2317725" y="436742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2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2" y="365"/>
                  </a:lnTo>
                  <a:lnTo>
                    <a:pt x="251" y="343"/>
                  </a:lnTo>
                  <a:lnTo>
                    <a:pt x="296" y="297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5"/>
                  </a:lnTo>
                  <a:lnTo>
                    <a:pt x="296" y="46"/>
                  </a:lnTo>
                  <a:lnTo>
                    <a:pt x="251" y="23"/>
                  </a:lnTo>
                  <a:lnTo>
                    <a:pt x="1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4" name="Google Shape;1004;p19"/>
            <p:cNvSpPr/>
            <p:nvPr/>
          </p:nvSpPr>
          <p:spPr>
            <a:xfrm>
              <a:off x="1122990" y="495920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6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0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3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2" y="92"/>
                  </a:lnTo>
                  <a:lnTo>
                    <a:pt x="798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5" name="Google Shape;1005;p19"/>
            <p:cNvSpPr/>
            <p:nvPr/>
          </p:nvSpPr>
          <p:spPr>
            <a:xfrm>
              <a:off x="2107925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70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60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60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70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981" y="1004"/>
                  </a:lnTo>
                  <a:lnTo>
                    <a:pt x="1049" y="913"/>
                  </a:lnTo>
                  <a:lnTo>
                    <a:pt x="1117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7" y="366"/>
                  </a:lnTo>
                  <a:lnTo>
                    <a:pt x="1049" y="252"/>
                  </a:lnTo>
                  <a:lnTo>
                    <a:pt x="981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6" name="Google Shape;1006;p19"/>
            <p:cNvSpPr/>
            <p:nvPr/>
          </p:nvSpPr>
          <p:spPr>
            <a:xfrm>
              <a:off x="2372450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6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1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91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6" y="1140"/>
                  </a:lnTo>
                  <a:lnTo>
                    <a:pt x="707" y="1140"/>
                  </a:lnTo>
                  <a:lnTo>
                    <a:pt x="798" y="1095"/>
                  </a:lnTo>
                  <a:lnTo>
                    <a:pt x="912" y="1049"/>
                  </a:lnTo>
                  <a:lnTo>
                    <a:pt x="981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0" y="684"/>
                  </a:lnTo>
                  <a:lnTo>
                    <a:pt x="1163" y="570"/>
                  </a:lnTo>
                  <a:lnTo>
                    <a:pt x="1140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981" y="160"/>
                  </a:lnTo>
                  <a:lnTo>
                    <a:pt x="912" y="91"/>
                  </a:lnTo>
                  <a:lnTo>
                    <a:pt x="798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7" name="Google Shape;1007;p19"/>
            <p:cNvSpPr/>
            <p:nvPr/>
          </p:nvSpPr>
          <p:spPr>
            <a:xfrm>
              <a:off x="1633575" y="52174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4" y="1"/>
                  </a:moveTo>
                  <a:lnTo>
                    <a:pt x="480" y="24"/>
                  </a:lnTo>
                  <a:lnTo>
                    <a:pt x="366" y="47"/>
                  </a:lnTo>
                  <a:lnTo>
                    <a:pt x="274" y="115"/>
                  </a:lnTo>
                  <a:lnTo>
                    <a:pt x="183" y="183"/>
                  </a:lnTo>
                  <a:lnTo>
                    <a:pt x="115" y="275"/>
                  </a:lnTo>
                  <a:lnTo>
                    <a:pt x="46" y="366"/>
                  </a:lnTo>
                  <a:lnTo>
                    <a:pt x="24" y="480"/>
                  </a:lnTo>
                  <a:lnTo>
                    <a:pt x="1" y="594"/>
                  </a:lnTo>
                  <a:lnTo>
                    <a:pt x="24" y="708"/>
                  </a:lnTo>
                  <a:lnTo>
                    <a:pt x="46" y="822"/>
                  </a:lnTo>
                  <a:lnTo>
                    <a:pt x="115" y="913"/>
                  </a:lnTo>
                  <a:lnTo>
                    <a:pt x="183" y="1004"/>
                  </a:lnTo>
                  <a:lnTo>
                    <a:pt x="274" y="1073"/>
                  </a:lnTo>
                  <a:lnTo>
                    <a:pt x="366" y="1118"/>
                  </a:lnTo>
                  <a:lnTo>
                    <a:pt x="480" y="1164"/>
                  </a:lnTo>
                  <a:lnTo>
                    <a:pt x="708" y="1164"/>
                  </a:lnTo>
                  <a:lnTo>
                    <a:pt x="822" y="1118"/>
                  </a:lnTo>
                  <a:lnTo>
                    <a:pt x="913" y="1073"/>
                  </a:lnTo>
                  <a:lnTo>
                    <a:pt x="1004" y="1004"/>
                  </a:lnTo>
                  <a:lnTo>
                    <a:pt x="1073" y="913"/>
                  </a:lnTo>
                  <a:lnTo>
                    <a:pt x="1118" y="822"/>
                  </a:lnTo>
                  <a:lnTo>
                    <a:pt x="1164" y="708"/>
                  </a:lnTo>
                  <a:lnTo>
                    <a:pt x="1164" y="594"/>
                  </a:lnTo>
                  <a:lnTo>
                    <a:pt x="1164" y="480"/>
                  </a:lnTo>
                  <a:lnTo>
                    <a:pt x="1118" y="366"/>
                  </a:lnTo>
                  <a:lnTo>
                    <a:pt x="1073" y="275"/>
                  </a:lnTo>
                  <a:lnTo>
                    <a:pt x="1004" y="183"/>
                  </a:lnTo>
                  <a:lnTo>
                    <a:pt x="913" y="115"/>
                  </a:lnTo>
                  <a:lnTo>
                    <a:pt x="822" y="47"/>
                  </a:lnTo>
                  <a:lnTo>
                    <a:pt x="708" y="24"/>
                  </a:lnTo>
                  <a:lnTo>
                    <a:pt x="59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8" name="Google Shape;1008;p19"/>
            <p:cNvSpPr/>
            <p:nvPr/>
          </p:nvSpPr>
          <p:spPr>
            <a:xfrm>
              <a:off x="1123279" y="4317839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0" y="456"/>
                  </a:lnTo>
                  <a:lnTo>
                    <a:pt x="0" y="570"/>
                  </a:lnTo>
                  <a:lnTo>
                    <a:pt x="0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095" y="798"/>
                  </a:lnTo>
                  <a:lnTo>
                    <a:pt x="1141" y="684"/>
                  </a:lnTo>
                  <a:lnTo>
                    <a:pt x="1141" y="570"/>
                  </a:lnTo>
                  <a:lnTo>
                    <a:pt x="1141" y="456"/>
                  </a:lnTo>
                  <a:lnTo>
                    <a:pt x="1095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9" name="Google Shape;1009;p19"/>
            <p:cNvSpPr/>
            <p:nvPr/>
          </p:nvSpPr>
          <p:spPr>
            <a:xfrm>
              <a:off x="1764700" y="43822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2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1" y="457"/>
                  </a:lnTo>
                  <a:lnTo>
                    <a:pt x="1" y="571"/>
                  </a:lnTo>
                  <a:lnTo>
                    <a:pt x="1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685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1" y="981"/>
                  </a:lnTo>
                  <a:lnTo>
                    <a:pt x="1050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10" name="Google Shape;1010;p19"/>
            <p:cNvSpPr/>
            <p:nvPr/>
          </p:nvSpPr>
          <p:spPr>
            <a:xfrm>
              <a:off x="2528075" y="54324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1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20" y="228"/>
                  </a:lnTo>
                  <a:lnTo>
                    <a:pt x="343" y="160"/>
                  </a:lnTo>
                  <a:lnTo>
                    <a:pt x="320" y="91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11" name="Google Shape;1011;p19"/>
            <p:cNvSpPr/>
            <p:nvPr/>
          </p:nvSpPr>
          <p:spPr>
            <a:xfrm>
              <a:off x="2769800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7" y="46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12" name="Google Shape;1012;p19"/>
            <p:cNvSpPr/>
            <p:nvPr/>
          </p:nvSpPr>
          <p:spPr>
            <a:xfrm>
              <a:off x="3479025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5" y="23"/>
                  </a:lnTo>
                  <a:lnTo>
                    <a:pt x="69" y="46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13" name="Google Shape;1013;p19"/>
            <p:cNvSpPr/>
            <p:nvPr/>
          </p:nvSpPr>
          <p:spPr>
            <a:xfrm>
              <a:off x="3533175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69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69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320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320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14" name="Google Shape;1014;p19"/>
            <p:cNvSpPr/>
            <p:nvPr/>
          </p:nvSpPr>
          <p:spPr>
            <a:xfrm>
              <a:off x="2337675" y="45658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15" name="Google Shape;1015;p19"/>
            <p:cNvSpPr/>
            <p:nvPr/>
          </p:nvSpPr>
          <p:spPr>
            <a:xfrm>
              <a:off x="2350775" y="49039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92"/>
                  </a:lnTo>
                  <a:lnTo>
                    <a:pt x="1" y="160"/>
                  </a:lnTo>
                  <a:lnTo>
                    <a:pt x="23" y="229"/>
                  </a:lnTo>
                  <a:lnTo>
                    <a:pt x="46" y="297"/>
                  </a:lnTo>
                  <a:lnTo>
                    <a:pt x="115" y="320"/>
                  </a:lnTo>
                  <a:lnTo>
                    <a:pt x="183" y="343"/>
                  </a:lnTo>
                  <a:lnTo>
                    <a:pt x="252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16" name="Google Shape;1016;p19"/>
            <p:cNvSpPr/>
            <p:nvPr/>
          </p:nvSpPr>
          <p:spPr>
            <a:xfrm>
              <a:off x="2335375" y="5104000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7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17" name="Google Shape;1017;p19"/>
            <p:cNvSpPr/>
            <p:nvPr/>
          </p:nvSpPr>
          <p:spPr>
            <a:xfrm>
              <a:off x="2818850" y="4188400"/>
              <a:ext cx="8575" cy="8600"/>
            </a:xfrm>
            <a:custGeom>
              <a:avLst/>
              <a:gdLst/>
              <a:ahLst/>
              <a:cxnLst/>
              <a:rect l="l" t="t" r="r" b="b"/>
              <a:pathLst>
                <a:path w="343" h="344" extrusionOk="0">
                  <a:moveTo>
                    <a:pt x="91" y="1"/>
                  </a:moveTo>
                  <a:lnTo>
                    <a:pt x="46" y="47"/>
                  </a:lnTo>
                  <a:lnTo>
                    <a:pt x="0" y="92"/>
                  </a:lnTo>
                  <a:lnTo>
                    <a:pt x="0" y="161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91" y="343"/>
                  </a:lnTo>
                  <a:lnTo>
                    <a:pt x="228" y="343"/>
                  </a:lnTo>
                  <a:lnTo>
                    <a:pt x="297" y="297"/>
                  </a:lnTo>
                  <a:lnTo>
                    <a:pt x="319" y="229"/>
                  </a:lnTo>
                  <a:lnTo>
                    <a:pt x="342" y="161"/>
                  </a:lnTo>
                  <a:lnTo>
                    <a:pt x="319" y="92"/>
                  </a:lnTo>
                  <a:lnTo>
                    <a:pt x="297" y="47"/>
                  </a:lnTo>
                  <a:lnTo>
                    <a:pt x="2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18" name="Google Shape;1018;p19"/>
            <p:cNvSpPr/>
            <p:nvPr/>
          </p:nvSpPr>
          <p:spPr>
            <a:xfrm>
              <a:off x="2350775" y="4061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19" name="Google Shape;1019;p19"/>
            <p:cNvSpPr/>
            <p:nvPr/>
          </p:nvSpPr>
          <p:spPr>
            <a:xfrm>
              <a:off x="364095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2" y="0"/>
                  </a:moveTo>
                  <a:lnTo>
                    <a:pt x="114" y="23"/>
                  </a:lnTo>
                  <a:lnTo>
                    <a:pt x="46" y="68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2" y="365"/>
                  </a:lnTo>
                  <a:lnTo>
                    <a:pt x="251" y="342"/>
                  </a:lnTo>
                  <a:lnTo>
                    <a:pt x="296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6" y="68"/>
                  </a:lnTo>
                  <a:lnTo>
                    <a:pt x="251" y="23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20" name="Google Shape;1020;p19"/>
            <p:cNvSpPr/>
            <p:nvPr/>
          </p:nvSpPr>
          <p:spPr>
            <a:xfrm>
              <a:off x="3346200" y="4204950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60" y="0"/>
                  </a:moveTo>
                  <a:lnTo>
                    <a:pt x="91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91" y="342"/>
                  </a:lnTo>
                  <a:lnTo>
                    <a:pt x="160" y="365"/>
                  </a:lnTo>
                  <a:lnTo>
                    <a:pt x="228" y="342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28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21" name="Google Shape;1021;p19"/>
            <p:cNvSpPr/>
            <p:nvPr/>
          </p:nvSpPr>
          <p:spPr>
            <a:xfrm>
              <a:off x="3627825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19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22" name="Google Shape;1022;p19"/>
            <p:cNvSpPr/>
            <p:nvPr/>
          </p:nvSpPr>
          <p:spPr>
            <a:xfrm>
              <a:off x="2642675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23" name="Google Shape;1023;p19"/>
            <p:cNvSpPr/>
            <p:nvPr/>
          </p:nvSpPr>
          <p:spPr>
            <a:xfrm>
              <a:off x="3244700" y="4370850"/>
              <a:ext cx="8600" cy="8575"/>
            </a:xfrm>
            <a:custGeom>
              <a:avLst/>
              <a:gdLst/>
              <a:ahLst/>
              <a:cxnLst/>
              <a:rect l="l" t="t" r="r" b="b"/>
              <a:pathLst>
                <a:path w="344" h="343" extrusionOk="0">
                  <a:moveTo>
                    <a:pt x="115" y="0"/>
                  </a:moveTo>
                  <a:lnTo>
                    <a:pt x="47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7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24" name="Google Shape;1024;p19"/>
            <p:cNvSpPr/>
            <p:nvPr/>
          </p:nvSpPr>
          <p:spPr>
            <a:xfrm>
              <a:off x="3619850" y="43674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25" name="Google Shape;1025;p19"/>
            <p:cNvSpPr/>
            <p:nvPr/>
          </p:nvSpPr>
          <p:spPr>
            <a:xfrm>
              <a:off x="2485325" y="50293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79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115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1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115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79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821" y="1118"/>
                  </a:lnTo>
                  <a:lnTo>
                    <a:pt x="913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64" y="685"/>
                  </a:lnTo>
                  <a:lnTo>
                    <a:pt x="1164" y="571"/>
                  </a:lnTo>
                  <a:lnTo>
                    <a:pt x="1164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2"/>
                  </a:lnTo>
                  <a:lnTo>
                    <a:pt x="821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26" name="Google Shape;1026;p19"/>
            <p:cNvSpPr/>
            <p:nvPr/>
          </p:nvSpPr>
          <p:spPr>
            <a:xfrm>
              <a:off x="3410050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3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83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83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1004" y="1004"/>
                  </a:lnTo>
                  <a:lnTo>
                    <a:pt x="1072" y="913"/>
                  </a:lnTo>
                  <a:lnTo>
                    <a:pt x="1118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8" y="366"/>
                  </a:lnTo>
                  <a:lnTo>
                    <a:pt x="1072" y="252"/>
                  </a:lnTo>
                  <a:lnTo>
                    <a:pt x="1004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27" name="Google Shape;1027;p19"/>
            <p:cNvSpPr/>
            <p:nvPr/>
          </p:nvSpPr>
          <p:spPr>
            <a:xfrm>
              <a:off x="3674575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7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83" y="160"/>
                  </a:lnTo>
                  <a:lnTo>
                    <a:pt x="114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114" y="889"/>
                  </a:lnTo>
                  <a:lnTo>
                    <a:pt x="183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7" y="1140"/>
                  </a:lnTo>
                  <a:lnTo>
                    <a:pt x="707" y="1140"/>
                  </a:lnTo>
                  <a:lnTo>
                    <a:pt x="799" y="1095"/>
                  </a:lnTo>
                  <a:lnTo>
                    <a:pt x="913" y="1049"/>
                  </a:lnTo>
                  <a:lnTo>
                    <a:pt x="1004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3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1"/>
                  </a:lnTo>
                  <a:lnTo>
                    <a:pt x="799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28" name="Google Shape;1028;p19"/>
            <p:cNvSpPr/>
            <p:nvPr/>
          </p:nvSpPr>
          <p:spPr>
            <a:xfrm>
              <a:off x="2936275" y="5217450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571" y="1"/>
                  </a:moveTo>
                  <a:lnTo>
                    <a:pt x="457" y="24"/>
                  </a:lnTo>
                  <a:lnTo>
                    <a:pt x="343" y="47"/>
                  </a:lnTo>
                  <a:lnTo>
                    <a:pt x="252" y="115"/>
                  </a:lnTo>
                  <a:lnTo>
                    <a:pt x="160" y="183"/>
                  </a:lnTo>
                  <a:lnTo>
                    <a:pt x="92" y="275"/>
                  </a:lnTo>
                  <a:lnTo>
                    <a:pt x="46" y="366"/>
                  </a:lnTo>
                  <a:lnTo>
                    <a:pt x="1" y="480"/>
                  </a:lnTo>
                  <a:lnTo>
                    <a:pt x="1" y="594"/>
                  </a:lnTo>
                  <a:lnTo>
                    <a:pt x="1" y="708"/>
                  </a:lnTo>
                  <a:lnTo>
                    <a:pt x="46" y="822"/>
                  </a:lnTo>
                  <a:lnTo>
                    <a:pt x="92" y="913"/>
                  </a:lnTo>
                  <a:lnTo>
                    <a:pt x="160" y="1004"/>
                  </a:lnTo>
                  <a:lnTo>
                    <a:pt x="252" y="1073"/>
                  </a:lnTo>
                  <a:lnTo>
                    <a:pt x="343" y="1118"/>
                  </a:lnTo>
                  <a:lnTo>
                    <a:pt x="457" y="1164"/>
                  </a:lnTo>
                  <a:lnTo>
                    <a:pt x="685" y="1164"/>
                  </a:lnTo>
                  <a:lnTo>
                    <a:pt x="799" y="1118"/>
                  </a:lnTo>
                  <a:lnTo>
                    <a:pt x="890" y="1073"/>
                  </a:lnTo>
                  <a:lnTo>
                    <a:pt x="981" y="1004"/>
                  </a:lnTo>
                  <a:lnTo>
                    <a:pt x="1050" y="913"/>
                  </a:lnTo>
                  <a:lnTo>
                    <a:pt x="1095" y="822"/>
                  </a:lnTo>
                  <a:lnTo>
                    <a:pt x="1141" y="708"/>
                  </a:lnTo>
                  <a:lnTo>
                    <a:pt x="1141" y="594"/>
                  </a:lnTo>
                  <a:lnTo>
                    <a:pt x="1141" y="480"/>
                  </a:lnTo>
                  <a:lnTo>
                    <a:pt x="1095" y="366"/>
                  </a:lnTo>
                  <a:lnTo>
                    <a:pt x="1050" y="275"/>
                  </a:lnTo>
                  <a:lnTo>
                    <a:pt x="981" y="183"/>
                  </a:lnTo>
                  <a:lnTo>
                    <a:pt x="890" y="115"/>
                  </a:lnTo>
                  <a:lnTo>
                    <a:pt x="799" y="47"/>
                  </a:lnTo>
                  <a:lnTo>
                    <a:pt x="685" y="24"/>
                  </a:lnTo>
                  <a:lnTo>
                    <a:pt x="5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29" name="Google Shape;1029;p19"/>
            <p:cNvSpPr/>
            <p:nvPr/>
          </p:nvSpPr>
          <p:spPr>
            <a:xfrm>
              <a:off x="2510975" y="440677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1" y="456"/>
                  </a:lnTo>
                  <a:lnTo>
                    <a:pt x="1" y="570"/>
                  </a:lnTo>
                  <a:lnTo>
                    <a:pt x="1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4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0" name="Google Shape;1030;p19"/>
            <p:cNvSpPr/>
            <p:nvPr/>
          </p:nvSpPr>
          <p:spPr>
            <a:xfrm>
              <a:off x="3066825" y="4382250"/>
              <a:ext cx="29125" cy="29100"/>
            </a:xfrm>
            <a:custGeom>
              <a:avLst/>
              <a:gdLst/>
              <a:ahLst/>
              <a:cxnLst/>
              <a:rect l="l" t="t" r="r" b="b"/>
              <a:pathLst>
                <a:path w="1165" h="1164" extrusionOk="0">
                  <a:moveTo>
                    <a:pt x="457" y="0"/>
                  </a:moveTo>
                  <a:lnTo>
                    <a:pt x="366" y="46"/>
                  </a:lnTo>
                  <a:lnTo>
                    <a:pt x="252" y="92"/>
                  </a:lnTo>
                  <a:lnTo>
                    <a:pt x="161" y="160"/>
                  </a:lnTo>
                  <a:lnTo>
                    <a:pt x="92" y="251"/>
                  </a:lnTo>
                  <a:lnTo>
                    <a:pt x="47" y="343"/>
                  </a:lnTo>
                  <a:lnTo>
                    <a:pt x="24" y="457"/>
                  </a:lnTo>
                  <a:lnTo>
                    <a:pt x="1" y="571"/>
                  </a:lnTo>
                  <a:lnTo>
                    <a:pt x="24" y="685"/>
                  </a:lnTo>
                  <a:lnTo>
                    <a:pt x="47" y="799"/>
                  </a:lnTo>
                  <a:lnTo>
                    <a:pt x="92" y="890"/>
                  </a:lnTo>
                  <a:lnTo>
                    <a:pt x="161" y="981"/>
                  </a:lnTo>
                  <a:lnTo>
                    <a:pt x="252" y="1049"/>
                  </a:lnTo>
                  <a:lnTo>
                    <a:pt x="366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708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2" y="981"/>
                  </a:lnTo>
                  <a:lnTo>
                    <a:pt x="1073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3" y="251"/>
                  </a:lnTo>
                  <a:lnTo>
                    <a:pt x="982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031" name="Google Shape;1031;p19"/>
          <p:cNvSpPr/>
          <p:nvPr/>
        </p:nvSpPr>
        <p:spPr>
          <a:xfrm>
            <a:off x="946867" y="-23800"/>
            <a:ext cx="4722400" cy="6931200"/>
          </a:xfrm>
          <a:prstGeom prst="rect">
            <a:avLst/>
          </a:prstGeom>
          <a:solidFill>
            <a:srgbClr val="FFFFFF">
              <a:alpha val="899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32" name="Google Shape;1032;p19"/>
          <p:cNvSpPr/>
          <p:nvPr/>
        </p:nvSpPr>
        <p:spPr>
          <a:xfrm rot="10800000">
            <a:off x="1703051" y="5907138"/>
            <a:ext cx="492980" cy="462661"/>
          </a:xfrm>
          <a:custGeom>
            <a:avLst/>
            <a:gdLst/>
            <a:ahLst/>
            <a:cxnLst/>
            <a:rect l="l" t="t" r="r" b="b"/>
            <a:pathLst>
              <a:path w="4813" h="4517" extrusionOk="0">
                <a:moveTo>
                  <a:pt x="3854" y="1"/>
                </a:moveTo>
                <a:lnTo>
                  <a:pt x="3672" y="24"/>
                </a:lnTo>
                <a:lnTo>
                  <a:pt x="3490" y="69"/>
                </a:lnTo>
                <a:lnTo>
                  <a:pt x="3330" y="160"/>
                </a:lnTo>
                <a:lnTo>
                  <a:pt x="3170" y="274"/>
                </a:lnTo>
                <a:lnTo>
                  <a:pt x="228" y="3239"/>
                </a:lnTo>
                <a:lnTo>
                  <a:pt x="137" y="3353"/>
                </a:lnTo>
                <a:lnTo>
                  <a:pt x="69" y="3467"/>
                </a:lnTo>
                <a:lnTo>
                  <a:pt x="23" y="3627"/>
                </a:lnTo>
                <a:lnTo>
                  <a:pt x="0" y="3764"/>
                </a:lnTo>
                <a:lnTo>
                  <a:pt x="23" y="3923"/>
                </a:lnTo>
                <a:lnTo>
                  <a:pt x="69" y="4060"/>
                </a:lnTo>
                <a:lnTo>
                  <a:pt x="137" y="4174"/>
                </a:lnTo>
                <a:lnTo>
                  <a:pt x="228" y="4288"/>
                </a:lnTo>
                <a:lnTo>
                  <a:pt x="342" y="4402"/>
                </a:lnTo>
                <a:lnTo>
                  <a:pt x="479" y="4470"/>
                </a:lnTo>
                <a:lnTo>
                  <a:pt x="616" y="4493"/>
                </a:lnTo>
                <a:lnTo>
                  <a:pt x="753" y="4516"/>
                </a:lnTo>
                <a:lnTo>
                  <a:pt x="890" y="4493"/>
                </a:lnTo>
                <a:lnTo>
                  <a:pt x="1027" y="4470"/>
                </a:lnTo>
                <a:lnTo>
                  <a:pt x="1163" y="4402"/>
                </a:lnTo>
                <a:lnTo>
                  <a:pt x="1277" y="4288"/>
                </a:lnTo>
                <a:lnTo>
                  <a:pt x="3968" y="1620"/>
                </a:lnTo>
                <a:lnTo>
                  <a:pt x="4037" y="1529"/>
                </a:lnTo>
                <a:lnTo>
                  <a:pt x="4082" y="1460"/>
                </a:lnTo>
                <a:lnTo>
                  <a:pt x="4105" y="1369"/>
                </a:lnTo>
                <a:lnTo>
                  <a:pt x="4105" y="1278"/>
                </a:lnTo>
                <a:lnTo>
                  <a:pt x="4105" y="1164"/>
                </a:lnTo>
                <a:lnTo>
                  <a:pt x="4082" y="1095"/>
                </a:lnTo>
                <a:lnTo>
                  <a:pt x="4037" y="1004"/>
                </a:lnTo>
                <a:lnTo>
                  <a:pt x="3968" y="936"/>
                </a:lnTo>
                <a:lnTo>
                  <a:pt x="3900" y="867"/>
                </a:lnTo>
                <a:lnTo>
                  <a:pt x="3809" y="822"/>
                </a:lnTo>
                <a:lnTo>
                  <a:pt x="3718" y="799"/>
                </a:lnTo>
                <a:lnTo>
                  <a:pt x="3626" y="776"/>
                </a:lnTo>
                <a:lnTo>
                  <a:pt x="3535" y="799"/>
                </a:lnTo>
                <a:lnTo>
                  <a:pt x="3444" y="822"/>
                </a:lnTo>
                <a:lnTo>
                  <a:pt x="3375" y="867"/>
                </a:lnTo>
                <a:lnTo>
                  <a:pt x="3284" y="936"/>
                </a:lnTo>
                <a:lnTo>
                  <a:pt x="1004" y="3216"/>
                </a:lnTo>
                <a:lnTo>
                  <a:pt x="981" y="3285"/>
                </a:lnTo>
                <a:lnTo>
                  <a:pt x="1004" y="3330"/>
                </a:lnTo>
                <a:lnTo>
                  <a:pt x="1049" y="3353"/>
                </a:lnTo>
                <a:lnTo>
                  <a:pt x="1118" y="3330"/>
                </a:lnTo>
                <a:lnTo>
                  <a:pt x="3398" y="1027"/>
                </a:lnTo>
                <a:lnTo>
                  <a:pt x="3512" y="959"/>
                </a:lnTo>
                <a:lnTo>
                  <a:pt x="3626" y="936"/>
                </a:lnTo>
                <a:lnTo>
                  <a:pt x="3763" y="959"/>
                </a:lnTo>
                <a:lnTo>
                  <a:pt x="3854" y="1027"/>
                </a:lnTo>
                <a:lnTo>
                  <a:pt x="3923" y="1141"/>
                </a:lnTo>
                <a:lnTo>
                  <a:pt x="3946" y="1278"/>
                </a:lnTo>
                <a:lnTo>
                  <a:pt x="3923" y="1392"/>
                </a:lnTo>
                <a:lnTo>
                  <a:pt x="3854" y="1506"/>
                </a:lnTo>
                <a:lnTo>
                  <a:pt x="1163" y="4174"/>
                </a:lnTo>
                <a:lnTo>
                  <a:pt x="1072" y="4265"/>
                </a:lnTo>
                <a:lnTo>
                  <a:pt x="981" y="4311"/>
                </a:lnTo>
                <a:lnTo>
                  <a:pt x="867" y="4356"/>
                </a:lnTo>
                <a:lnTo>
                  <a:pt x="639" y="4356"/>
                </a:lnTo>
                <a:lnTo>
                  <a:pt x="525" y="4311"/>
                </a:lnTo>
                <a:lnTo>
                  <a:pt x="434" y="4265"/>
                </a:lnTo>
                <a:lnTo>
                  <a:pt x="342" y="4174"/>
                </a:lnTo>
                <a:lnTo>
                  <a:pt x="251" y="4083"/>
                </a:lnTo>
                <a:lnTo>
                  <a:pt x="206" y="3992"/>
                </a:lnTo>
                <a:lnTo>
                  <a:pt x="160" y="3878"/>
                </a:lnTo>
                <a:lnTo>
                  <a:pt x="160" y="3764"/>
                </a:lnTo>
                <a:lnTo>
                  <a:pt x="160" y="3650"/>
                </a:lnTo>
                <a:lnTo>
                  <a:pt x="206" y="3536"/>
                </a:lnTo>
                <a:lnTo>
                  <a:pt x="251" y="3444"/>
                </a:lnTo>
                <a:lnTo>
                  <a:pt x="342" y="3353"/>
                </a:lnTo>
                <a:lnTo>
                  <a:pt x="3284" y="388"/>
                </a:lnTo>
                <a:lnTo>
                  <a:pt x="3421" y="297"/>
                </a:lnTo>
                <a:lnTo>
                  <a:pt x="3558" y="229"/>
                </a:lnTo>
                <a:lnTo>
                  <a:pt x="3695" y="183"/>
                </a:lnTo>
                <a:lnTo>
                  <a:pt x="3854" y="160"/>
                </a:lnTo>
                <a:lnTo>
                  <a:pt x="4014" y="183"/>
                </a:lnTo>
                <a:lnTo>
                  <a:pt x="4151" y="229"/>
                </a:lnTo>
                <a:lnTo>
                  <a:pt x="4288" y="297"/>
                </a:lnTo>
                <a:lnTo>
                  <a:pt x="4424" y="388"/>
                </a:lnTo>
                <a:lnTo>
                  <a:pt x="4516" y="525"/>
                </a:lnTo>
                <a:lnTo>
                  <a:pt x="4584" y="662"/>
                </a:lnTo>
                <a:lnTo>
                  <a:pt x="4630" y="799"/>
                </a:lnTo>
                <a:lnTo>
                  <a:pt x="4653" y="959"/>
                </a:lnTo>
                <a:lnTo>
                  <a:pt x="4630" y="1118"/>
                </a:lnTo>
                <a:lnTo>
                  <a:pt x="4584" y="1255"/>
                </a:lnTo>
                <a:lnTo>
                  <a:pt x="4516" y="1392"/>
                </a:lnTo>
                <a:lnTo>
                  <a:pt x="4424" y="1529"/>
                </a:lnTo>
                <a:lnTo>
                  <a:pt x="2577" y="3376"/>
                </a:lnTo>
                <a:lnTo>
                  <a:pt x="2555" y="3421"/>
                </a:lnTo>
                <a:lnTo>
                  <a:pt x="2577" y="3490"/>
                </a:lnTo>
                <a:lnTo>
                  <a:pt x="2623" y="3513"/>
                </a:lnTo>
                <a:lnTo>
                  <a:pt x="2691" y="3490"/>
                </a:lnTo>
                <a:lnTo>
                  <a:pt x="4539" y="1643"/>
                </a:lnTo>
                <a:lnTo>
                  <a:pt x="4653" y="1483"/>
                </a:lnTo>
                <a:lnTo>
                  <a:pt x="4744" y="1323"/>
                </a:lnTo>
                <a:lnTo>
                  <a:pt x="4789" y="1141"/>
                </a:lnTo>
                <a:lnTo>
                  <a:pt x="4812" y="959"/>
                </a:lnTo>
                <a:lnTo>
                  <a:pt x="4789" y="776"/>
                </a:lnTo>
                <a:lnTo>
                  <a:pt x="4744" y="594"/>
                </a:lnTo>
                <a:lnTo>
                  <a:pt x="4653" y="434"/>
                </a:lnTo>
                <a:lnTo>
                  <a:pt x="4539" y="274"/>
                </a:lnTo>
                <a:lnTo>
                  <a:pt x="4379" y="160"/>
                </a:lnTo>
                <a:lnTo>
                  <a:pt x="4219" y="69"/>
                </a:lnTo>
                <a:lnTo>
                  <a:pt x="4037" y="24"/>
                </a:lnTo>
                <a:lnTo>
                  <a:pt x="3854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033" name="Google Shape;1033;p19"/>
          <p:cNvGrpSpPr/>
          <p:nvPr/>
        </p:nvGrpSpPr>
        <p:grpSpPr>
          <a:xfrm rot="-3283723" flipH="1">
            <a:off x="5976432" y="382313"/>
            <a:ext cx="364467" cy="228944"/>
            <a:chOff x="3502629" y="4665524"/>
            <a:chExt cx="273326" cy="171693"/>
          </a:xfrm>
        </p:grpSpPr>
        <p:sp>
          <p:nvSpPr>
            <p:cNvPr id="1034" name="Google Shape;1034;p19"/>
            <p:cNvSpPr/>
            <p:nvPr/>
          </p:nvSpPr>
          <p:spPr>
            <a:xfrm rot="10800000">
              <a:off x="3502629" y="4705778"/>
              <a:ext cx="273326" cy="91185"/>
            </a:xfrm>
            <a:custGeom>
              <a:avLst/>
              <a:gdLst/>
              <a:ahLst/>
              <a:cxnLst/>
              <a:rect l="l" t="t" r="r" b="b"/>
              <a:pathLst>
                <a:path w="3558" h="1187" extrusionOk="0">
                  <a:moveTo>
                    <a:pt x="3467" y="1"/>
                  </a:moveTo>
                  <a:lnTo>
                    <a:pt x="3421" y="23"/>
                  </a:lnTo>
                  <a:lnTo>
                    <a:pt x="3375" y="46"/>
                  </a:lnTo>
                  <a:lnTo>
                    <a:pt x="3216" y="183"/>
                  </a:lnTo>
                  <a:lnTo>
                    <a:pt x="3011" y="320"/>
                  </a:lnTo>
                  <a:lnTo>
                    <a:pt x="2783" y="434"/>
                  </a:lnTo>
                  <a:lnTo>
                    <a:pt x="2532" y="548"/>
                  </a:lnTo>
                  <a:lnTo>
                    <a:pt x="2258" y="639"/>
                  </a:lnTo>
                  <a:lnTo>
                    <a:pt x="1984" y="708"/>
                  </a:lnTo>
                  <a:lnTo>
                    <a:pt x="1437" y="822"/>
                  </a:lnTo>
                  <a:lnTo>
                    <a:pt x="935" y="913"/>
                  </a:lnTo>
                  <a:lnTo>
                    <a:pt x="502" y="958"/>
                  </a:lnTo>
                  <a:lnTo>
                    <a:pt x="92" y="981"/>
                  </a:lnTo>
                  <a:lnTo>
                    <a:pt x="46" y="1004"/>
                  </a:lnTo>
                  <a:lnTo>
                    <a:pt x="23" y="1027"/>
                  </a:lnTo>
                  <a:lnTo>
                    <a:pt x="0" y="1050"/>
                  </a:lnTo>
                  <a:lnTo>
                    <a:pt x="0" y="1095"/>
                  </a:lnTo>
                  <a:lnTo>
                    <a:pt x="0" y="1141"/>
                  </a:lnTo>
                  <a:lnTo>
                    <a:pt x="23" y="1164"/>
                  </a:lnTo>
                  <a:lnTo>
                    <a:pt x="46" y="1186"/>
                  </a:lnTo>
                  <a:lnTo>
                    <a:pt x="92" y="1186"/>
                  </a:lnTo>
                  <a:lnTo>
                    <a:pt x="548" y="1164"/>
                  </a:lnTo>
                  <a:lnTo>
                    <a:pt x="1004" y="1118"/>
                  </a:lnTo>
                  <a:lnTo>
                    <a:pt x="1528" y="1027"/>
                  </a:lnTo>
                  <a:lnTo>
                    <a:pt x="2098" y="913"/>
                  </a:lnTo>
                  <a:lnTo>
                    <a:pt x="2372" y="822"/>
                  </a:lnTo>
                  <a:lnTo>
                    <a:pt x="2646" y="730"/>
                  </a:lnTo>
                  <a:lnTo>
                    <a:pt x="2897" y="616"/>
                  </a:lnTo>
                  <a:lnTo>
                    <a:pt x="3147" y="480"/>
                  </a:lnTo>
                  <a:lnTo>
                    <a:pt x="3353" y="343"/>
                  </a:lnTo>
                  <a:lnTo>
                    <a:pt x="3535" y="183"/>
                  </a:lnTo>
                  <a:lnTo>
                    <a:pt x="3558" y="137"/>
                  </a:lnTo>
                  <a:lnTo>
                    <a:pt x="3558" y="115"/>
                  </a:lnTo>
                  <a:lnTo>
                    <a:pt x="3558" y="69"/>
                  </a:lnTo>
                  <a:lnTo>
                    <a:pt x="3535" y="23"/>
                  </a:lnTo>
                  <a:lnTo>
                    <a:pt x="34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5" name="Google Shape;1035;p19"/>
            <p:cNvSpPr/>
            <p:nvPr/>
          </p:nvSpPr>
          <p:spPr>
            <a:xfrm rot="10800000">
              <a:off x="3502629" y="4665524"/>
              <a:ext cx="131439" cy="171693"/>
            </a:xfrm>
            <a:custGeom>
              <a:avLst/>
              <a:gdLst/>
              <a:ahLst/>
              <a:cxnLst/>
              <a:rect l="l" t="t" r="r" b="b"/>
              <a:pathLst>
                <a:path w="1711" h="2235" extrusionOk="0">
                  <a:moveTo>
                    <a:pt x="92" y="0"/>
                  </a:moveTo>
                  <a:lnTo>
                    <a:pt x="69" y="23"/>
                  </a:lnTo>
                  <a:lnTo>
                    <a:pt x="23" y="46"/>
                  </a:lnTo>
                  <a:lnTo>
                    <a:pt x="1" y="69"/>
                  </a:lnTo>
                  <a:lnTo>
                    <a:pt x="1" y="114"/>
                  </a:lnTo>
                  <a:lnTo>
                    <a:pt x="23" y="160"/>
                  </a:lnTo>
                  <a:lnTo>
                    <a:pt x="46" y="183"/>
                  </a:lnTo>
                  <a:lnTo>
                    <a:pt x="69" y="205"/>
                  </a:lnTo>
                  <a:lnTo>
                    <a:pt x="1483" y="707"/>
                  </a:lnTo>
                  <a:lnTo>
                    <a:pt x="981" y="2098"/>
                  </a:lnTo>
                  <a:lnTo>
                    <a:pt x="981" y="2144"/>
                  </a:lnTo>
                  <a:lnTo>
                    <a:pt x="1004" y="2189"/>
                  </a:lnTo>
                  <a:lnTo>
                    <a:pt x="1027" y="2212"/>
                  </a:lnTo>
                  <a:lnTo>
                    <a:pt x="1050" y="2235"/>
                  </a:lnTo>
                  <a:lnTo>
                    <a:pt x="1095" y="2235"/>
                  </a:lnTo>
                  <a:lnTo>
                    <a:pt x="1141" y="2212"/>
                  </a:lnTo>
                  <a:lnTo>
                    <a:pt x="1186" y="2167"/>
                  </a:lnTo>
                  <a:lnTo>
                    <a:pt x="1711" y="661"/>
                  </a:lnTo>
                  <a:lnTo>
                    <a:pt x="1711" y="616"/>
                  </a:lnTo>
                  <a:lnTo>
                    <a:pt x="1711" y="593"/>
                  </a:lnTo>
                  <a:lnTo>
                    <a:pt x="1688" y="547"/>
                  </a:lnTo>
                  <a:lnTo>
                    <a:pt x="1642" y="525"/>
                  </a:lnTo>
                  <a:lnTo>
                    <a:pt x="137" y="23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036" name="Google Shape;1036;p19"/>
          <p:cNvGrpSpPr/>
          <p:nvPr/>
        </p:nvGrpSpPr>
        <p:grpSpPr>
          <a:xfrm>
            <a:off x="10633819" y="711678"/>
            <a:ext cx="607391" cy="607391"/>
            <a:chOff x="252989" y="2405633"/>
            <a:chExt cx="455543" cy="455543"/>
          </a:xfrm>
        </p:grpSpPr>
        <p:sp>
          <p:nvSpPr>
            <p:cNvPr id="1037" name="Google Shape;1037;p19"/>
            <p:cNvSpPr/>
            <p:nvPr/>
          </p:nvSpPr>
          <p:spPr>
            <a:xfrm rot="10800000">
              <a:off x="307224" y="2473926"/>
              <a:ext cx="346996" cy="318957"/>
            </a:xfrm>
            <a:custGeom>
              <a:avLst/>
              <a:gdLst/>
              <a:ahLst/>
              <a:cxnLst/>
              <a:rect l="l" t="t" r="r" b="b"/>
              <a:pathLst>
                <a:path w="4517" h="4152" extrusionOk="0">
                  <a:moveTo>
                    <a:pt x="4242" y="161"/>
                  </a:moveTo>
                  <a:lnTo>
                    <a:pt x="4311" y="183"/>
                  </a:lnTo>
                  <a:lnTo>
                    <a:pt x="4334" y="183"/>
                  </a:lnTo>
                  <a:lnTo>
                    <a:pt x="4356" y="229"/>
                  </a:lnTo>
                  <a:lnTo>
                    <a:pt x="4356" y="252"/>
                  </a:lnTo>
                  <a:lnTo>
                    <a:pt x="4311" y="411"/>
                  </a:lnTo>
                  <a:lnTo>
                    <a:pt x="4197" y="639"/>
                  </a:lnTo>
                  <a:lnTo>
                    <a:pt x="3992" y="981"/>
                  </a:lnTo>
                  <a:lnTo>
                    <a:pt x="3718" y="1324"/>
                  </a:lnTo>
                  <a:lnTo>
                    <a:pt x="3399" y="1688"/>
                  </a:lnTo>
                  <a:lnTo>
                    <a:pt x="3011" y="2076"/>
                  </a:lnTo>
                  <a:lnTo>
                    <a:pt x="2601" y="2464"/>
                  </a:lnTo>
                  <a:lnTo>
                    <a:pt x="2167" y="2829"/>
                  </a:lnTo>
                  <a:lnTo>
                    <a:pt x="1757" y="3171"/>
                  </a:lnTo>
                  <a:lnTo>
                    <a:pt x="1346" y="3444"/>
                  </a:lnTo>
                  <a:lnTo>
                    <a:pt x="981" y="3695"/>
                  </a:lnTo>
                  <a:lnTo>
                    <a:pt x="639" y="3878"/>
                  </a:lnTo>
                  <a:lnTo>
                    <a:pt x="388" y="3969"/>
                  </a:lnTo>
                  <a:lnTo>
                    <a:pt x="229" y="3992"/>
                  </a:lnTo>
                  <a:lnTo>
                    <a:pt x="183" y="3969"/>
                  </a:lnTo>
                  <a:lnTo>
                    <a:pt x="160" y="3969"/>
                  </a:lnTo>
                  <a:lnTo>
                    <a:pt x="160" y="3923"/>
                  </a:lnTo>
                  <a:lnTo>
                    <a:pt x="160" y="3878"/>
                  </a:lnTo>
                  <a:lnTo>
                    <a:pt x="183" y="3741"/>
                  </a:lnTo>
                  <a:lnTo>
                    <a:pt x="297" y="3513"/>
                  </a:lnTo>
                  <a:lnTo>
                    <a:pt x="525" y="3171"/>
                  </a:lnTo>
                  <a:lnTo>
                    <a:pt x="799" y="2829"/>
                  </a:lnTo>
                  <a:lnTo>
                    <a:pt x="1118" y="2464"/>
                  </a:lnTo>
                  <a:lnTo>
                    <a:pt x="1483" y="2076"/>
                  </a:lnTo>
                  <a:lnTo>
                    <a:pt x="1894" y="1688"/>
                  </a:lnTo>
                  <a:lnTo>
                    <a:pt x="2327" y="1324"/>
                  </a:lnTo>
                  <a:lnTo>
                    <a:pt x="2737" y="981"/>
                  </a:lnTo>
                  <a:lnTo>
                    <a:pt x="3148" y="685"/>
                  </a:lnTo>
                  <a:lnTo>
                    <a:pt x="3513" y="457"/>
                  </a:lnTo>
                  <a:lnTo>
                    <a:pt x="3786" y="320"/>
                  </a:lnTo>
                  <a:lnTo>
                    <a:pt x="3992" y="229"/>
                  </a:lnTo>
                  <a:lnTo>
                    <a:pt x="4151" y="183"/>
                  </a:lnTo>
                  <a:lnTo>
                    <a:pt x="4242" y="161"/>
                  </a:lnTo>
                  <a:close/>
                  <a:moveTo>
                    <a:pt x="4220" y="1"/>
                  </a:moveTo>
                  <a:lnTo>
                    <a:pt x="4106" y="24"/>
                  </a:lnTo>
                  <a:lnTo>
                    <a:pt x="3969" y="69"/>
                  </a:lnTo>
                  <a:lnTo>
                    <a:pt x="3809" y="138"/>
                  </a:lnTo>
                  <a:lnTo>
                    <a:pt x="3444" y="320"/>
                  </a:lnTo>
                  <a:lnTo>
                    <a:pt x="3057" y="571"/>
                  </a:lnTo>
                  <a:lnTo>
                    <a:pt x="2646" y="845"/>
                  </a:lnTo>
                  <a:lnTo>
                    <a:pt x="2236" y="1187"/>
                  </a:lnTo>
                  <a:lnTo>
                    <a:pt x="1802" y="1574"/>
                  </a:lnTo>
                  <a:lnTo>
                    <a:pt x="1369" y="1962"/>
                  </a:lnTo>
                  <a:lnTo>
                    <a:pt x="1004" y="2350"/>
                  </a:lnTo>
                  <a:lnTo>
                    <a:pt x="662" y="2715"/>
                  </a:lnTo>
                  <a:lnTo>
                    <a:pt x="388" y="3080"/>
                  </a:lnTo>
                  <a:lnTo>
                    <a:pt x="160" y="3422"/>
                  </a:lnTo>
                  <a:lnTo>
                    <a:pt x="92" y="3581"/>
                  </a:lnTo>
                  <a:lnTo>
                    <a:pt x="24" y="3695"/>
                  </a:lnTo>
                  <a:lnTo>
                    <a:pt x="1" y="3809"/>
                  </a:lnTo>
                  <a:lnTo>
                    <a:pt x="1" y="3923"/>
                  </a:lnTo>
                  <a:lnTo>
                    <a:pt x="1" y="3992"/>
                  </a:lnTo>
                  <a:lnTo>
                    <a:pt x="46" y="4060"/>
                  </a:lnTo>
                  <a:lnTo>
                    <a:pt x="138" y="4129"/>
                  </a:lnTo>
                  <a:lnTo>
                    <a:pt x="252" y="4151"/>
                  </a:lnTo>
                  <a:lnTo>
                    <a:pt x="411" y="4129"/>
                  </a:lnTo>
                  <a:lnTo>
                    <a:pt x="594" y="4060"/>
                  </a:lnTo>
                  <a:lnTo>
                    <a:pt x="822" y="3969"/>
                  </a:lnTo>
                  <a:lnTo>
                    <a:pt x="1073" y="3832"/>
                  </a:lnTo>
                  <a:lnTo>
                    <a:pt x="1437" y="3581"/>
                  </a:lnTo>
                  <a:lnTo>
                    <a:pt x="1848" y="3285"/>
                  </a:lnTo>
                  <a:lnTo>
                    <a:pt x="2281" y="2965"/>
                  </a:lnTo>
                  <a:lnTo>
                    <a:pt x="2715" y="2578"/>
                  </a:lnTo>
                  <a:lnTo>
                    <a:pt x="3125" y="2190"/>
                  </a:lnTo>
                  <a:lnTo>
                    <a:pt x="3513" y="1802"/>
                  </a:lnTo>
                  <a:lnTo>
                    <a:pt x="3832" y="1415"/>
                  </a:lnTo>
                  <a:lnTo>
                    <a:pt x="4128" y="1073"/>
                  </a:lnTo>
                  <a:lnTo>
                    <a:pt x="4334" y="731"/>
                  </a:lnTo>
                  <a:lnTo>
                    <a:pt x="4425" y="571"/>
                  </a:lnTo>
                  <a:lnTo>
                    <a:pt x="4470" y="457"/>
                  </a:lnTo>
                  <a:lnTo>
                    <a:pt x="4516" y="343"/>
                  </a:lnTo>
                  <a:lnTo>
                    <a:pt x="4516" y="229"/>
                  </a:lnTo>
                  <a:lnTo>
                    <a:pt x="4493" y="161"/>
                  </a:lnTo>
                  <a:lnTo>
                    <a:pt x="4448" y="92"/>
                  </a:lnTo>
                  <a:lnTo>
                    <a:pt x="4402" y="47"/>
                  </a:lnTo>
                  <a:lnTo>
                    <a:pt x="431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8" name="Google Shape;1038;p19"/>
            <p:cNvSpPr/>
            <p:nvPr/>
          </p:nvSpPr>
          <p:spPr>
            <a:xfrm rot="10800000">
              <a:off x="428139" y="2405633"/>
              <a:ext cx="106933" cy="455543"/>
            </a:xfrm>
            <a:custGeom>
              <a:avLst/>
              <a:gdLst/>
              <a:ahLst/>
              <a:cxnLst/>
              <a:rect l="l" t="t" r="r" b="b"/>
              <a:pathLst>
                <a:path w="1392" h="5930" extrusionOk="0">
                  <a:moveTo>
                    <a:pt x="867" y="160"/>
                  </a:moveTo>
                  <a:lnTo>
                    <a:pt x="913" y="206"/>
                  </a:lnTo>
                  <a:lnTo>
                    <a:pt x="981" y="320"/>
                  </a:lnTo>
                  <a:lnTo>
                    <a:pt x="1072" y="571"/>
                  </a:lnTo>
                  <a:lnTo>
                    <a:pt x="1164" y="958"/>
                  </a:lnTo>
                  <a:lnTo>
                    <a:pt x="1209" y="1392"/>
                  </a:lnTo>
                  <a:lnTo>
                    <a:pt x="1232" y="1893"/>
                  </a:lnTo>
                  <a:lnTo>
                    <a:pt x="1232" y="2418"/>
                  </a:lnTo>
                  <a:lnTo>
                    <a:pt x="1232" y="2988"/>
                  </a:lnTo>
                  <a:lnTo>
                    <a:pt x="1186" y="3558"/>
                  </a:lnTo>
                  <a:lnTo>
                    <a:pt x="1118" y="4083"/>
                  </a:lnTo>
                  <a:lnTo>
                    <a:pt x="1050" y="4561"/>
                  </a:lnTo>
                  <a:lnTo>
                    <a:pt x="958" y="4995"/>
                  </a:lnTo>
                  <a:lnTo>
                    <a:pt x="821" y="5382"/>
                  </a:lnTo>
                  <a:lnTo>
                    <a:pt x="730" y="5610"/>
                  </a:lnTo>
                  <a:lnTo>
                    <a:pt x="639" y="5724"/>
                  </a:lnTo>
                  <a:lnTo>
                    <a:pt x="593" y="5770"/>
                  </a:lnTo>
                  <a:lnTo>
                    <a:pt x="571" y="5770"/>
                  </a:lnTo>
                  <a:lnTo>
                    <a:pt x="525" y="5747"/>
                  </a:lnTo>
                  <a:lnTo>
                    <a:pt x="479" y="5724"/>
                  </a:lnTo>
                  <a:lnTo>
                    <a:pt x="388" y="5565"/>
                  </a:lnTo>
                  <a:lnTo>
                    <a:pt x="320" y="5337"/>
                  </a:lnTo>
                  <a:lnTo>
                    <a:pt x="251" y="4995"/>
                  </a:lnTo>
                  <a:lnTo>
                    <a:pt x="206" y="4584"/>
                  </a:lnTo>
                  <a:lnTo>
                    <a:pt x="160" y="4105"/>
                  </a:lnTo>
                  <a:lnTo>
                    <a:pt x="160" y="3558"/>
                  </a:lnTo>
                  <a:lnTo>
                    <a:pt x="183" y="2942"/>
                  </a:lnTo>
                  <a:lnTo>
                    <a:pt x="229" y="2372"/>
                  </a:lnTo>
                  <a:lnTo>
                    <a:pt x="274" y="1848"/>
                  </a:lnTo>
                  <a:lnTo>
                    <a:pt x="365" y="1346"/>
                  </a:lnTo>
                  <a:lnTo>
                    <a:pt x="457" y="913"/>
                  </a:lnTo>
                  <a:lnTo>
                    <a:pt x="571" y="548"/>
                  </a:lnTo>
                  <a:lnTo>
                    <a:pt x="685" y="320"/>
                  </a:lnTo>
                  <a:lnTo>
                    <a:pt x="776" y="183"/>
                  </a:lnTo>
                  <a:lnTo>
                    <a:pt x="821" y="160"/>
                  </a:lnTo>
                  <a:close/>
                  <a:moveTo>
                    <a:pt x="776" y="1"/>
                  </a:moveTo>
                  <a:lnTo>
                    <a:pt x="707" y="46"/>
                  </a:lnTo>
                  <a:lnTo>
                    <a:pt x="616" y="115"/>
                  </a:lnTo>
                  <a:lnTo>
                    <a:pt x="548" y="206"/>
                  </a:lnTo>
                  <a:lnTo>
                    <a:pt x="479" y="343"/>
                  </a:lnTo>
                  <a:lnTo>
                    <a:pt x="434" y="479"/>
                  </a:lnTo>
                  <a:lnTo>
                    <a:pt x="297" y="890"/>
                  </a:lnTo>
                  <a:lnTo>
                    <a:pt x="206" y="1323"/>
                  </a:lnTo>
                  <a:lnTo>
                    <a:pt x="115" y="1825"/>
                  </a:lnTo>
                  <a:lnTo>
                    <a:pt x="69" y="2349"/>
                  </a:lnTo>
                  <a:lnTo>
                    <a:pt x="23" y="2920"/>
                  </a:lnTo>
                  <a:lnTo>
                    <a:pt x="1" y="3490"/>
                  </a:lnTo>
                  <a:lnTo>
                    <a:pt x="1" y="4014"/>
                  </a:lnTo>
                  <a:lnTo>
                    <a:pt x="46" y="4516"/>
                  </a:lnTo>
                  <a:lnTo>
                    <a:pt x="92" y="4972"/>
                  </a:lnTo>
                  <a:lnTo>
                    <a:pt x="160" y="5360"/>
                  </a:lnTo>
                  <a:lnTo>
                    <a:pt x="206" y="5519"/>
                  </a:lnTo>
                  <a:lnTo>
                    <a:pt x="274" y="5656"/>
                  </a:lnTo>
                  <a:lnTo>
                    <a:pt x="320" y="5770"/>
                  </a:lnTo>
                  <a:lnTo>
                    <a:pt x="388" y="5861"/>
                  </a:lnTo>
                  <a:lnTo>
                    <a:pt x="479" y="5907"/>
                  </a:lnTo>
                  <a:lnTo>
                    <a:pt x="548" y="5930"/>
                  </a:lnTo>
                  <a:lnTo>
                    <a:pt x="571" y="5930"/>
                  </a:lnTo>
                  <a:lnTo>
                    <a:pt x="639" y="5907"/>
                  </a:lnTo>
                  <a:lnTo>
                    <a:pt x="707" y="5884"/>
                  </a:lnTo>
                  <a:lnTo>
                    <a:pt x="776" y="5793"/>
                  </a:lnTo>
                  <a:lnTo>
                    <a:pt x="844" y="5702"/>
                  </a:lnTo>
                  <a:lnTo>
                    <a:pt x="913" y="5588"/>
                  </a:lnTo>
                  <a:lnTo>
                    <a:pt x="981" y="5428"/>
                  </a:lnTo>
                  <a:lnTo>
                    <a:pt x="1095" y="5040"/>
                  </a:lnTo>
                  <a:lnTo>
                    <a:pt x="1209" y="4607"/>
                  </a:lnTo>
                  <a:lnTo>
                    <a:pt x="1278" y="4105"/>
                  </a:lnTo>
                  <a:lnTo>
                    <a:pt x="1346" y="3558"/>
                  </a:lnTo>
                  <a:lnTo>
                    <a:pt x="1392" y="2988"/>
                  </a:lnTo>
                  <a:lnTo>
                    <a:pt x="1392" y="2418"/>
                  </a:lnTo>
                  <a:lnTo>
                    <a:pt x="1392" y="1893"/>
                  </a:lnTo>
                  <a:lnTo>
                    <a:pt x="1369" y="1392"/>
                  </a:lnTo>
                  <a:lnTo>
                    <a:pt x="1300" y="936"/>
                  </a:lnTo>
                  <a:lnTo>
                    <a:pt x="1232" y="525"/>
                  </a:lnTo>
                  <a:lnTo>
                    <a:pt x="1186" y="365"/>
                  </a:lnTo>
                  <a:lnTo>
                    <a:pt x="1118" y="251"/>
                  </a:lnTo>
                  <a:lnTo>
                    <a:pt x="1072" y="137"/>
                  </a:lnTo>
                  <a:lnTo>
                    <a:pt x="1004" y="69"/>
                  </a:lnTo>
                  <a:lnTo>
                    <a:pt x="935" y="23"/>
                  </a:lnTo>
                  <a:lnTo>
                    <a:pt x="84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9" name="Google Shape;1039;p19"/>
            <p:cNvSpPr/>
            <p:nvPr/>
          </p:nvSpPr>
          <p:spPr>
            <a:xfrm rot="10800000">
              <a:off x="252989" y="2579016"/>
              <a:ext cx="455543" cy="108700"/>
            </a:xfrm>
            <a:custGeom>
              <a:avLst/>
              <a:gdLst/>
              <a:ahLst/>
              <a:cxnLst/>
              <a:rect l="l" t="t" r="r" b="b"/>
              <a:pathLst>
                <a:path w="5930" h="1415" extrusionOk="0">
                  <a:moveTo>
                    <a:pt x="2304" y="160"/>
                  </a:moveTo>
                  <a:lnTo>
                    <a:pt x="2988" y="183"/>
                  </a:lnTo>
                  <a:lnTo>
                    <a:pt x="3558" y="228"/>
                  </a:lnTo>
                  <a:lnTo>
                    <a:pt x="4083" y="274"/>
                  </a:lnTo>
                  <a:lnTo>
                    <a:pt x="4562" y="365"/>
                  </a:lnTo>
                  <a:lnTo>
                    <a:pt x="4995" y="456"/>
                  </a:lnTo>
                  <a:lnTo>
                    <a:pt x="5383" y="570"/>
                  </a:lnTo>
                  <a:lnTo>
                    <a:pt x="5611" y="684"/>
                  </a:lnTo>
                  <a:lnTo>
                    <a:pt x="5725" y="776"/>
                  </a:lnTo>
                  <a:lnTo>
                    <a:pt x="5748" y="821"/>
                  </a:lnTo>
                  <a:lnTo>
                    <a:pt x="5770" y="844"/>
                  </a:lnTo>
                  <a:lnTo>
                    <a:pt x="5748" y="890"/>
                  </a:lnTo>
                  <a:lnTo>
                    <a:pt x="5702" y="935"/>
                  </a:lnTo>
                  <a:lnTo>
                    <a:pt x="5565" y="1004"/>
                  </a:lnTo>
                  <a:lnTo>
                    <a:pt x="5314" y="1095"/>
                  </a:lnTo>
                  <a:lnTo>
                    <a:pt x="4995" y="1163"/>
                  </a:lnTo>
                  <a:lnTo>
                    <a:pt x="4585" y="1209"/>
                  </a:lnTo>
                  <a:lnTo>
                    <a:pt x="4106" y="1232"/>
                  </a:lnTo>
                  <a:lnTo>
                    <a:pt x="3558" y="1254"/>
                  </a:lnTo>
                  <a:lnTo>
                    <a:pt x="2943" y="1232"/>
                  </a:lnTo>
                  <a:lnTo>
                    <a:pt x="2373" y="1186"/>
                  </a:lnTo>
                  <a:lnTo>
                    <a:pt x="1848" y="1118"/>
                  </a:lnTo>
                  <a:lnTo>
                    <a:pt x="1346" y="1049"/>
                  </a:lnTo>
                  <a:lnTo>
                    <a:pt x="913" y="958"/>
                  </a:lnTo>
                  <a:lnTo>
                    <a:pt x="548" y="844"/>
                  </a:lnTo>
                  <a:lnTo>
                    <a:pt x="297" y="730"/>
                  </a:lnTo>
                  <a:lnTo>
                    <a:pt x="183" y="639"/>
                  </a:lnTo>
                  <a:lnTo>
                    <a:pt x="161" y="593"/>
                  </a:lnTo>
                  <a:lnTo>
                    <a:pt x="161" y="570"/>
                  </a:lnTo>
                  <a:lnTo>
                    <a:pt x="161" y="525"/>
                  </a:lnTo>
                  <a:lnTo>
                    <a:pt x="183" y="502"/>
                  </a:lnTo>
                  <a:lnTo>
                    <a:pt x="297" y="411"/>
                  </a:lnTo>
                  <a:lnTo>
                    <a:pt x="480" y="365"/>
                  </a:lnTo>
                  <a:lnTo>
                    <a:pt x="731" y="297"/>
                  </a:lnTo>
                  <a:lnTo>
                    <a:pt x="1027" y="251"/>
                  </a:lnTo>
                  <a:lnTo>
                    <a:pt x="1392" y="205"/>
                  </a:lnTo>
                  <a:lnTo>
                    <a:pt x="1825" y="183"/>
                  </a:lnTo>
                  <a:lnTo>
                    <a:pt x="2304" y="160"/>
                  </a:lnTo>
                  <a:close/>
                  <a:moveTo>
                    <a:pt x="2441" y="0"/>
                  </a:moveTo>
                  <a:lnTo>
                    <a:pt x="1916" y="23"/>
                  </a:lnTo>
                  <a:lnTo>
                    <a:pt x="1415" y="46"/>
                  </a:lnTo>
                  <a:lnTo>
                    <a:pt x="959" y="91"/>
                  </a:lnTo>
                  <a:lnTo>
                    <a:pt x="571" y="160"/>
                  </a:lnTo>
                  <a:lnTo>
                    <a:pt x="411" y="228"/>
                  </a:lnTo>
                  <a:lnTo>
                    <a:pt x="275" y="274"/>
                  </a:lnTo>
                  <a:lnTo>
                    <a:pt x="161" y="342"/>
                  </a:lnTo>
                  <a:lnTo>
                    <a:pt x="69" y="411"/>
                  </a:lnTo>
                  <a:lnTo>
                    <a:pt x="24" y="479"/>
                  </a:lnTo>
                  <a:lnTo>
                    <a:pt x="1" y="547"/>
                  </a:lnTo>
                  <a:lnTo>
                    <a:pt x="1" y="639"/>
                  </a:lnTo>
                  <a:lnTo>
                    <a:pt x="46" y="707"/>
                  </a:lnTo>
                  <a:lnTo>
                    <a:pt x="115" y="776"/>
                  </a:lnTo>
                  <a:lnTo>
                    <a:pt x="206" y="844"/>
                  </a:lnTo>
                  <a:lnTo>
                    <a:pt x="343" y="912"/>
                  </a:lnTo>
                  <a:lnTo>
                    <a:pt x="480" y="981"/>
                  </a:lnTo>
                  <a:lnTo>
                    <a:pt x="867" y="1095"/>
                  </a:lnTo>
                  <a:lnTo>
                    <a:pt x="1324" y="1209"/>
                  </a:lnTo>
                  <a:lnTo>
                    <a:pt x="1825" y="1277"/>
                  </a:lnTo>
                  <a:lnTo>
                    <a:pt x="2350" y="1346"/>
                  </a:lnTo>
                  <a:lnTo>
                    <a:pt x="2920" y="1391"/>
                  </a:lnTo>
                  <a:lnTo>
                    <a:pt x="3604" y="1414"/>
                  </a:lnTo>
                  <a:lnTo>
                    <a:pt x="4060" y="1391"/>
                  </a:lnTo>
                  <a:lnTo>
                    <a:pt x="4493" y="1368"/>
                  </a:lnTo>
                  <a:lnTo>
                    <a:pt x="4881" y="1323"/>
                  </a:lnTo>
                  <a:lnTo>
                    <a:pt x="5223" y="1277"/>
                  </a:lnTo>
                  <a:lnTo>
                    <a:pt x="5497" y="1186"/>
                  </a:lnTo>
                  <a:lnTo>
                    <a:pt x="5725" y="1095"/>
                  </a:lnTo>
                  <a:lnTo>
                    <a:pt x="5816" y="1049"/>
                  </a:lnTo>
                  <a:lnTo>
                    <a:pt x="5862" y="981"/>
                  </a:lnTo>
                  <a:lnTo>
                    <a:pt x="5907" y="912"/>
                  </a:lnTo>
                  <a:lnTo>
                    <a:pt x="5930" y="844"/>
                  </a:lnTo>
                  <a:lnTo>
                    <a:pt x="5907" y="776"/>
                  </a:lnTo>
                  <a:lnTo>
                    <a:pt x="5884" y="707"/>
                  </a:lnTo>
                  <a:lnTo>
                    <a:pt x="5816" y="639"/>
                  </a:lnTo>
                  <a:lnTo>
                    <a:pt x="5702" y="570"/>
                  </a:lnTo>
                  <a:lnTo>
                    <a:pt x="5588" y="502"/>
                  </a:lnTo>
                  <a:lnTo>
                    <a:pt x="5428" y="433"/>
                  </a:lnTo>
                  <a:lnTo>
                    <a:pt x="5041" y="297"/>
                  </a:lnTo>
                  <a:lnTo>
                    <a:pt x="4607" y="205"/>
                  </a:lnTo>
                  <a:lnTo>
                    <a:pt x="4106" y="114"/>
                  </a:lnTo>
                  <a:lnTo>
                    <a:pt x="3558" y="69"/>
                  </a:lnTo>
                  <a:lnTo>
                    <a:pt x="2988" y="23"/>
                  </a:lnTo>
                  <a:lnTo>
                    <a:pt x="244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040" name="Google Shape;1040;p19"/>
          <p:cNvSpPr txBox="1">
            <a:spLocks noGrp="1"/>
          </p:cNvSpPr>
          <p:nvPr>
            <p:ph type="subTitle" idx="1"/>
          </p:nvPr>
        </p:nvSpPr>
        <p:spPr>
          <a:xfrm>
            <a:off x="1703067" y="3189200"/>
            <a:ext cx="3263600" cy="181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041" name="Google Shape;1041;p19"/>
          <p:cNvSpPr txBox="1">
            <a:spLocks noGrp="1"/>
          </p:cNvSpPr>
          <p:nvPr>
            <p:ph type="ctrTitle"/>
          </p:nvPr>
        </p:nvSpPr>
        <p:spPr>
          <a:xfrm>
            <a:off x="1703067" y="749667"/>
            <a:ext cx="3263600" cy="88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5333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671343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bg>
      <p:bgPr>
        <a:solidFill>
          <a:schemeClr val="accent6"/>
        </a:solidFill>
        <a:effectLst/>
      </p:bgPr>
    </p:bg>
    <p:spTree>
      <p:nvGrpSpPr>
        <p:cNvPr id="1" name="Shape 10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3" name="Google Shape;1043;p20"/>
          <p:cNvGrpSpPr/>
          <p:nvPr/>
        </p:nvGrpSpPr>
        <p:grpSpPr>
          <a:xfrm>
            <a:off x="-262100" y="406368"/>
            <a:ext cx="12697088" cy="6600961"/>
            <a:chOff x="1701" y="399186"/>
            <a:chExt cx="9125842" cy="4744342"/>
          </a:xfrm>
        </p:grpSpPr>
        <p:sp>
          <p:nvSpPr>
            <p:cNvPr id="1044" name="Google Shape;1044;p20"/>
            <p:cNvSpPr/>
            <p:nvPr/>
          </p:nvSpPr>
          <p:spPr>
            <a:xfrm>
              <a:off x="1701" y="399186"/>
              <a:ext cx="9125842" cy="4744292"/>
            </a:xfrm>
            <a:custGeom>
              <a:avLst/>
              <a:gdLst/>
              <a:ahLst/>
              <a:cxnLst/>
              <a:rect l="l" t="t" r="r" b="b"/>
              <a:pathLst>
                <a:path w="118310" h="42805" extrusionOk="0">
                  <a:moveTo>
                    <a:pt x="118310" y="0"/>
                  </a:moveTo>
                  <a:lnTo>
                    <a:pt x="116987" y="251"/>
                  </a:lnTo>
                  <a:lnTo>
                    <a:pt x="115733" y="479"/>
                  </a:lnTo>
                  <a:lnTo>
                    <a:pt x="114502" y="753"/>
                  </a:lnTo>
                  <a:lnTo>
                    <a:pt x="113293" y="1027"/>
                  </a:lnTo>
                  <a:lnTo>
                    <a:pt x="112130" y="1300"/>
                  </a:lnTo>
                  <a:lnTo>
                    <a:pt x="110990" y="1619"/>
                  </a:lnTo>
                  <a:lnTo>
                    <a:pt x="109895" y="1916"/>
                  </a:lnTo>
                  <a:lnTo>
                    <a:pt x="108801" y="2258"/>
                  </a:lnTo>
                  <a:lnTo>
                    <a:pt x="107752" y="2600"/>
                  </a:lnTo>
                  <a:lnTo>
                    <a:pt x="106725" y="2942"/>
                  </a:lnTo>
                  <a:lnTo>
                    <a:pt x="105722" y="3307"/>
                  </a:lnTo>
                  <a:lnTo>
                    <a:pt x="104741" y="3672"/>
                  </a:lnTo>
                  <a:lnTo>
                    <a:pt x="103784" y="4037"/>
                  </a:lnTo>
                  <a:lnTo>
                    <a:pt x="102849" y="4424"/>
                  </a:lnTo>
                  <a:lnTo>
                    <a:pt x="101936" y="4812"/>
                  </a:lnTo>
                  <a:lnTo>
                    <a:pt x="101024" y="5223"/>
                  </a:lnTo>
                  <a:lnTo>
                    <a:pt x="99268" y="6044"/>
                  </a:lnTo>
                  <a:lnTo>
                    <a:pt x="97581" y="6864"/>
                  </a:lnTo>
                  <a:lnTo>
                    <a:pt x="95916" y="7731"/>
                  </a:lnTo>
                  <a:lnTo>
                    <a:pt x="94297" y="8598"/>
                  </a:lnTo>
                  <a:lnTo>
                    <a:pt x="91127" y="10331"/>
                  </a:lnTo>
                  <a:lnTo>
                    <a:pt x="89531" y="11197"/>
                  </a:lnTo>
                  <a:lnTo>
                    <a:pt x="87935" y="12064"/>
                  </a:lnTo>
                  <a:lnTo>
                    <a:pt x="86338" y="12908"/>
                  </a:lnTo>
                  <a:lnTo>
                    <a:pt x="84696" y="13729"/>
                  </a:lnTo>
                  <a:lnTo>
                    <a:pt x="83009" y="14550"/>
                  </a:lnTo>
                  <a:lnTo>
                    <a:pt x="81298" y="15325"/>
                  </a:lnTo>
                  <a:lnTo>
                    <a:pt x="80409" y="15690"/>
                  </a:lnTo>
                  <a:lnTo>
                    <a:pt x="79497" y="16055"/>
                  </a:lnTo>
                  <a:lnTo>
                    <a:pt x="78585" y="16420"/>
                  </a:lnTo>
                  <a:lnTo>
                    <a:pt x="77650" y="16762"/>
                  </a:lnTo>
                  <a:lnTo>
                    <a:pt x="76692" y="17104"/>
                  </a:lnTo>
                  <a:lnTo>
                    <a:pt x="75711" y="17423"/>
                  </a:lnTo>
                  <a:lnTo>
                    <a:pt x="74708" y="17742"/>
                  </a:lnTo>
                  <a:lnTo>
                    <a:pt x="73682" y="18039"/>
                  </a:lnTo>
                  <a:lnTo>
                    <a:pt x="72633" y="18335"/>
                  </a:lnTo>
                  <a:lnTo>
                    <a:pt x="71538" y="18609"/>
                  </a:lnTo>
                  <a:lnTo>
                    <a:pt x="70444" y="18860"/>
                  </a:lnTo>
                  <a:lnTo>
                    <a:pt x="69303" y="19110"/>
                  </a:lnTo>
                  <a:lnTo>
                    <a:pt x="68140" y="19339"/>
                  </a:lnTo>
                  <a:lnTo>
                    <a:pt x="66932" y="19544"/>
                  </a:lnTo>
                  <a:lnTo>
                    <a:pt x="65700" y="19726"/>
                  </a:lnTo>
                  <a:lnTo>
                    <a:pt x="64423" y="19909"/>
                  </a:lnTo>
                  <a:lnTo>
                    <a:pt x="63123" y="20068"/>
                  </a:lnTo>
                  <a:lnTo>
                    <a:pt x="61778" y="20205"/>
                  </a:lnTo>
                  <a:lnTo>
                    <a:pt x="60410" y="20342"/>
                  </a:lnTo>
                  <a:lnTo>
                    <a:pt x="58996" y="20433"/>
                  </a:lnTo>
                  <a:lnTo>
                    <a:pt x="57536" y="20524"/>
                  </a:lnTo>
                  <a:lnTo>
                    <a:pt x="56031" y="20570"/>
                  </a:lnTo>
                  <a:lnTo>
                    <a:pt x="54480" y="20616"/>
                  </a:lnTo>
                  <a:lnTo>
                    <a:pt x="52884" y="20638"/>
                  </a:lnTo>
                  <a:lnTo>
                    <a:pt x="51288" y="20616"/>
                  </a:lnTo>
                  <a:lnTo>
                    <a:pt x="49692" y="20593"/>
                  </a:lnTo>
                  <a:lnTo>
                    <a:pt x="48141" y="20547"/>
                  </a:lnTo>
                  <a:lnTo>
                    <a:pt x="46613" y="20479"/>
                  </a:lnTo>
                  <a:lnTo>
                    <a:pt x="45108" y="20410"/>
                  </a:lnTo>
                  <a:lnTo>
                    <a:pt x="43626" y="20296"/>
                  </a:lnTo>
                  <a:lnTo>
                    <a:pt x="42166" y="20182"/>
                  </a:lnTo>
                  <a:lnTo>
                    <a:pt x="40729" y="20045"/>
                  </a:lnTo>
                  <a:lnTo>
                    <a:pt x="39316" y="19909"/>
                  </a:lnTo>
                  <a:lnTo>
                    <a:pt x="37924" y="19749"/>
                  </a:lnTo>
                  <a:lnTo>
                    <a:pt x="36556" y="19567"/>
                  </a:lnTo>
                  <a:lnTo>
                    <a:pt x="35211" y="19361"/>
                  </a:lnTo>
                  <a:lnTo>
                    <a:pt x="33888" y="19156"/>
                  </a:lnTo>
                  <a:lnTo>
                    <a:pt x="32588" y="18951"/>
                  </a:lnTo>
                  <a:lnTo>
                    <a:pt x="31334" y="18723"/>
                  </a:lnTo>
                  <a:lnTo>
                    <a:pt x="30080" y="18495"/>
                  </a:lnTo>
                  <a:lnTo>
                    <a:pt x="28871" y="18244"/>
                  </a:lnTo>
                  <a:lnTo>
                    <a:pt x="27663" y="17970"/>
                  </a:lnTo>
                  <a:lnTo>
                    <a:pt x="26500" y="17697"/>
                  </a:lnTo>
                  <a:lnTo>
                    <a:pt x="25359" y="17423"/>
                  </a:lnTo>
                  <a:lnTo>
                    <a:pt x="23124" y="16853"/>
                  </a:lnTo>
                  <a:lnTo>
                    <a:pt x="21004" y="16260"/>
                  </a:lnTo>
                  <a:lnTo>
                    <a:pt x="18997" y="15621"/>
                  </a:lnTo>
                  <a:lnTo>
                    <a:pt x="17058" y="14983"/>
                  </a:lnTo>
                  <a:lnTo>
                    <a:pt x="15257" y="14344"/>
                  </a:lnTo>
                  <a:lnTo>
                    <a:pt x="13524" y="13683"/>
                  </a:lnTo>
                  <a:lnTo>
                    <a:pt x="11905" y="13022"/>
                  </a:lnTo>
                  <a:lnTo>
                    <a:pt x="10377" y="12383"/>
                  </a:lnTo>
                  <a:lnTo>
                    <a:pt x="8963" y="11745"/>
                  </a:lnTo>
                  <a:lnTo>
                    <a:pt x="7663" y="11129"/>
                  </a:lnTo>
                  <a:lnTo>
                    <a:pt x="6432" y="10513"/>
                  </a:lnTo>
                  <a:lnTo>
                    <a:pt x="5337" y="9943"/>
                  </a:lnTo>
                  <a:lnTo>
                    <a:pt x="4334" y="9396"/>
                  </a:lnTo>
                  <a:lnTo>
                    <a:pt x="3421" y="8871"/>
                  </a:lnTo>
                  <a:lnTo>
                    <a:pt x="2623" y="8392"/>
                  </a:lnTo>
                  <a:lnTo>
                    <a:pt x="1939" y="7982"/>
                  </a:lnTo>
                  <a:lnTo>
                    <a:pt x="867" y="7298"/>
                  </a:lnTo>
                  <a:lnTo>
                    <a:pt x="229" y="6842"/>
                  </a:lnTo>
                  <a:lnTo>
                    <a:pt x="1" y="6682"/>
                  </a:lnTo>
                  <a:lnTo>
                    <a:pt x="1" y="42804"/>
                  </a:lnTo>
                  <a:lnTo>
                    <a:pt x="118310" y="42804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68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45" name="Google Shape;1045;p20"/>
            <p:cNvSpPr/>
            <p:nvPr/>
          </p:nvSpPr>
          <p:spPr>
            <a:xfrm>
              <a:off x="1701" y="3036178"/>
              <a:ext cx="9125842" cy="2107350"/>
            </a:xfrm>
            <a:custGeom>
              <a:avLst/>
              <a:gdLst/>
              <a:ahLst/>
              <a:cxnLst/>
              <a:rect l="l" t="t" r="r" b="b"/>
              <a:pathLst>
                <a:path w="118310" h="18404" extrusionOk="0">
                  <a:moveTo>
                    <a:pt x="118310" y="0"/>
                  </a:moveTo>
                  <a:lnTo>
                    <a:pt x="117877" y="183"/>
                  </a:lnTo>
                  <a:lnTo>
                    <a:pt x="116668" y="707"/>
                  </a:lnTo>
                  <a:lnTo>
                    <a:pt x="114730" y="1505"/>
                  </a:lnTo>
                  <a:lnTo>
                    <a:pt x="113521" y="1984"/>
                  </a:lnTo>
                  <a:lnTo>
                    <a:pt x="112130" y="2509"/>
                  </a:lnTo>
                  <a:lnTo>
                    <a:pt x="110579" y="3079"/>
                  </a:lnTo>
                  <a:lnTo>
                    <a:pt x="108892" y="3649"/>
                  </a:lnTo>
                  <a:lnTo>
                    <a:pt x="107067" y="4265"/>
                  </a:lnTo>
                  <a:lnTo>
                    <a:pt x="105106" y="4903"/>
                  </a:lnTo>
                  <a:lnTo>
                    <a:pt x="103008" y="5542"/>
                  </a:lnTo>
                  <a:lnTo>
                    <a:pt x="100819" y="6157"/>
                  </a:lnTo>
                  <a:lnTo>
                    <a:pt x="98493" y="6796"/>
                  </a:lnTo>
                  <a:lnTo>
                    <a:pt x="96076" y="7389"/>
                  </a:lnTo>
                  <a:lnTo>
                    <a:pt x="93544" y="7982"/>
                  </a:lnTo>
                  <a:lnTo>
                    <a:pt x="90945" y="8529"/>
                  </a:lnTo>
                  <a:lnTo>
                    <a:pt x="89622" y="8780"/>
                  </a:lnTo>
                  <a:lnTo>
                    <a:pt x="88254" y="9031"/>
                  </a:lnTo>
                  <a:lnTo>
                    <a:pt x="86886" y="9281"/>
                  </a:lnTo>
                  <a:lnTo>
                    <a:pt x="85494" y="9510"/>
                  </a:lnTo>
                  <a:lnTo>
                    <a:pt x="84081" y="9715"/>
                  </a:lnTo>
                  <a:lnTo>
                    <a:pt x="82667" y="9920"/>
                  </a:lnTo>
                  <a:lnTo>
                    <a:pt x="81230" y="10080"/>
                  </a:lnTo>
                  <a:lnTo>
                    <a:pt x="79771" y="10262"/>
                  </a:lnTo>
                  <a:lnTo>
                    <a:pt x="78311" y="10399"/>
                  </a:lnTo>
                  <a:lnTo>
                    <a:pt x="76829" y="10536"/>
                  </a:lnTo>
                  <a:lnTo>
                    <a:pt x="75324" y="10627"/>
                  </a:lnTo>
                  <a:lnTo>
                    <a:pt x="73841" y="10718"/>
                  </a:lnTo>
                  <a:lnTo>
                    <a:pt x="72314" y="10787"/>
                  </a:lnTo>
                  <a:lnTo>
                    <a:pt x="70808" y="10832"/>
                  </a:lnTo>
                  <a:lnTo>
                    <a:pt x="69281" y="10855"/>
                  </a:lnTo>
                  <a:lnTo>
                    <a:pt x="67753" y="10855"/>
                  </a:lnTo>
                  <a:lnTo>
                    <a:pt x="66202" y="10809"/>
                  </a:lnTo>
                  <a:lnTo>
                    <a:pt x="64651" y="10764"/>
                  </a:lnTo>
                  <a:lnTo>
                    <a:pt x="63101" y="10673"/>
                  </a:lnTo>
                  <a:lnTo>
                    <a:pt x="61550" y="10559"/>
                  </a:lnTo>
                  <a:lnTo>
                    <a:pt x="59999" y="10422"/>
                  </a:lnTo>
                  <a:lnTo>
                    <a:pt x="58448" y="10262"/>
                  </a:lnTo>
                  <a:lnTo>
                    <a:pt x="56875" y="10057"/>
                  </a:lnTo>
                  <a:lnTo>
                    <a:pt x="55324" y="9806"/>
                  </a:lnTo>
                  <a:lnTo>
                    <a:pt x="53774" y="9555"/>
                  </a:lnTo>
                  <a:lnTo>
                    <a:pt x="52223" y="9236"/>
                  </a:lnTo>
                  <a:lnTo>
                    <a:pt x="50672" y="8917"/>
                  </a:lnTo>
                  <a:lnTo>
                    <a:pt x="49121" y="8529"/>
                  </a:lnTo>
                  <a:lnTo>
                    <a:pt x="47594" y="8164"/>
                  </a:lnTo>
                  <a:lnTo>
                    <a:pt x="46066" y="7799"/>
                  </a:lnTo>
                  <a:lnTo>
                    <a:pt x="44583" y="7480"/>
                  </a:lnTo>
                  <a:lnTo>
                    <a:pt x="43124" y="7183"/>
                  </a:lnTo>
                  <a:lnTo>
                    <a:pt x="41687" y="6933"/>
                  </a:lnTo>
                  <a:lnTo>
                    <a:pt x="40296" y="6682"/>
                  </a:lnTo>
                  <a:lnTo>
                    <a:pt x="38905" y="6454"/>
                  </a:lnTo>
                  <a:lnTo>
                    <a:pt x="37537" y="6271"/>
                  </a:lnTo>
                  <a:lnTo>
                    <a:pt x="36214" y="6089"/>
                  </a:lnTo>
                  <a:lnTo>
                    <a:pt x="34892" y="5929"/>
                  </a:lnTo>
                  <a:lnTo>
                    <a:pt x="33614" y="5815"/>
                  </a:lnTo>
                  <a:lnTo>
                    <a:pt x="32337" y="5701"/>
                  </a:lnTo>
                  <a:lnTo>
                    <a:pt x="31106" y="5610"/>
                  </a:lnTo>
                  <a:lnTo>
                    <a:pt x="29897" y="5542"/>
                  </a:lnTo>
                  <a:lnTo>
                    <a:pt x="28712" y="5496"/>
                  </a:lnTo>
                  <a:lnTo>
                    <a:pt x="27526" y="5450"/>
                  </a:lnTo>
                  <a:lnTo>
                    <a:pt x="26385" y="5428"/>
                  </a:lnTo>
                  <a:lnTo>
                    <a:pt x="25268" y="5450"/>
                  </a:lnTo>
                  <a:lnTo>
                    <a:pt x="24196" y="5450"/>
                  </a:lnTo>
                  <a:lnTo>
                    <a:pt x="23124" y="5496"/>
                  </a:lnTo>
                  <a:lnTo>
                    <a:pt x="22075" y="5542"/>
                  </a:lnTo>
                  <a:lnTo>
                    <a:pt x="21049" y="5587"/>
                  </a:lnTo>
                  <a:lnTo>
                    <a:pt x="20069" y="5678"/>
                  </a:lnTo>
                  <a:lnTo>
                    <a:pt x="19088" y="5747"/>
                  </a:lnTo>
                  <a:lnTo>
                    <a:pt x="18153" y="5861"/>
                  </a:lnTo>
                  <a:lnTo>
                    <a:pt x="17218" y="5952"/>
                  </a:lnTo>
                  <a:lnTo>
                    <a:pt x="15462" y="6203"/>
                  </a:lnTo>
                  <a:lnTo>
                    <a:pt x="13775" y="6499"/>
                  </a:lnTo>
                  <a:lnTo>
                    <a:pt x="12201" y="6796"/>
                  </a:lnTo>
                  <a:lnTo>
                    <a:pt x="10719" y="7138"/>
                  </a:lnTo>
                  <a:lnTo>
                    <a:pt x="9328" y="7503"/>
                  </a:lnTo>
                  <a:lnTo>
                    <a:pt x="8051" y="7868"/>
                  </a:lnTo>
                  <a:lnTo>
                    <a:pt x="6865" y="8255"/>
                  </a:lnTo>
                  <a:lnTo>
                    <a:pt x="5770" y="8620"/>
                  </a:lnTo>
                  <a:lnTo>
                    <a:pt x="4767" y="9008"/>
                  </a:lnTo>
                  <a:lnTo>
                    <a:pt x="3855" y="9373"/>
                  </a:lnTo>
                  <a:lnTo>
                    <a:pt x="3057" y="9715"/>
                  </a:lnTo>
                  <a:lnTo>
                    <a:pt x="2327" y="10057"/>
                  </a:lnTo>
                  <a:lnTo>
                    <a:pt x="1711" y="10353"/>
                  </a:lnTo>
                  <a:lnTo>
                    <a:pt x="1187" y="10627"/>
                  </a:lnTo>
                  <a:lnTo>
                    <a:pt x="776" y="10878"/>
                  </a:lnTo>
                  <a:lnTo>
                    <a:pt x="206" y="11220"/>
                  </a:lnTo>
                  <a:lnTo>
                    <a:pt x="1" y="11334"/>
                  </a:lnTo>
                  <a:lnTo>
                    <a:pt x="1" y="18403"/>
                  </a:lnTo>
                  <a:lnTo>
                    <a:pt x="118310" y="18403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5B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046" name="Google Shape;1046;p20"/>
          <p:cNvGrpSpPr/>
          <p:nvPr/>
        </p:nvGrpSpPr>
        <p:grpSpPr>
          <a:xfrm>
            <a:off x="-1054375" y="101662"/>
            <a:ext cx="12038632" cy="6345761"/>
            <a:chOff x="1033250" y="4061275"/>
            <a:chExt cx="2670425" cy="1407625"/>
          </a:xfrm>
        </p:grpSpPr>
        <p:sp>
          <p:nvSpPr>
            <p:cNvPr id="1047" name="Google Shape;1047;p20"/>
            <p:cNvSpPr/>
            <p:nvPr/>
          </p:nvSpPr>
          <p:spPr>
            <a:xfrm>
              <a:off x="1225375" y="54324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0"/>
                  </a:moveTo>
                  <a:lnTo>
                    <a:pt x="69" y="46"/>
                  </a:lnTo>
                  <a:lnTo>
                    <a:pt x="24" y="91"/>
                  </a:lnTo>
                  <a:lnTo>
                    <a:pt x="1" y="160"/>
                  </a:lnTo>
                  <a:lnTo>
                    <a:pt x="24" y="228"/>
                  </a:lnTo>
                  <a:lnTo>
                    <a:pt x="69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320" y="297"/>
                  </a:lnTo>
                  <a:lnTo>
                    <a:pt x="343" y="228"/>
                  </a:lnTo>
                  <a:lnTo>
                    <a:pt x="366" y="160"/>
                  </a:lnTo>
                  <a:lnTo>
                    <a:pt x="343" y="91"/>
                  </a:lnTo>
                  <a:lnTo>
                    <a:pt x="320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48" name="Google Shape;1048;p20"/>
            <p:cNvSpPr/>
            <p:nvPr/>
          </p:nvSpPr>
          <p:spPr>
            <a:xfrm>
              <a:off x="1467675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2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49" name="Google Shape;1049;p20"/>
            <p:cNvSpPr/>
            <p:nvPr/>
          </p:nvSpPr>
          <p:spPr>
            <a:xfrm>
              <a:off x="2176900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0" name="Google Shape;1050;p20"/>
            <p:cNvSpPr/>
            <p:nvPr/>
          </p:nvSpPr>
          <p:spPr>
            <a:xfrm>
              <a:off x="2231050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1" name="Google Shape;1051;p20"/>
            <p:cNvSpPr/>
            <p:nvPr/>
          </p:nvSpPr>
          <p:spPr>
            <a:xfrm>
              <a:off x="1035525" y="4565825"/>
              <a:ext cx="8600" cy="9150"/>
            </a:xfrm>
            <a:custGeom>
              <a:avLst/>
              <a:gdLst/>
              <a:ahLst/>
              <a:cxnLst/>
              <a:rect l="l" t="t" r="r" b="b"/>
              <a:pathLst>
                <a:path w="344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7" y="69"/>
                  </a:lnTo>
                  <a:lnTo>
                    <a:pt x="1" y="115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2" name="Google Shape;1052;p20"/>
            <p:cNvSpPr/>
            <p:nvPr/>
          </p:nvSpPr>
          <p:spPr>
            <a:xfrm>
              <a:off x="1048650" y="49039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114" y="1"/>
                  </a:moveTo>
                  <a:lnTo>
                    <a:pt x="46" y="46"/>
                  </a:lnTo>
                  <a:lnTo>
                    <a:pt x="0" y="92"/>
                  </a:lnTo>
                  <a:lnTo>
                    <a:pt x="0" y="160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114" y="320"/>
                  </a:lnTo>
                  <a:lnTo>
                    <a:pt x="183" y="343"/>
                  </a:lnTo>
                  <a:lnTo>
                    <a:pt x="251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3" name="Google Shape;1053;p20"/>
            <p:cNvSpPr/>
            <p:nvPr/>
          </p:nvSpPr>
          <p:spPr>
            <a:xfrm>
              <a:off x="1033250" y="5104000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6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4" name="Google Shape;1054;p20"/>
            <p:cNvSpPr/>
            <p:nvPr/>
          </p:nvSpPr>
          <p:spPr>
            <a:xfrm>
              <a:off x="1516150" y="4188400"/>
              <a:ext cx="9125" cy="8600"/>
            </a:xfrm>
            <a:custGeom>
              <a:avLst/>
              <a:gdLst/>
              <a:ahLst/>
              <a:cxnLst/>
              <a:rect l="l" t="t" r="r" b="b"/>
              <a:pathLst>
                <a:path w="365" h="344" extrusionOk="0">
                  <a:moveTo>
                    <a:pt x="114" y="1"/>
                  </a:moveTo>
                  <a:lnTo>
                    <a:pt x="68" y="47"/>
                  </a:lnTo>
                  <a:lnTo>
                    <a:pt x="23" y="92"/>
                  </a:lnTo>
                  <a:lnTo>
                    <a:pt x="0" y="161"/>
                  </a:lnTo>
                  <a:lnTo>
                    <a:pt x="23" y="229"/>
                  </a:lnTo>
                  <a:lnTo>
                    <a:pt x="68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319" y="297"/>
                  </a:lnTo>
                  <a:lnTo>
                    <a:pt x="342" y="229"/>
                  </a:lnTo>
                  <a:lnTo>
                    <a:pt x="365" y="161"/>
                  </a:lnTo>
                  <a:lnTo>
                    <a:pt x="342" y="92"/>
                  </a:lnTo>
                  <a:lnTo>
                    <a:pt x="319" y="47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5" name="Google Shape;1055;p20"/>
            <p:cNvSpPr/>
            <p:nvPr/>
          </p:nvSpPr>
          <p:spPr>
            <a:xfrm>
              <a:off x="1048650" y="406127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6" name="Google Shape;1056;p20"/>
            <p:cNvSpPr/>
            <p:nvPr/>
          </p:nvSpPr>
          <p:spPr>
            <a:xfrm>
              <a:off x="233880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60" y="0"/>
                  </a:moveTo>
                  <a:lnTo>
                    <a:pt x="92" y="23"/>
                  </a:lnTo>
                  <a:lnTo>
                    <a:pt x="46" y="68"/>
                  </a:lnTo>
                  <a:lnTo>
                    <a:pt x="1" y="114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6" y="319"/>
                  </a:lnTo>
                  <a:lnTo>
                    <a:pt x="92" y="342"/>
                  </a:lnTo>
                  <a:lnTo>
                    <a:pt x="160" y="365"/>
                  </a:lnTo>
                  <a:lnTo>
                    <a:pt x="229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8"/>
                  </a:lnTo>
                  <a:lnTo>
                    <a:pt x="229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7" name="Google Shape;1057;p20"/>
            <p:cNvSpPr/>
            <p:nvPr/>
          </p:nvSpPr>
          <p:spPr>
            <a:xfrm>
              <a:off x="2043500" y="4204950"/>
              <a:ext cx="9125" cy="9150"/>
            </a:xfrm>
            <a:custGeom>
              <a:avLst/>
              <a:gdLst/>
              <a:ahLst/>
              <a:cxnLst/>
              <a:rect l="l" t="t" r="r" b="b"/>
              <a:pathLst>
                <a:path w="365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69" y="69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19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19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8" name="Google Shape;1058;p20"/>
            <p:cNvSpPr/>
            <p:nvPr/>
          </p:nvSpPr>
          <p:spPr>
            <a:xfrm>
              <a:off x="2325700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9" name="Google Shape;1059;p20"/>
            <p:cNvSpPr/>
            <p:nvPr/>
          </p:nvSpPr>
          <p:spPr>
            <a:xfrm>
              <a:off x="1340550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0" name="Google Shape;1060;p20"/>
            <p:cNvSpPr/>
            <p:nvPr/>
          </p:nvSpPr>
          <p:spPr>
            <a:xfrm>
              <a:off x="1942575" y="437085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1" name="Google Shape;1061;p20"/>
            <p:cNvSpPr/>
            <p:nvPr/>
          </p:nvSpPr>
          <p:spPr>
            <a:xfrm>
              <a:off x="2317725" y="436742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2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2" y="365"/>
                  </a:lnTo>
                  <a:lnTo>
                    <a:pt x="251" y="343"/>
                  </a:lnTo>
                  <a:lnTo>
                    <a:pt x="296" y="297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5"/>
                  </a:lnTo>
                  <a:lnTo>
                    <a:pt x="296" y="46"/>
                  </a:lnTo>
                  <a:lnTo>
                    <a:pt x="251" y="23"/>
                  </a:lnTo>
                  <a:lnTo>
                    <a:pt x="1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2" name="Google Shape;1062;p20"/>
            <p:cNvSpPr/>
            <p:nvPr/>
          </p:nvSpPr>
          <p:spPr>
            <a:xfrm>
              <a:off x="1183200" y="50293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6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0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3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2" y="92"/>
                  </a:lnTo>
                  <a:lnTo>
                    <a:pt x="798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3" name="Google Shape;1063;p20"/>
            <p:cNvSpPr/>
            <p:nvPr/>
          </p:nvSpPr>
          <p:spPr>
            <a:xfrm>
              <a:off x="2107925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70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60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60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70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981" y="1004"/>
                  </a:lnTo>
                  <a:lnTo>
                    <a:pt x="1049" y="913"/>
                  </a:lnTo>
                  <a:lnTo>
                    <a:pt x="1117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7" y="366"/>
                  </a:lnTo>
                  <a:lnTo>
                    <a:pt x="1049" y="252"/>
                  </a:lnTo>
                  <a:lnTo>
                    <a:pt x="981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4" name="Google Shape;1064;p20"/>
            <p:cNvSpPr/>
            <p:nvPr/>
          </p:nvSpPr>
          <p:spPr>
            <a:xfrm>
              <a:off x="2372450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6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1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91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6" y="1140"/>
                  </a:lnTo>
                  <a:lnTo>
                    <a:pt x="707" y="1140"/>
                  </a:lnTo>
                  <a:lnTo>
                    <a:pt x="798" y="1095"/>
                  </a:lnTo>
                  <a:lnTo>
                    <a:pt x="912" y="1049"/>
                  </a:lnTo>
                  <a:lnTo>
                    <a:pt x="981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0" y="684"/>
                  </a:lnTo>
                  <a:lnTo>
                    <a:pt x="1163" y="570"/>
                  </a:lnTo>
                  <a:lnTo>
                    <a:pt x="1140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981" y="160"/>
                  </a:lnTo>
                  <a:lnTo>
                    <a:pt x="912" y="91"/>
                  </a:lnTo>
                  <a:lnTo>
                    <a:pt x="798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5" name="Google Shape;1065;p20"/>
            <p:cNvSpPr/>
            <p:nvPr/>
          </p:nvSpPr>
          <p:spPr>
            <a:xfrm>
              <a:off x="1633575" y="52174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4" y="1"/>
                  </a:moveTo>
                  <a:lnTo>
                    <a:pt x="480" y="24"/>
                  </a:lnTo>
                  <a:lnTo>
                    <a:pt x="366" y="47"/>
                  </a:lnTo>
                  <a:lnTo>
                    <a:pt x="274" y="115"/>
                  </a:lnTo>
                  <a:lnTo>
                    <a:pt x="183" y="183"/>
                  </a:lnTo>
                  <a:lnTo>
                    <a:pt x="115" y="275"/>
                  </a:lnTo>
                  <a:lnTo>
                    <a:pt x="46" y="366"/>
                  </a:lnTo>
                  <a:lnTo>
                    <a:pt x="24" y="480"/>
                  </a:lnTo>
                  <a:lnTo>
                    <a:pt x="1" y="594"/>
                  </a:lnTo>
                  <a:lnTo>
                    <a:pt x="24" y="708"/>
                  </a:lnTo>
                  <a:lnTo>
                    <a:pt x="46" y="822"/>
                  </a:lnTo>
                  <a:lnTo>
                    <a:pt x="115" y="913"/>
                  </a:lnTo>
                  <a:lnTo>
                    <a:pt x="183" y="1004"/>
                  </a:lnTo>
                  <a:lnTo>
                    <a:pt x="274" y="1073"/>
                  </a:lnTo>
                  <a:lnTo>
                    <a:pt x="366" y="1118"/>
                  </a:lnTo>
                  <a:lnTo>
                    <a:pt x="480" y="1164"/>
                  </a:lnTo>
                  <a:lnTo>
                    <a:pt x="708" y="1164"/>
                  </a:lnTo>
                  <a:lnTo>
                    <a:pt x="822" y="1118"/>
                  </a:lnTo>
                  <a:lnTo>
                    <a:pt x="913" y="1073"/>
                  </a:lnTo>
                  <a:lnTo>
                    <a:pt x="1004" y="1004"/>
                  </a:lnTo>
                  <a:lnTo>
                    <a:pt x="1073" y="913"/>
                  </a:lnTo>
                  <a:lnTo>
                    <a:pt x="1118" y="822"/>
                  </a:lnTo>
                  <a:lnTo>
                    <a:pt x="1164" y="708"/>
                  </a:lnTo>
                  <a:lnTo>
                    <a:pt x="1164" y="594"/>
                  </a:lnTo>
                  <a:lnTo>
                    <a:pt x="1164" y="480"/>
                  </a:lnTo>
                  <a:lnTo>
                    <a:pt x="1118" y="366"/>
                  </a:lnTo>
                  <a:lnTo>
                    <a:pt x="1073" y="275"/>
                  </a:lnTo>
                  <a:lnTo>
                    <a:pt x="1004" y="183"/>
                  </a:lnTo>
                  <a:lnTo>
                    <a:pt x="913" y="115"/>
                  </a:lnTo>
                  <a:lnTo>
                    <a:pt x="822" y="47"/>
                  </a:lnTo>
                  <a:lnTo>
                    <a:pt x="708" y="24"/>
                  </a:lnTo>
                  <a:lnTo>
                    <a:pt x="59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6" name="Google Shape;1066;p20"/>
            <p:cNvSpPr/>
            <p:nvPr/>
          </p:nvSpPr>
          <p:spPr>
            <a:xfrm>
              <a:off x="1208850" y="4406775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0" y="456"/>
                  </a:lnTo>
                  <a:lnTo>
                    <a:pt x="0" y="570"/>
                  </a:lnTo>
                  <a:lnTo>
                    <a:pt x="0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095" y="798"/>
                  </a:lnTo>
                  <a:lnTo>
                    <a:pt x="1141" y="684"/>
                  </a:lnTo>
                  <a:lnTo>
                    <a:pt x="1141" y="570"/>
                  </a:lnTo>
                  <a:lnTo>
                    <a:pt x="1141" y="456"/>
                  </a:lnTo>
                  <a:lnTo>
                    <a:pt x="1095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7" name="Google Shape;1067;p20"/>
            <p:cNvSpPr/>
            <p:nvPr/>
          </p:nvSpPr>
          <p:spPr>
            <a:xfrm>
              <a:off x="1764700" y="43822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2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1" y="457"/>
                  </a:lnTo>
                  <a:lnTo>
                    <a:pt x="1" y="571"/>
                  </a:lnTo>
                  <a:lnTo>
                    <a:pt x="1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685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1" y="981"/>
                  </a:lnTo>
                  <a:lnTo>
                    <a:pt x="1050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8" name="Google Shape;1068;p20"/>
            <p:cNvSpPr/>
            <p:nvPr/>
          </p:nvSpPr>
          <p:spPr>
            <a:xfrm>
              <a:off x="2528075" y="54324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1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20" y="228"/>
                  </a:lnTo>
                  <a:lnTo>
                    <a:pt x="343" y="160"/>
                  </a:lnTo>
                  <a:lnTo>
                    <a:pt x="320" y="91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9" name="Google Shape;1069;p20"/>
            <p:cNvSpPr/>
            <p:nvPr/>
          </p:nvSpPr>
          <p:spPr>
            <a:xfrm>
              <a:off x="2769800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7" y="46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0" name="Google Shape;1070;p20"/>
            <p:cNvSpPr/>
            <p:nvPr/>
          </p:nvSpPr>
          <p:spPr>
            <a:xfrm>
              <a:off x="3479025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5" y="23"/>
                  </a:lnTo>
                  <a:lnTo>
                    <a:pt x="69" y="46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1" name="Google Shape;1071;p20"/>
            <p:cNvSpPr/>
            <p:nvPr/>
          </p:nvSpPr>
          <p:spPr>
            <a:xfrm>
              <a:off x="2337675" y="45658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2" name="Google Shape;1072;p20"/>
            <p:cNvSpPr/>
            <p:nvPr/>
          </p:nvSpPr>
          <p:spPr>
            <a:xfrm>
              <a:off x="2350775" y="49039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92"/>
                  </a:lnTo>
                  <a:lnTo>
                    <a:pt x="1" y="160"/>
                  </a:lnTo>
                  <a:lnTo>
                    <a:pt x="23" y="229"/>
                  </a:lnTo>
                  <a:lnTo>
                    <a:pt x="46" y="297"/>
                  </a:lnTo>
                  <a:lnTo>
                    <a:pt x="115" y="320"/>
                  </a:lnTo>
                  <a:lnTo>
                    <a:pt x="183" y="343"/>
                  </a:lnTo>
                  <a:lnTo>
                    <a:pt x="252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3" name="Google Shape;1073;p20"/>
            <p:cNvSpPr/>
            <p:nvPr/>
          </p:nvSpPr>
          <p:spPr>
            <a:xfrm>
              <a:off x="2335375" y="5104000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7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4" name="Google Shape;1074;p20"/>
            <p:cNvSpPr/>
            <p:nvPr/>
          </p:nvSpPr>
          <p:spPr>
            <a:xfrm>
              <a:off x="2818850" y="4188400"/>
              <a:ext cx="8575" cy="8600"/>
            </a:xfrm>
            <a:custGeom>
              <a:avLst/>
              <a:gdLst/>
              <a:ahLst/>
              <a:cxnLst/>
              <a:rect l="l" t="t" r="r" b="b"/>
              <a:pathLst>
                <a:path w="343" h="344" extrusionOk="0">
                  <a:moveTo>
                    <a:pt x="91" y="1"/>
                  </a:moveTo>
                  <a:lnTo>
                    <a:pt x="46" y="47"/>
                  </a:lnTo>
                  <a:lnTo>
                    <a:pt x="0" y="92"/>
                  </a:lnTo>
                  <a:lnTo>
                    <a:pt x="0" y="161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91" y="343"/>
                  </a:lnTo>
                  <a:lnTo>
                    <a:pt x="228" y="343"/>
                  </a:lnTo>
                  <a:lnTo>
                    <a:pt x="297" y="297"/>
                  </a:lnTo>
                  <a:lnTo>
                    <a:pt x="319" y="229"/>
                  </a:lnTo>
                  <a:lnTo>
                    <a:pt x="342" y="161"/>
                  </a:lnTo>
                  <a:lnTo>
                    <a:pt x="319" y="92"/>
                  </a:lnTo>
                  <a:lnTo>
                    <a:pt x="297" y="47"/>
                  </a:lnTo>
                  <a:lnTo>
                    <a:pt x="2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5" name="Google Shape;1075;p20"/>
            <p:cNvSpPr/>
            <p:nvPr/>
          </p:nvSpPr>
          <p:spPr>
            <a:xfrm>
              <a:off x="2350775" y="4061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6" name="Google Shape;1076;p20"/>
            <p:cNvSpPr/>
            <p:nvPr/>
          </p:nvSpPr>
          <p:spPr>
            <a:xfrm>
              <a:off x="364095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2" y="0"/>
                  </a:moveTo>
                  <a:lnTo>
                    <a:pt x="114" y="23"/>
                  </a:lnTo>
                  <a:lnTo>
                    <a:pt x="46" y="68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2" y="365"/>
                  </a:lnTo>
                  <a:lnTo>
                    <a:pt x="251" y="342"/>
                  </a:lnTo>
                  <a:lnTo>
                    <a:pt x="296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6" y="68"/>
                  </a:lnTo>
                  <a:lnTo>
                    <a:pt x="251" y="23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7" name="Google Shape;1077;p20"/>
            <p:cNvSpPr/>
            <p:nvPr/>
          </p:nvSpPr>
          <p:spPr>
            <a:xfrm>
              <a:off x="3346200" y="4204950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60" y="0"/>
                  </a:moveTo>
                  <a:lnTo>
                    <a:pt x="91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91" y="342"/>
                  </a:lnTo>
                  <a:lnTo>
                    <a:pt x="160" y="365"/>
                  </a:lnTo>
                  <a:lnTo>
                    <a:pt x="228" y="342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28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8" name="Google Shape;1078;p20"/>
            <p:cNvSpPr/>
            <p:nvPr/>
          </p:nvSpPr>
          <p:spPr>
            <a:xfrm>
              <a:off x="3627825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19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9" name="Google Shape;1079;p20"/>
            <p:cNvSpPr/>
            <p:nvPr/>
          </p:nvSpPr>
          <p:spPr>
            <a:xfrm>
              <a:off x="2642675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0" name="Google Shape;1080;p20"/>
            <p:cNvSpPr/>
            <p:nvPr/>
          </p:nvSpPr>
          <p:spPr>
            <a:xfrm>
              <a:off x="3244700" y="4370850"/>
              <a:ext cx="8600" cy="8575"/>
            </a:xfrm>
            <a:custGeom>
              <a:avLst/>
              <a:gdLst/>
              <a:ahLst/>
              <a:cxnLst/>
              <a:rect l="l" t="t" r="r" b="b"/>
              <a:pathLst>
                <a:path w="344" h="343" extrusionOk="0">
                  <a:moveTo>
                    <a:pt x="115" y="0"/>
                  </a:moveTo>
                  <a:lnTo>
                    <a:pt x="47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7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1" name="Google Shape;1081;p20"/>
            <p:cNvSpPr/>
            <p:nvPr/>
          </p:nvSpPr>
          <p:spPr>
            <a:xfrm>
              <a:off x="3619850" y="43674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2" name="Google Shape;1082;p20"/>
            <p:cNvSpPr/>
            <p:nvPr/>
          </p:nvSpPr>
          <p:spPr>
            <a:xfrm>
              <a:off x="2485325" y="50293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79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115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1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115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79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821" y="1118"/>
                  </a:lnTo>
                  <a:lnTo>
                    <a:pt x="913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64" y="685"/>
                  </a:lnTo>
                  <a:lnTo>
                    <a:pt x="1164" y="571"/>
                  </a:lnTo>
                  <a:lnTo>
                    <a:pt x="1164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2"/>
                  </a:lnTo>
                  <a:lnTo>
                    <a:pt x="821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3" name="Google Shape;1083;p20"/>
            <p:cNvSpPr/>
            <p:nvPr/>
          </p:nvSpPr>
          <p:spPr>
            <a:xfrm>
              <a:off x="3410050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3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83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83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1004" y="1004"/>
                  </a:lnTo>
                  <a:lnTo>
                    <a:pt x="1072" y="913"/>
                  </a:lnTo>
                  <a:lnTo>
                    <a:pt x="1118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8" y="366"/>
                  </a:lnTo>
                  <a:lnTo>
                    <a:pt x="1072" y="252"/>
                  </a:lnTo>
                  <a:lnTo>
                    <a:pt x="1004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4" name="Google Shape;1084;p20"/>
            <p:cNvSpPr/>
            <p:nvPr/>
          </p:nvSpPr>
          <p:spPr>
            <a:xfrm>
              <a:off x="3674575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7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83" y="160"/>
                  </a:lnTo>
                  <a:lnTo>
                    <a:pt x="114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114" y="889"/>
                  </a:lnTo>
                  <a:lnTo>
                    <a:pt x="183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7" y="1140"/>
                  </a:lnTo>
                  <a:lnTo>
                    <a:pt x="707" y="1140"/>
                  </a:lnTo>
                  <a:lnTo>
                    <a:pt x="799" y="1095"/>
                  </a:lnTo>
                  <a:lnTo>
                    <a:pt x="913" y="1049"/>
                  </a:lnTo>
                  <a:lnTo>
                    <a:pt x="1004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3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1"/>
                  </a:lnTo>
                  <a:lnTo>
                    <a:pt x="799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5" name="Google Shape;1085;p20"/>
            <p:cNvSpPr/>
            <p:nvPr/>
          </p:nvSpPr>
          <p:spPr>
            <a:xfrm>
              <a:off x="2936275" y="5217450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571" y="1"/>
                  </a:moveTo>
                  <a:lnTo>
                    <a:pt x="457" y="24"/>
                  </a:lnTo>
                  <a:lnTo>
                    <a:pt x="343" y="47"/>
                  </a:lnTo>
                  <a:lnTo>
                    <a:pt x="252" y="115"/>
                  </a:lnTo>
                  <a:lnTo>
                    <a:pt x="160" y="183"/>
                  </a:lnTo>
                  <a:lnTo>
                    <a:pt x="92" y="275"/>
                  </a:lnTo>
                  <a:lnTo>
                    <a:pt x="46" y="366"/>
                  </a:lnTo>
                  <a:lnTo>
                    <a:pt x="1" y="480"/>
                  </a:lnTo>
                  <a:lnTo>
                    <a:pt x="1" y="594"/>
                  </a:lnTo>
                  <a:lnTo>
                    <a:pt x="1" y="708"/>
                  </a:lnTo>
                  <a:lnTo>
                    <a:pt x="46" y="822"/>
                  </a:lnTo>
                  <a:lnTo>
                    <a:pt x="92" y="913"/>
                  </a:lnTo>
                  <a:lnTo>
                    <a:pt x="160" y="1004"/>
                  </a:lnTo>
                  <a:lnTo>
                    <a:pt x="252" y="1073"/>
                  </a:lnTo>
                  <a:lnTo>
                    <a:pt x="343" y="1118"/>
                  </a:lnTo>
                  <a:lnTo>
                    <a:pt x="457" y="1164"/>
                  </a:lnTo>
                  <a:lnTo>
                    <a:pt x="685" y="1164"/>
                  </a:lnTo>
                  <a:lnTo>
                    <a:pt x="799" y="1118"/>
                  </a:lnTo>
                  <a:lnTo>
                    <a:pt x="890" y="1073"/>
                  </a:lnTo>
                  <a:lnTo>
                    <a:pt x="981" y="1004"/>
                  </a:lnTo>
                  <a:lnTo>
                    <a:pt x="1050" y="913"/>
                  </a:lnTo>
                  <a:lnTo>
                    <a:pt x="1095" y="822"/>
                  </a:lnTo>
                  <a:lnTo>
                    <a:pt x="1141" y="708"/>
                  </a:lnTo>
                  <a:lnTo>
                    <a:pt x="1141" y="594"/>
                  </a:lnTo>
                  <a:lnTo>
                    <a:pt x="1141" y="480"/>
                  </a:lnTo>
                  <a:lnTo>
                    <a:pt x="1095" y="366"/>
                  </a:lnTo>
                  <a:lnTo>
                    <a:pt x="1050" y="275"/>
                  </a:lnTo>
                  <a:lnTo>
                    <a:pt x="981" y="183"/>
                  </a:lnTo>
                  <a:lnTo>
                    <a:pt x="890" y="115"/>
                  </a:lnTo>
                  <a:lnTo>
                    <a:pt x="799" y="47"/>
                  </a:lnTo>
                  <a:lnTo>
                    <a:pt x="685" y="24"/>
                  </a:lnTo>
                  <a:lnTo>
                    <a:pt x="5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6" name="Google Shape;1086;p20"/>
            <p:cNvSpPr/>
            <p:nvPr/>
          </p:nvSpPr>
          <p:spPr>
            <a:xfrm>
              <a:off x="2510975" y="440677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1" y="456"/>
                  </a:lnTo>
                  <a:lnTo>
                    <a:pt x="1" y="570"/>
                  </a:lnTo>
                  <a:lnTo>
                    <a:pt x="1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4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7" name="Google Shape;1087;p20"/>
            <p:cNvSpPr/>
            <p:nvPr/>
          </p:nvSpPr>
          <p:spPr>
            <a:xfrm>
              <a:off x="3066825" y="4382250"/>
              <a:ext cx="29125" cy="29100"/>
            </a:xfrm>
            <a:custGeom>
              <a:avLst/>
              <a:gdLst/>
              <a:ahLst/>
              <a:cxnLst/>
              <a:rect l="l" t="t" r="r" b="b"/>
              <a:pathLst>
                <a:path w="1165" h="1164" extrusionOk="0">
                  <a:moveTo>
                    <a:pt x="457" y="0"/>
                  </a:moveTo>
                  <a:lnTo>
                    <a:pt x="366" y="46"/>
                  </a:lnTo>
                  <a:lnTo>
                    <a:pt x="252" y="92"/>
                  </a:lnTo>
                  <a:lnTo>
                    <a:pt x="161" y="160"/>
                  </a:lnTo>
                  <a:lnTo>
                    <a:pt x="92" y="251"/>
                  </a:lnTo>
                  <a:lnTo>
                    <a:pt x="47" y="343"/>
                  </a:lnTo>
                  <a:lnTo>
                    <a:pt x="24" y="457"/>
                  </a:lnTo>
                  <a:lnTo>
                    <a:pt x="1" y="571"/>
                  </a:lnTo>
                  <a:lnTo>
                    <a:pt x="24" y="685"/>
                  </a:lnTo>
                  <a:lnTo>
                    <a:pt x="47" y="799"/>
                  </a:lnTo>
                  <a:lnTo>
                    <a:pt x="92" y="890"/>
                  </a:lnTo>
                  <a:lnTo>
                    <a:pt x="161" y="981"/>
                  </a:lnTo>
                  <a:lnTo>
                    <a:pt x="252" y="1049"/>
                  </a:lnTo>
                  <a:lnTo>
                    <a:pt x="366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708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2" y="981"/>
                  </a:lnTo>
                  <a:lnTo>
                    <a:pt x="1073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3" y="251"/>
                  </a:lnTo>
                  <a:lnTo>
                    <a:pt x="982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088" name="Google Shape;1088;p20"/>
          <p:cNvGrpSpPr/>
          <p:nvPr/>
        </p:nvGrpSpPr>
        <p:grpSpPr>
          <a:xfrm rot="10800000" flipH="1">
            <a:off x="-868299" y="406358"/>
            <a:ext cx="11141060" cy="6045284"/>
            <a:chOff x="3994975" y="2327000"/>
            <a:chExt cx="2656175" cy="1441275"/>
          </a:xfrm>
        </p:grpSpPr>
        <p:sp>
          <p:nvSpPr>
            <p:cNvPr id="1089" name="Google Shape;1089;p20"/>
            <p:cNvSpPr/>
            <p:nvPr/>
          </p:nvSpPr>
          <p:spPr>
            <a:xfrm>
              <a:off x="6202450" y="2830400"/>
              <a:ext cx="107775" cy="124325"/>
            </a:xfrm>
            <a:custGeom>
              <a:avLst/>
              <a:gdLst/>
              <a:ahLst/>
              <a:cxnLst/>
              <a:rect l="l" t="t" r="r" b="b"/>
              <a:pathLst>
                <a:path w="4311" h="4973" extrusionOk="0">
                  <a:moveTo>
                    <a:pt x="1003" y="1"/>
                  </a:moveTo>
                  <a:lnTo>
                    <a:pt x="821" y="24"/>
                  </a:lnTo>
                  <a:lnTo>
                    <a:pt x="639" y="69"/>
                  </a:lnTo>
                  <a:lnTo>
                    <a:pt x="456" y="138"/>
                  </a:lnTo>
                  <a:lnTo>
                    <a:pt x="319" y="252"/>
                  </a:lnTo>
                  <a:lnTo>
                    <a:pt x="183" y="388"/>
                  </a:lnTo>
                  <a:lnTo>
                    <a:pt x="91" y="548"/>
                  </a:lnTo>
                  <a:lnTo>
                    <a:pt x="23" y="731"/>
                  </a:lnTo>
                  <a:lnTo>
                    <a:pt x="0" y="913"/>
                  </a:lnTo>
                  <a:lnTo>
                    <a:pt x="0" y="1095"/>
                  </a:lnTo>
                  <a:lnTo>
                    <a:pt x="46" y="1278"/>
                  </a:lnTo>
                  <a:lnTo>
                    <a:pt x="114" y="1437"/>
                  </a:lnTo>
                  <a:lnTo>
                    <a:pt x="228" y="1597"/>
                  </a:lnTo>
                  <a:lnTo>
                    <a:pt x="3010" y="4721"/>
                  </a:lnTo>
                  <a:lnTo>
                    <a:pt x="3124" y="4835"/>
                  </a:lnTo>
                  <a:lnTo>
                    <a:pt x="3261" y="4904"/>
                  </a:lnTo>
                  <a:lnTo>
                    <a:pt x="3421" y="4949"/>
                  </a:lnTo>
                  <a:lnTo>
                    <a:pt x="3558" y="4972"/>
                  </a:lnTo>
                  <a:lnTo>
                    <a:pt x="3694" y="4972"/>
                  </a:lnTo>
                  <a:lnTo>
                    <a:pt x="3831" y="4927"/>
                  </a:lnTo>
                  <a:lnTo>
                    <a:pt x="3945" y="4858"/>
                  </a:lnTo>
                  <a:lnTo>
                    <a:pt x="4059" y="4790"/>
                  </a:lnTo>
                  <a:lnTo>
                    <a:pt x="4173" y="4676"/>
                  </a:lnTo>
                  <a:lnTo>
                    <a:pt x="4242" y="4539"/>
                  </a:lnTo>
                  <a:lnTo>
                    <a:pt x="4287" y="4402"/>
                  </a:lnTo>
                  <a:lnTo>
                    <a:pt x="4310" y="4265"/>
                  </a:lnTo>
                  <a:lnTo>
                    <a:pt x="4310" y="4128"/>
                  </a:lnTo>
                  <a:lnTo>
                    <a:pt x="4265" y="3992"/>
                  </a:lnTo>
                  <a:lnTo>
                    <a:pt x="4219" y="3855"/>
                  </a:lnTo>
                  <a:lnTo>
                    <a:pt x="4128" y="3718"/>
                  </a:lnTo>
                  <a:lnTo>
                    <a:pt x="1596" y="890"/>
                  </a:lnTo>
                  <a:lnTo>
                    <a:pt x="1528" y="822"/>
                  </a:lnTo>
                  <a:lnTo>
                    <a:pt x="1460" y="776"/>
                  </a:lnTo>
                  <a:lnTo>
                    <a:pt x="1368" y="731"/>
                  </a:lnTo>
                  <a:lnTo>
                    <a:pt x="1163" y="731"/>
                  </a:lnTo>
                  <a:lnTo>
                    <a:pt x="1072" y="753"/>
                  </a:lnTo>
                  <a:lnTo>
                    <a:pt x="1003" y="776"/>
                  </a:lnTo>
                  <a:lnTo>
                    <a:pt x="912" y="845"/>
                  </a:lnTo>
                  <a:lnTo>
                    <a:pt x="844" y="913"/>
                  </a:lnTo>
                  <a:lnTo>
                    <a:pt x="798" y="981"/>
                  </a:lnTo>
                  <a:lnTo>
                    <a:pt x="775" y="1073"/>
                  </a:lnTo>
                  <a:lnTo>
                    <a:pt x="753" y="1164"/>
                  </a:lnTo>
                  <a:lnTo>
                    <a:pt x="753" y="1278"/>
                  </a:lnTo>
                  <a:lnTo>
                    <a:pt x="775" y="1369"/>
                  </a:lnTo>
                  <a:lnTo>
                    <a:pt x="821" y="1437"/>
                  </a:lnTo>
                  <a:lnTo>
                    <a:pt x="867" y="1529"/>
                  </a:lnTo>
                  <a:lnTo>
                    <a:pt x="3033" y="3946"/>
                  </a:lnTo>
                  <a:lnTo>
                    <a:pt x="3079" y="3969"/>
                  </a:lnTo>
                  <a:lnTo>
                    <a:pt x="3147" y="3969"/>
                  </a:lnTo>
                  <a:lnTo>
                    <a:pt x="3170" y="3900"/>
                  </a:lnTo>
                  <a:lnTo>
                    <a:pt x="3147" y="3855"/>
                  </a:lnTo>
                  <a:lnTo>
                    <a:pt x="1003" y="1415"/>
                  </a:lnTo>
                  <a:lnTo>
                    <a:pt x="935" y="1301"/>
                  </a:lnTo>
                  <a:lnTo>
                    <a:pt x="912" y="1187"/>
                  </a:lnTo>
                  <a:lnTo>
                    <a:pt x="958" y="1073"/>
                  </a:lnTo>
                  <a:lnTo>
                    <a:pt x="1026" y="959"/>
                  </a:lnTo>
                  <a:lnTo>
                    <a:pt x="1140" y="890"/>
                  </a:lnTo>
                  <a:lnTo>
                    <a:pt x="1254" y="890"/>
                  </a:lnTo>
                  <a:lnTo>
                    <a:pt x="1391" y="913"/>
                  </a:lnTo>
                  <a:lnTo>
                    <a:pt x="1482" y="981"/>
                  </a:lnTo>
                  <a:lnTo>
                    <a:pt x="4014" y="3832"/>
                  </a:lnTo>
                  <a:lnTo>
                    <a:pt x="4082" y="3923"/>
                  </a:lnTo>
                  <a:lnTo>
                    <a:pt x="4128" y="4037"/>
                  </a:lnTo>
                  <a:lnTo>
                    <a:pt x="4151" y="4151"/>
                  </a:lnTo>
                  <a:lnTo>
                    <a:pt x="4151" y="4265"/>
                  </a:lnTo>
                  <a:lnTo>
                    <a:pt x="4128" y="4379"/>
                  </a:lnTo>
                  <a:lnTo>
                    <a:pt x="4105" y="4470"/>
                  </a:lnTo>
                  <a:lnTo>
                    <a:pt x="4036" y="4584"/>
                  </a:lnTo>
                  <a:lnTo>
                    <a:pt x="3968" y="4676"/>
                  </a:lnTo>
                  <a:lnTo>
                    <a:pt x="3854" y="4744"/>
                  </a:lnTo>
                  <a:lnTo>
                    <a:pt x="3763" y="4790"/>
                  </a:lnTo>
                  <a:lnTo>
                    <a:pt x="3649" y="4813"/>
                  </a:lnTo>
                  <a:lnTo>
                    <a:pt x="3535" y="4813"/>
                  </a:lnTo>
                  <a:lnTo>
                    <a:pt x="3421" y="4790"/>
                  </a:lnTo>
                  <a:lnTo>
                    <a:pt x="3307" y="4767"/>
                  </a:lnTo>
                  <a:lnTo>
                    <a:pt x="3216" y="4699"/>
                  </a:lnTo>
                  <a:lnTo>
                    <a:pt x="3124" y="4607"/>
                  </a:lnTo>
                  <a:lnTo>
                    <a:pt x="342" y="1506"/>
                  </a:lnTo>
                  <a:lnTo>
                    <a:pt x="251" y="1369"/>
                  </a:lnTo>
                  <a:lnTo>
                    <a:pt x="183" y="1232"/>
                  </a:lnTo>
                  <a:lnTo>
                    <a:pt x="160" y="1073"/>
                  </a:lnTo>
                  <a:lnTo>
                    <a:pt x="160" y="913"/>
                  </a:lnTo>
                  <a:lnTo>
                    <a:pt x="183" y="776"/>
                  </a:lnTo>
                  <a:lnTo>
                    <a:pt x="228" y="617"/>
                  </a:lnTo>
                  <a:lnTo>
                    <a:pt x="297" y="480"/>
                  </a:lnTo>
                  <a:lnTo>
                    <a:pt x="411" y="366"/>
                  </a:lnTo>
                  <a:lnTo>
                    <a:pt x="547" y="274"/>
                  </a:lnTo>
                  <a:lnTo>
                    <a:pt x="684" y="206"/>
                  </a:lnTo>
                  <a:lnTo>
                    <a:pt x="844" y="183"/>
                  </a:lnTo>
                  <a:lnTo>
                    <a:pt x="1003" y="160"/>
                  </a:lnTo>
                  <a:lnTo>
                    <a:pt x="1140" y="183"/>
                  </a:lnTo>
                  <a:lnTo>
                    <a:pt x="1300" y="252"/>
                  </a:lnTo>
                  <a:lnTo>
                    <a:pt x="1437" y="320"/>
                  </a:lnTo>
                  <a:lnTo>
                    <a:pt x="1551" y="434"/>
                  </a:lnTo>
                  <a:lnTo>
                    <a:pt x="3284" y="2372"/>
                  </a:lnTo>
                  <a:lnTo>
                    <a:pt x="3330" y="2418"/>
                  </a:lnTo>
                  <a:lnTo>
                    <a:pt x="3398" y="2395"/>
                  </a:lnTo>
                  <a:lnTo>
                    <a:pt x="3421" y="2327"/>
                  </a:lnTo>
                  <a:lnTo>
                    <a:pt x="3398" y="2281"/>
                  </a:lnTo>
                  <a:lnTo>
                    <a:pt x="1665" y="320"/>
                  </a:lnTo>
                  <a:lnTo>
                    <a:pt x="1528" y="206"/>
                  </a:lnTo>
                  <a:lnTo>
                    <a:pt x="1368" y="115"/>
                  </a:lnTo>
                  <a:lnTo>
                    <a:pt x="1186" y="46"/>
                  </a:lnTo>
                  <a:lnTo>
                    <a:pt x="10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0" name="Google Shape;1090;p20"/>
            <p:cNvSpPr/>
            <p:nvPr/>
          </p:nvSpPr>
          <p:spPr>
            <a:xfrm>
              <a:off x="4827325" y="2327000"/>
              <a:ext cx="145425" cy="63875"/>
            </a:xfrm>
            <a:custGeom>
              <a:avLst/>
              <a:gdLst/>
              <a:ahLst/>
              <a:cxnLst/>
              <a:rect l="l" t="t" r="r" b="b"/>
              <a:pathLst>
                <a:path w="5817" h="2555" extrusionOk="0">
                  <a:moveTo>
                    <a:pt x="4790" y="0"/>
                  </a:moveTo>
                  <a:lnTo>
                    <a:pt x="4607" y="23"/>
                  </a:lnTo>
                  <a:lnTo>
                    <a:pt x="571" y="1072"/>
                  </a:lnTo>
                  <a:lnTo>
                    <a:pt x="434" y="1141"/>
                  </a:lnTo>
                  <a:lnTo>
                    <a:pt x="297" y="1209"/>
                  </a:lnTo>
                  <a:lnTo>
                    <a:pt x="183" y="1300"/>
                  </a:lnTo>
                  <a:lnTo>
                    <a:pt x="115" y="1414"/>
                  </a:lnTo>
                  <a:lnTo>
                    <a:pt x="47" y="1551"/>
                  </a:lnTo>
                  <a:lnTo>
                    <a:pt x="24" y="1688"/>
                  </a:lnTo>
                  <a:lnTo>
                    <a:pt x="1" y="1848"/>
                  </a:lnTo>
                  <a:lnTo>
                    <a:pt x="24" y="1984"/>
                  </a:lnTo>
                  <a:lnTo>
                    <a:pt x="69" y="2121"/>
                  </a:lnTo>
                  <a:lnTo>
                    <a:pt x="138" y="2235"/>
                  </a:lnTo>
                  <a:lnTo>
                    <a:pt x="206" y="2327"/>
                  </a:lnTo>
                  <a:lnTo>
                    <a:pt x="297" y="2395"/>
                  </a:lnTo>
                  <a:lnTo>
                    <a:pt x="411" y="2463"/>
                  </a:lnTo>
                  <a:lnTo>
                    <a:pt x="525" y="2509"/>
                  </a:lnTo>
                  <a:lnTo>
                    <a:pt x="639" y="2555"/>
                  </a:lnTo>
                  <a:lnTo>
                    <a:pt x="753" y="2555"/>
                  </a:lnTo>
                  <a:lnTo>
                    <a:pt x="936" y="2532"/>
                  </a:lnTo>
                  <a:lnTo>
                    <a:pt x="4630" y="1574"/>
                  </a:lnTo>
                  <a:lnTo>
                    <a:pt x="4721" y="1551"/>
                  </a:lnTo>
                  <a:lnTo>
                    <a:pt x="4790" y="1483"/>
                  </a:lnTo>
                  <a:lnTo>
                    <a:pt x="4858" y="1437"/>
                  </a:lnTo>
                  <a:lnTo>
                    <a:pt x="4927" y="1346"/>
                  </a:lnTo>
                  <a:lnTo>
                    <a:pt x="4972" y="1255"/>
                  </a:lnTo>
                  <a:lnTo>
                    <a:pt x="4972" y="1163"/>
                  </a:lnTo>
                  <a:lnTo>
                    <a:pt x="4995" y="1072"/>
                  </a:lnTo>
                  <a:lnTo>
                    <a:pt x="4972" y="981"/>
                  </a:lnTo>
                  <a:lnTo>
                    <a:pt x="4949" y="890"/>
                  </a:lnTo>
                  <a:lnTo>
                    <a:pt x="4881" y="821"/>
                  </a:lnTo>
                  <a:lnTo>
                    <a:pt x="4835" y="753"/>
                  </a:lnTo>
                  <a:lnTo>
                    <a:pt x="4744" y="685"/>
                  </a:lnTo>
                  <a:lnTo>
                    <a:pt x="4653" y="639"/>
                  </a:lnTo>
                  <a:lnTo>
                    <a:pt x="4562" y="616"/>
                  </a:lnTo>
                  <a:lnTo>
                    <a:pt x="4471" y="616"/>
                  </a:lnTo>
                  <a:lnTo>
                    <a:pt x="4379" y="639"/>
                  </a:lnTo>
                  <a:lnTo>
                    <a:pt x="1232" y="1460"/>
                  </a:lnTo>
                  <a:lnTo>
                    <a:pt x="1187" y="1483"/>
                  </a:lnTo>
                  <a:lnTo>
                    <a:pt x="1187" y="1551"/>
                  </a:lnTo>
                  <a:lnTo>
                    <a:pt x="1210" y="1597"/>
                  </a:lnTo>
                  <a:lnTo>
                    <a:pt x="1278" y="1620"/>
                  </a:lnTo>
                  <a:lnTo>
                    <a:pt x="4425" y="799"/>
                  </a:lnTo>
                  <a:lnTo>
                    <a:pt x="4539" y="776"/>
                  </a:lnTo>
                  <a:lnTo>
                    <a:pt x="4676" y="821"/>
                  </a:lnTo>
                  <a:lnTo>
                    <a:pt x="4767" y="913"/>
                  </a:lnTo>
                  <a:lnTo>
                    <a:pt x="4813" y="1027"/>
                  </a:lnTo>
                  <a:lnTo>
                    <a:pt x="4835" y="1141"/>
                  </a:lnTo>
                  <a:lnTo>
                    <a:pt x="4790" y="1278"/>
                  </a:lnTo>
                  <a:lnTo>
                    <a:pt x="4699" y="1369"/>
                  </a:lnTo>
                  <a:lnTo>
                    <a:pt x="4585" y="1414"/>
                  </a:lnTo>
                  <a:lnTo>
                    <a:pt x="913" y="2372"/>
                  </a:lnTo>
                  <a:lnTo>
                    <a:pt x="799" y="2395"/>
                  </a:lnTo>
                  <a:lnTo>
                    <a:pt x="685" y="2395"/>
                  </a:lnTo>
                  <a:lnTo>
                    <a:pt x="571" y="2372"/>
                  </a:lnTo>
                  <a:lnTo>
                    <a:pt x="457" y="2327"/>
                  </a:lnTo>
                  <a:lnTo>
                    <a:pt x="366" y="2258"/>
                  </a:lnTo>
                  <a:lnTo>
                    <a:pt x="275" y="2167"/>
                  </a:lnTo>
                  <a:lnTo>
                    <a:pt x="229" y="2053"/>
                  </a:lnTo>
                  <a:lnTo>
                    <a:pt x="183" y="1962"/>
                  </a:lnTo>
                  <a:lnTo>
                    <a:pt x="161" y="1848"/>
                  </a:lnTo>
                  <a:lnTo>
                    <a:pt x="161" y="1734"/>
                  </a:lnTo>
                  <a:lnTo>
                    <a:pt x="206" y="1620"/>
                  </a:lnTo>
                  <a:lnTo>
                    <a:pt x="252" y="1506"/>
                  </a:lnTo>
                  <a:lnTo>
                    <a:pt x="320" y="1414"/>
                  </a:lnTo>
                  <a:lnTo>
                    <a:pt x="389" y="1323"/>
                  </a:lnTo>
                  <a:lnTo>
                    <a:pt x="503" y="1278"/>
                  </a:lnTo>
                  <a:lnTo>
                    <a:pt x="617" y="1232"/>
                  </a:lnTo>
                  <a:lnTo>
                    <a:pt x="4653" y="183"/>
                  </a:lnTo>
                  <a:lnTo>
                    <a:pt x="4813" y="160"/>
                  </a:lnTo>
                  <a:lnTo>
                    <a:pt x="4972" y="160"/>
                  </a:lnTo>
                  <a:lnTo>
                    <a:pt x="5109" y="206"/>
                  </a:lnTo>
                  <a:lnTo>
                    <a:pt x="5246" y="274"/>
                  </a:lnTo>
                  <a:lnTo>
                    <a:pt x="5383" y="343"/>
                  </a:lnTo>
                  <a:lnTo>
                    <a:pt x="5474" y="457"/>
                  </a:lnTo>
                  <a:lnTo>
                    <a:pt x="5565" y="593"/>
                  </a:lnTo>
                  <a:lnTo>
                    <a:pt x="5611" y="753"/>
                  </a:lnTo>
                  <a:lnTo>
                    <a:pt x="5656" y="913"/>
                  </a:lnTo>
                  <a:lnTo>
                    <a:pt x="5634" y="1072"/>
                  </a:lnTo>
                  <a:lnTo>
                    <a:pt x="5611" y="1209"/>
                  </a:lnTo>
                  <a:lnTo>
                    <a:pt x="5542" y="1369"/>
                  </a:lnTo>
                  <a:lnTo>
                    <a:pt x="5451" y="1483"/>
                  </a:lnTo>
                  <a:lnTo>
                    <a:pt x="5337" y="1597"/>
                  </a:lnTo>
                  <a:lnTo>
                    <a:pt x="5200" y="1665"/>
                  </a:lnTo>
                  <a:lnTo>
                    <a:pt x="5041" y="1734"/>
                  </a:lnTo>
                  <a:lnTo>
                    <a:pt x="2532" y="2395"/>
                  </a:lnTo>
                  <a:lnTo>
                    <a:pt x="2487" y="2418"/>
                  </a:lnTo>
                  <a:lnTo>
                    <a:pt x="2464" y="2486"/>
                  </a:lnTo>
                  <a:lnTo>
                    <a:pt x="2509" y="2532"/>
                  </a:lnTo>
                  <a:lnTo>
                    <a:pt x="2578" y="2532"/>
                  </a:lnTo>
                  <a:lnTo>
                    <a:pt x="5086" y="1870"/>
                  </a:lnTo>
                  <a:lnTo>
                    <a:pt x="5269" y="1825"/>
                  </a:lnTo>
                  <a:lnTo>
                    <a:pt x="5428" y="1711"/>
                  </a:lnTo>
                  <a:lnTo>
                    <a:pt x="5565" y="1597"/>
                  </a:lnTo>
                  <a:lnTo>
                    <a:pt x="5679" y="1437"/>
                  </a:lnTo>
                  <a:lnTo>
                    <a:pt x="5748" y="1278"/>
                  </a:lnTo>
                  <a:lnTo>
                    <a:pt x="5793" y="1095"/>
                  </a:lnTo>
                  <a:lnTo>
                    <a:pt x="5816" y="890"/>
                  </a:lnTo>
                  <a:lnTo>
                    <a:pt x="5770" y="707"/>
                  </a:lnTo>
                  <a:lnTo>
                    <a:pt x="5702" y="525"/>
                  </a:lnTo>
                  <a:lnTo>
                    <a:pt x="5611" y="365"/>
                  </a:lnTo>
                  <a:lnTo>
                    <a:pt x="5497" y="229"/>
                  </a:lnTo>
                  <a:lnTo>
                    <a:pt x="5337" y="137"/>
                  </a:lnTo>
                  <a:lnTo>
                    <a:pt x="5155" y="46"/>
                  </a:lnTo>
                  <a:lnTo>
                    <a:pt x="49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1" name="Google Shape;1091;p20"/>
            <p:cNvSpPr/>
            <p:nvPr/>
          </p:nvSpPr>
          <p:spPr>
            <a:xfrm>
              <a:off x="6530825" y="3655350"/>
              <a:ext cx="120325" cy="112925"/>
            </a:xfrm>
            <a:custGeom>
              <a:avLst/>
              <a:gdLst/>
              <a:ahLst/>
              <a:cxnLst/>
              <a:rect l="l" t="t" r="r" b="b"/>
              <a:pathLst>
                <a:path w="4813" h="4517" extrusionOk="0">
                  <a:moveTo>
                    <a:pt x="3854" y="1"/>
                  </a:moveTo>
                  <a:lnTo>
                    <a:pt x="3672" y="24"/>
                  </a:lnTo>
                  <a:lnTo>
                    <a:pt x="3490" y="69"/>
                  </a:lnTo>
                  <a:lnTo>
                    <a:pt x="3330" y="160"/>
                  </a:lnTo>
                  <a:lnTo>
                    <a:pt x="3170" y="274"/>
                  </a:lnTo>
                  <a:lnTo>
                    <a:pt x="228" y="3239"/>
                  </a:lnTo>
                  <a:lnTo>
                    <a:pt x="137" y="3353"/>
                  </a:lnTo>
                  <a:lnTo>
                    <a:pt x="69" y="3467"/>
                  </a:lnTo>
                  <a:lnTo>
                    <a:pt x="23" y="3627"/>
                  </a:lnTo>
                  <a:lnTo>
                    <a:pt x="0" y="3764"/>
                  </a:lnTo>
                  <a:lnTo>
                    <a:pt x="23" y="3923"/>
                  </a:lnTo>
                  <a:lnTo>
                    <a:pt x="69" y="4060"/>
                  </a:lnTo>
                  <a:lnTo>
                    <a:pt x="137" y="4174"/>
                  </a:lnTo>
                  <a:lnTo>
                    <a:pt x="228" y="4288"/>
                  </a:lnTo>
                  <a:lnTo>
                    <a:pt x="342" y="4402"/>
                  </a:lnTo>
                  <a:lnTo>
                    <a:pt x="479" y="4470"/>
                  </a:lnTo>
                  <a:lnTo>
                    <a:pt x="616" y="4493"/>
                  </a:lnTo>
                  <a:lnTo>
                    <a:pt x="753" y="4516"/>
                  </a:lnTo>
                  <a:lnTo>
                    <a:pt x="890" y="4493"/>
                  </a:lnTo>
                  <a:lnTo>
                    <a:pt x="1027" y="4470"/>
                  </a:lnTo>
                  <a:lnTo>
                    <a:pt x="1163" y="4402"/>
                  </a:lnTo>
                  <a:lnTo>
                    <a:pt x="1277" y="4288"/>
                  </a:lnTo>
                  <a:lnTo>
                    <a:pt x="3968" y="1620"/>
                  </a:lnTo>
                  <a:lnTo>
                    <a:pt x="4037" y="1529"/>
                  </a:lnTo>
                  <a:lnTo>
                    <a:pt x="4082" y="1460"/>
                  </a:lnTo>
                  <a:lnTo>
                    <a:pt x="4105" y="1369"/>
                  </a:lnTo>
                  <a:lnTo>
                    <a:pt x="4105" y="1278"/>
                  </a:lnTo>
                  <a:lnTo>
                    <a:pt x="4105" y="1164"/>
                  </a:lnTo>
                  <a:lnTo>
                    <a:pt x="4082" y="1095"/>
                  </a:lnTo>
                  <a:lnTo>
                    <a:pt x="4037" y="1004"/>
                  </a:lnTo>
                  <a:lnTo>
                    <a:pt x="3968" y="936"/>
                  </a:lnTo>
                  <a:lnTo>
                    <a:pt x="3900" y="867"/>
                  </a:lnTo>
                  <a:lnTo>
                    <a:pt x="3809" y="822"/>
                  </a:lnTo>
                  <a:lnTo>
                    <a:pt x="3718" y="799"/>
                  </a:lnTo>
                  <a:lnTo>
                    <a:pt x="3626" y="776"/>
                  </a:lnTo>
                  <a:lnTo>
                    <a:pt x="3535" y="799"/>
                  </a:lnTo>
                  <a:lnTo>
                    <a:pt x="3444" y="822"/>
                  </a:lnTo>
                  <a:lnTo>
                    <a:pt x="3375" y="867"/>
                  </a:lnTo>
                  <a:lnTo>
                    <a:pt x="3284" y="936"/>
                  </a:lnTo>
                  <a:lnTo>
                    <a:pt x="1004" y="3216"/>
                  </a:lnTo>
                  <a:lnTo>
                    <a:pt x="981" y="3285"/>
                  </a:lnTo>
                  <a:lnTo>
                    <a:pt x="1004" y="3330"/>
                  </a:lnTo>
                  <a:lnTo>
                    <a:pt x="1049" y="3353"/>
                  </a:lnTo>
                  <a:lnTo>
                    <a:pt x="1118" y="3330"/>
                  </a:lnTo>
                  <a:lnTo>
                    <a:pt x="3398" y="1027"/>
                  </a:lnTo>
                  <a:lnTo>
                    <a:pt x="3512" y="959"/>
                  </a:lnTo>
                  <a:lnTo>
                    <a:pt x="3626" y="936"/>
                  </a:lnTo>
                  <a:lnTo>
                    <a:pt x="3763" y="959"/>
                  </a:lnTo>
                  <a:lnTo>
                    <a:pt x="3854" y="1027"/>
                  </a:lnTo>
                  <a:lnTo>
                    <a:pt x="3923" y="1141"/>
                  </a:lnTo>
                  <a:lnTo>
                    <a:pt x="3946" y="1278"/>
                  </a:lnTo>
                  <a:lnTo>
                    <a:pt x="3923" y="1392"/>
                  </a:lnTo>
                  <a:lnTo>
                    <a:pt x="3854" y="1506"/>
                  </a:lnTo>
                  <a:lnTo>
                    <a:pt x="1163" y="4174"/>
                  </a:lnTo>
                  <a:lnTo>
                    <a:pt x="1072" y="4265"/>
                  </a:lnTo>
                  <a:lnTo>
                    <a:pt x="981" y="4311"/>
                  </a:lnTo>
                  <a:lnTo>
                    <a:pt x="867" y="4356"/>
                  </a:lnTo>
                  <a:lnTo>
                    <a:pt x="639" y="4356"/>
                  </a:lnTo>
                  <a:lnTo>
                    <a:pt x="525" y="4311"/>
                  </a:lnTo>
                  <a:lnTo>
                    <a:pt x="434" y="4265"/>
                  </a:lnTo>
                  <a:lnTo>
                    <a:pt x="342" y="4174"/>
                  </a:lnTo>
                  <a:lnTo>
                    <a:pt x="251" y="4083"/>
                  </a:lnTo>
                  <a:lnTo>
                    <a:pt x="206" y="3992"/>
                  </a:lnTo>
                  <a:lnTo>
                    <a:pt x="160" y="3878"/>
                  </a:lnTo>
                  <a:lnTo>
                    <a:pt x="160" y="3764"/>
                  </a:lnTo>
                  <a:lnTo>
                    <a:pt x="160" y="3650"/>
                  </a:lnTo>
                  <a:lnTo>
                    <a:pt x="206" y="3536"/>
                  </a:lnTo>
                  <a:lnTo>
                    <a:pt x="251" y="3444"/>
                  </a:lnTo>
                  <a:lnTo>
                    <a:pt x="342" y="3353"/>
                  </a:lnTo>
                  <a:lnTo>
                    <a:pt x="3284" y="388"/>
                  </a:lnTo>
                  <a:lnTo>
                    <a:pt x="3421" y="297"/>
                  </a:lnTo>
                  <a:lnTo>
                    <a:pt x="3558" y="229"/>
                  </a:lnTo>
                  <a:lnTo>
                    <a:pt x="3695" y="183"/>
                  </a:lnTo>
                  <a:lnTo>
                    <a:pt x="3854" y="160"/>
                  </a:lnTo>
                  <a:lnTo>
                    <a:pt x="4014" y="183"/>
                  </a:lnTo>
                  <a:lnTo>
                    <a:pt x="4151" y="229"/>
                  </a:lnTo>
                  <a:lnTo>
                    <a:pt x="4288" y="297"/>
                  </a:lnTo>
                  <a:lnTo>
                    <a:pt x="4424" y="388"/>
                  </a:lnTo>
                  <a:lnTo>
                    <a:pt x="4516" y="525"/>
                  </a:lnTo>
                  <a:lnTo>
                    <a:pt x="4584" y="662"/>
                  </a:lnTo>
                  <a:lnTo>
                    <a:pt x="4630" y="799"/>
                  </a:lnTo>
                  <a:lnTo>
                    <a:pt x="4653" y="959"/>
                  </a:lnTo>
                  <a:lnTo>
                    <a:pt x="4630" y="1118"/>
                  </a:lnTo>
                  <a:lnTo>
                    <a:pt x="4584" y="1255"/>
                  </a:lnTo>
                  <a:lnTo>
                    <a:pt x="4516" y="1392"/>
                  </a:lnTo>
                  <a:lnTo>
                    <a:pt x="4424" y="1529"/>
                  </a:lnTo>
                  <a:lnTo>
                    <a:pt x="2577" y="3376"/>
                  </a:lnTo>
                  <a:lnTo>
                    <a:pt x="2555" y="3421"/>
                  </a:lnTo>
                  <a:lnTo>
                    <a:pt x="2577" y="3490"/>
                  </a:lnTo>
                  <a:lnTo>
                    <a:pt x="2623" y="3513"/>
                  </a:lnTo>
                  <a:lnTo>
                    <a:pt x="2691" y="3490"/>
                  </a:lnTo>
                  <a:lnTo>
                    <a:pt x="4539" y="1643"/>
                  </a:lnTo>
                  <a:lnTo>
                    <a:pt x="4653" y="1483"/>
                  </a:lnTo>
                  <a:lnTo>
                    <a:pt x="4744" y="1323"/>
                  </a:lnTo>
                  <a:lnTo>
                    <a:pt x="4789" y="1141"/>
                  </a:lnTo>
                  <a:lnTo>
                    <a:pt x="4812" y="959"/>
                  </a:lnTo>
                  <a:lnTo>
                    <a:pt x="4789" y="776"/>
                  </a:lnTo>
                  <a:lnTo>
                    <a:pt x="4744" y="594"/>
                  </a:lnTo>
                  <a:lnTo>
                    <a:pt x="4653" y="434"/>
                  </a:lnTo>
                  <a:lnTo>
                    <a:pt x="4539" y="274"/>
                  </a:lnTo>
                  <a:lnTo>
                    <a:pt x="4379" y="160"/>
                  </a:lnTo>
                  <a:lnTo>
                    <a:pt x="4219" y="69"/>
                  </a:lnTo>
                  <a:lnTo>
                    <a:pt x="4037" y="24"/>
                  </a:lnTo>
                  <a:lnTo>
                    <a:pt x="385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2" name="Google Shape;1092;p20"/>
            <p:cNvSpPr/>
            <p:nvPr/>
          </p:nvSpPr>
          <p:spPr>
            <a:xfrm>
              <a:off x="4018925" y="3654800"/>
              <a:ext cx="75275" cy="37075"/>
            </a:xfrm>
            <a:custGeom>
              <a:avLst/>
              <a:gdLst/>
              <a:ahLst/>
              <a:cxnLst/>
              <a:rect l="l" t="t" r="r" b="b"/>
              <a:pathLst>
                <a:path w="3011" h="1483" extrusionOk="0">
                  <a:moveTo>
                    <a:pt x="46" y="0"/>
                  </a:moveTo>
                  <a:lnTo>
                    <a:pt x="0" y="23"/>
                  </a:lnTo>
                  <a:lnTo>
                    <a:pt x="0" y="91"/>
                  </a:lnTo>
                  <a:lnTo>
                    <a:pt x="46" y="251"/>
                  </a:lnTo>
                  <a:lnTo>
                    <a:pt x="92" y="388"/>
                  </a:lnTo>
                  <a:lnTo>
                    <a:pt x="183" y="570"/>
                  </a:lnTo>
                  <a:lnTo>
                    <a:pt x="320" y="753"/>
                  </a:lnTo>
                  <a:lnTo>
                    <a:pt x="479" y="935"/>
                  </a:lnTo>
                  <a:lnTo>
                    <a:pt x="684" y="1117"/>
                  </a:lnTo>
                  <a:lnTo>
                    <a:pt x="912" y="1277"/>
                  </a:lnTo>
                  <a:lnTo>
                    <a:pt x="1118" y="1368"/>
                  </a:lnTo>
                  <a:lnTo>
                    <a:pt x="1323" y="1437"/>
                  </a:lnTo>
                  <a:lnTo>
                    <a:pt x="1528" y="1460"/>
                  </a:lnTo>
                  <a:lnTo>
                    <a:pt x="1756" y="1482"/>
                  </a:lnTo>
                  <a:lnTo>
                    <a:pt x="2030" y="1460"/>
                  </a:lnTo>
                  <a:lnTo>
                    <a:pt x="2326" y="1414"/>
                  </a:lnTo>
                  <a:lnTo>
                    <a:pt x="2646" y="1323"/>
                  </a:lnTo>
                  <a:lnTo>
                    <a:pt x="2965" y="1209"/>
                  </a:lnTo>
                  <a:lnTo>
                    <a:pt x="3010" y="1163"/>
                  </a:lnTo>
                  <a:lnTo>
                    <a:pt x="3010" y="1095"/>
                  </a:lnTo>
                  <a:lnTo>
                    <a:pt x="2965" y="1049"/>
                  </a:lnTo>
                  <a:lnTo>
                    <a:pt x="2896" y="1049"/>
                  </a:lnTo>
                  <a:lnTo>
                    <a:pt x="2623" y="1163"/>
                  </a:lnTo>
                  <a:lnTo>
                    <a:pt x="2349" y="1231"/>
                  </a:lnTo>
                  <a:lnTo>
                    <a:pt x="2098" y="1277"/>
                  </a:lnTo>
                  <a:lnTo>
                    <a:pt x="1847" y="1323"/>
                  </a:lnTo>
                  <a:lnTo>
                    <a:pt x="1619" y="1300"/>
                  </a:lnTo>
                  <a:lnTo>
                    <a:pt x="1391" y="1277"/>
                  </a:lnTo>
                  <a:lnTo>
                    <a:pt x="1186" y="1231"/>
                  </a:lnTo>
                  <a:lnTo>
                    <a:pt x="1004" y="1140"/>
                  </a:lnTo>
                  <a:lnTo>
                    <a:pt x="776" y="1003"/>
                  </a:lnTo>
                  <a:lnTo>
                    <a:pt x="593" y="821"/>
                  </a:lnTo>
                  <a:lnTo>
                    <a:pt x="434" y="661"/>
                  </a:lnTo>
                  <a:lnTo>
                    <a:pt x="320" y="479"/>
                  </a:lnTo>
                  <a:lnTo>
                    <a:pt x="251" y="319"/>
                  </a:lnTo>
                  <a:lnTo>
                    <a:pt x="183" y="182"/>
                  </a:lnTo>
                  <a:lnTo>
                    <a:pt x="137" y="46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3" name="Google Shape;1093;p20"/>
            <p:cNvSpPr/>
            <p:nvPr/>
          </p:nvSpPr>
          <p:spPr>
            <a:xfrm>
              <a:off x="4036025" y="3638825"/>
              <a:ext cx="16550" cy="16550"/>
            </a:xfrm>
            <a:custGeom>
              <a:avLst/>
              <a:gdLst/>
              <a:ahLst/>
              <a:cxnLst/>
              <a:rect l="l" t="t" r="r" b="b"/>
              <a:pathLst>
                <a:path w="662" h="662" extrusionOk="0">
                  <a:moveTo>
                    <a:pt x="388" y="160"/>
                  </a:moveTo>
                  <a:lnTo>
                    <a:pt x="457" y="206"/>
                  </a:lnTo>
                  <a:lnTo>
                    <a:pt x="479" y="251"/>
                  </a:lnTo>
                  <a:lnTo>
                    <a:pt x="502" y="320"/>
                  </a:lnTo>
                  <a:lnTo>
                    <a:pt x="479" y="388"/>
                  </a:lnTo>
                  <a:lnTo>
                    <a:pt x="457" y="457"/>
                  </a:lnTo>
                  <a:lnTo>
                    <a:pt x="388" y="479"/>
                  </a:lnTo>
                  <a:lnTo>
                    <a:pt x="320" y="502"/>
                  </a:lnTo>
                  <a:lnTo>
                    <a:pt x="251" y="479"/>
                  </a:lnTo>
                  <a:lnTo>
                    <a:pt x="206" y="457"/>
                  </a:lnTo>
                  <a:lnTo>
                    <a:pt x="160" y="388"/>
                  </a:lnTo>
                  <a:lnTo>
                    <a:pt x="160" y="320"/>
                  </a:lnTo>
                  <a:lnTo>
                    <a:pt x="160" y="251"/>
                  </a:lnTo>
                  <a:lnTo>
                    <a:pt x="206" y="206"/>
                  </a:lnTo>
                  <a:lnTo>
                    <a:pt x="251" y="160"/>
                  </a:lnTo>
                  <a:close/>
                  <a:moveTo>
                    <a:pt x="320" y="0"/>
                  </a:moveTo>
                  <a:lnTo>
                    <a:pt x="206" y="23"/>
                  </a:lnTo>
                  <a:lnTo>
                    <a:pt x="92" y="92"/>
                  </a:lnTo>
                  <a:lnTo>
                    <a:pt x="23" y="206"/>
                  </a:lnTo>
                  <a:lnTo>
                    <a:pt x="0" y="320"/>
                  </a:lnTo>
                  <a:lnTo>
                    <a:pt x="23" y="457"/>
                  </a:lnTo>
                  <a:lnTo>
                    <a:pt x="92" y="571"/>
                  </a:lnTo>
                  <a:lnTo>
                    <a:pt x="206" y="639"/>
                  </a:lnTo>
                  <a:lnTo>
                    <a:pt x="320" y="662"/>
                  </a:lnTo>
                  <a:lnTo>
                    <a:pt x="457" y="639"/>
                  </a:lnTo>
                  <a:lnTo>
                    <a:pt x="571" y="571"/>
                  </a:lnTo>
                  <a:lnTo>
                    <a:pt x="639" y="457"/>
                  </a:lnTo>
                  <a:lnTo>
                    <a:pt x="662" y="320"/>
                  </a:lnTo>
                  <a:lnTo>
                    <a:pt x="639" y="206"/>
                  </a:lnTo>
                  <a:lnTo>
                    <a:pt x="571" y="92"/>
                  </a:lnTo>
                  <a:lnTo>
                    <a:pt x="457" y="23"/>
                  </a:lnTo>
                  <a:lnTo>
                    <a:pt x="3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4" name="Google Shape;1094;p20"/>
            <p:cNvSpPr/>
            <p:nvPr/>
          </p:nvSpPr>
          <p:spPr>
            <a:xfrm>
              <a:off x="4067950" y="3651925"/>
              <a:ext cx="16550" cy="16575"/>
            </a:xfrm>
            <a:custGeom>
              <a:avLst/>
              <a:gdLst/>
              <a:ahLst/>
              <a:cxnLst/>
              <a:rect l="l" t="t" r="r" b="b"/>
              <a:pathLst>
                <a:path w="662" h="663" extrusionOk="0">
                  <a:moveTo>
                    <a:pt x="320" y="138"/>
                  </a:moveTo>
                  <a:lnTo>
                    <a:pt x="388" y="161"/>
                  </a:lnTo>
                  <a:lnTo>
                    <a:pt x="457" y="206"/>
                  </a:lnTo>
                  <a:lnTo>
                    <a:pt x="479" y="252"/>
                  </a:lnTo>
                  <a:lnTo>
                    <a:pt x="502" y="320"/>
                  </a:lnTo>
                  <a:lnTo>
                    <a:pt x="479" y="389"/>
                  </a:lnTo>
                  <a:lnTo>
                    <a:pt x="457" y="434"/>
                  </a:lnTo>
                  <a:lnTo>
                    <a:pt x="388" y="480"/>
                  </a:lnTo>
                  <a:lnTo>
                    <a:pt x="320" y="503"/>
                  </a:lnTo>
                  <a:lnTo>
                    <a:pt x="251" y="480"/>
                  </a:lnTo>
                  <a:lnTo>
                    <a:pt x="206" y="434"/>
                  </a:lnTo>
                  <a:lnTo>
                    <a:pt x="160" y="389"/>
                  </a:lnTo>
                  <a:lnTo>
                    <a:pt x="160" y="320"/>
                  </a:lnTo>
                  <a:lnTo>
                    <a:pt x="160" y="252"/>
                  </a:lnTo>
                  <a:lnTo>
                    <a:pt x="206" y="206"/>
                  </a:lnTo>
                  <a:lnTo>
                    <a:pt x="251" y="161"/>
                  </a:lnTo>
                  <a:lnTo>
                    <a:pt x="320" y="138"/>
                  </a:lnTo>
                  <a:close/>
                  <a:moveTo>
                    <a:pt x="320" y="1"/>
                  </a:moveTo>
                  <a:lnTo>
                    <a:pt x="206" y="24"/>
                  </a:lnTo>
                  <a:lnTo>
                    <a:pt x="92" y="92"/>
                  </a:lnTo>
                  <a:lnTo>
                    <a:pt x="23" y="183"/>
                  </a:lnTo>
                  <a:lnTo>
                    <a:pt x="0" y="320"/>
                  </a:lnTo>
                  <a:lnTo>
                    <a:pt x="23" y="457"/>
                  </a:lnTo>
                  <a:lnTo>
                    <a:pt x="92" y="548"/>
                  </a:lnTo>
                  <a:lnTo>
                    <a:pt x="206" y="617"/>
                  </a:lnTo>
                  <a:lnTo>
                    <a:pt x="320" y="662"/>
                  </a:lnTo>
                  <a:lnTo>
                    <a:pt x="457" y="617"/>
                  </a:lnTo>
                  <a:lnTo>
                    <a:pt x="571" y="548"/>
                  </a:lnTo>
                  <a:lnTo>
                    <a:pt x="639" y="457"/>
                  </a:lnTo>
                  <a:lnTo>
                    <a:pt x="662" y="320"/>
                  </a:lnTo>
                  <a:lnTo>
                    <a:pt x="639" y="183"/>
                  </a:lnTo>
                  <a:lnTo>
                    <a:pt x="571" y="92"/>
                  </a:lnTo>
                  <a:lnTo>
                    <a:pt x="457" y="24"/>
                  </a:lnTo>
                  <a:lnTo>
                    <a:pt x="3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5" name="Google Shape;1095;p20"/>
            <p:cNvSpPr/>
            <p:nvPr/>
          </p:nvSpPr>
          <p:spPr>
            <a:xfrm>
              <a:off x="3994975" y="2593250"/>
              <a:ext cx="79850" cy="108900"/>
            </a:xfrm>
            <a:custGeom>
              <a:avLst/>
              <a:gdLst/>
              <a:ahLst/>
              <a:cxnLst/>
              <a:rect l="l" t="t" r="r" b="b"/>
              <a:pathLst>
                <a:path w="3194" h="4356" extrusionOk="0">
                  <a:moveTo>
                    <a:pt x="92" y="0"/>
                  </a:moveTo>
                  <a:lnTo>
                    <a:pt x="46" y="23"/>
                  </a:lnTo>
                  <a:lnTo>
                    <a:pt x="23" y="69"/>
                  </a:lnTo>
                  <a:lnTo>
                    <a:pt x="1" y="137"/>
                  </a:lnTo>
                  <a:lnTo>
                    <a:pt x="23" y="183"/>
                  </a:lnTo>
                  <a:lnTo>
                    <a:pt x="274" y="798"/>
                  </a:lnTo>
                  <a:lnTo>
                    <a:pt x="548" y="1368"/>
                  </a:lnTo>
                  <a:lnTo>
                    <a:pt x="913" y="2030"/>
                  </a:lnTo>
                  <a:lnTo>
                    <a:pt x="1118" y="2372"/>
                  </a:lnTo>
                  <a:lnTo>
                    <a:pt x="1346" y="2737"/>
                  </a:lnTo>
                  <a:lnTo>
                    <a:pt x="1574" y="3056"/>
                  </a:lnTo>
                  <a:lnTo>
                    <a:pt x="1825" y="3398"/>
                  </a:lnTo>
                  <a:lnTo>
                    <a:pt x="2099" y="3672"/>
                  </a:lnTo>
                  <a:lnTo>
                    <a:pt x="2395" y="3945"/>
                  </a:lnTo>
                  <a:lnTo>
                    <a:pt x="2669" y="4173"/>
                  </a:lnTo>
                  <a:lnTo>
                    <a:pt x="2988" y="4333"/>
                  </a:lnTo>
                  <a:lnTo>
                    <a:pt x="3034" y="4356"/>
                  </a:lnTo>
                  <a:lnTo>
                    <a:pt x="3125" y="4333"/>
                  </a:lnTo>
                  <a:lnTo>
                    <a:pt x="3170" y="4265"/>
                  </a:lnTo>
                  <a:lnTo>
                    <a:pt x="3193" y="4196"/>
                  </a:lnTo>
                  <a:lnTo>
                    <a:pt x="3170" y="4151"/>
                  </a:lnTo>
                  <a:lnTo>
                    <a:pt x="3148" y="4105"/>
                  </a:lnTo>
                  <a:lnTo>
                    <a:pt x="3102" y="4059"/>
                  </a:lnTo>
                  <a:lnTo>
                    <a:pt x="2828" y="3900"/>
                  </a:lnTo>
                  <a:lnTo>
                    <a:pt x="2555" y="3694"/>
                  </a:lnTo>
                  <a:lnTo>
                    <a:pt x="2281" y="3444"/>
                  </a:lnTo>
                  <a:lnTo>
                    <a:pt x="2030" y="3147"/>
                  </a:lnTo>
                  <a:lnTo>
                    <a:pt x="1779" y="2828"/>
                  </a:lnTo>
                  <a:lnTo>
                    <a:pt x="1551" y="2509"/>
                  </a:lnTo>
                  <a:lnTo>
                    <a:pt x="1323" y="2167"/>
                  </a:lnTo>
                  <a:lnTo>
                    <a:pt x="1118" y="1825"/>
                  </a:lnTo>
                  <a:lnTo>
                    <a:pt x="776" y="1163"/>
                  </a:lnTo>
                  <a:lnTo>
                    <a:pt x="525" y="616"/>
                  </a:lnTo>
                  <a:lnTo>
                    <a:pt x="297" y="91"/>
                  </a:lnTo>
                  <a:lnTo>
                    <a:pt x="251" y="46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6" name="Google Shape;1096;p20"/>
            <p:cNvSpPr/>
            <p:nvPr/>
          </p:nvSpPr>
          <p:spPr>
            <a:xfrm>
              <a:off x="4010950" y="2637700"/>
              <a:ext cx="63875" cy="64450"/>
            </a:xfrm>
            <a:custGeom>
              <a:avLst/>
              <a:gdLst/>
              <a:ahLst/>
              <a:cxnLst/>
              <a:rect l="l" t="t" r="r" b="b"/>
              <a:pathLst>
                <a:path w="2555" h="2578" extrusionOk="0">
                  <a:moveTo>
                    <a:pt x="2395" y="1"/>
                  </a:moveTo>
                  <a:lnTo>
                    <a:pt x="2349" y="24"/>
                  </a:lnTo>
                  <a:lnTo>
                    <a:pt x="2303" y="47"/>
                  </a:lnTo>
                  <a:lnTo>
                    <a:pt x="2258" y="92"/>
                  </a:lnTo>
                  <a:lnTo>
                    <a:pt x="2258" y="161"/>
                  </a:lnTo>
                  <a:lnTo>
                    <a:pt x="2258" y="2281"/>
                  </a:lnTo>
                  <a:lnTo>
                    <a:pt x="68" y="2281"/>
                  </a:lnTo>
                  <a:lnTo>
                    <a:pt x="23" y="2327"/>
                  </a:lnTo>
                  <a:lnTo>
                    <a:pt x="0" y="2373"/>
                  </a:lnTo>
                  <a:lnTo>
                    <a:pt x="0" y="2418"/>
                  </a:lnTo>
                  <a:lnTo>
                    <a:pt x="0" y="2487"/>
                  </a:lnTo>
                  <a:lnTo>
                    <a:pt x="23" y="2532"/>
                  </a:lnTo>
                  <a:lnTo>
                    <a:pt x="68" y="2555"/>
                  </a:lnTo>
                  <a:lnTo>
                    <a:pt x="137" y="2578"/>
                  </a:lnTo>
                  <a:lnTo>
                    <a:pt x="2395" y="2578"/>
                  </a:lnTo>
                  <a:lnTo>
                    <a:pt x="2463" y="2555"/>
                  </a:lnTo>
                  <a:lnTo>
                    <a:pt x="2509" y="2532"/>
                  </a:lnTo>
                  <a:lnTo>
                    <a:pt x="2531" y="2487"/>
                  </a:lnTo>
                  <a:lnTo>
                    <a:pt x="2554" y="2418"/>
                  </a:lnTo>
                  <a:lnTo>
                    <a:pt x="2554" y="161"/>
                  </a:lnTo>
                  <a:lnTo>
                    <a:pt x="2531" y="92"/>
                  </a:lnTo>
                  <a:lnTo>
                    <a:pt x="2509" y="47"/>
                  </a:lnTo>
                  <a:lnTo>
                    <a:pt x="2463" y="24"/>
                  </a:lnTo>
                  <a:lnTo>
                    <a:pt x="239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7" name="Google Shape;1097;p20"/>
            <p:cNvSpPr/>
            <p:nvPr/>
          </p:nvSpPr>
          <p:spPr>
            <a:xfrm>
              <a:off x="4635200" y="3698125"/>
              <a:ext cx="76425" cy="56450"/>
            </a:xfrm>
            <a:custGeom>
              <a:avLst/>
              <a:gdLst/>
              <a:ahLst/>
              <a:cxnLst/>
              <a:rect l="l" t="t" r="r" b="b"/>
              <a:pathLst>
                <a:path w="3057" h="2258" extrusionOk="0">
                  <a:moveTo>
                    <a:pt x="115" y="0"/>
                  </a:moveTo>
                  <a:lnTo>
                    <a:pt x="69" y="23"/>
                  </a:lnTo>
                  <a:lnTo>
                    <a:pt x="46" y="46"/>
                  </a:lnTo>
                  <a:lnTo>
                    <a:pt x="1" y="69"/>
                  </a:lnTo>
                  <a:lnTo>
                    <a:pt x="1" y="114"/>
                  </a:lnTo>
                  <a:lnTo>
                    <a:pt x="1" y="137"/>
                  </a:lnTo>
                  <a:lnTo>
                    <a:pt x="24" y="183"/>
                  </a:lnTo>
                  <a:lnTo>
                    <a:pt x="46" y="205"/>
                  </a:lnTo>
                  <a:lnTo>
                    <a:pt x="92" y="228"/>
                  </a:lnTo>
                  <a:lnTo>
                    <a:pt x="320" y="251"/>
                  </a:lnTo>
                  <a:lnTo>
                    <a:pt x="548" y="342"/>
                  </a:lnTo>
                  <a:lnTo>
                    <a:pt x="776" y="456"/>
                  </a:lnTo>
                  <a:lnTo>
                    <a:pt x="1027" y="570"/>
                  </a:lnTo>
                  <a:lnTo>
                    <a:pt x="1255" y="730"/>
                  </a:lnTo>
                  <a:lnTo>
                    <a:pt x="1483" y="890"/>
                  </a:lnTo>
                  <a:lnTo>
                    <a:pt x="1916" y="1254"/>
                  </a:lnTo>
                  <a:lnTo>
                    <a:pt x="2304" y="1596"/>
                  </a:lnTo>
                  <a:lnTo>
                    <a:pt x="2601" y="1916"/>
                  </a:lnTo>
                  <a:lnTo>
                    <a:pt x="2874" y="2212"/>
                  </a:lnTo>
                  <a:lnTo>
                    <a:pt x="2920" y="2235"/>
                  </a:lnTo>
                  <a:lnTo>
                    <a:pt x="2965" y="2258"/>
                  </a:lnTo>
                  <a:lnTo>
                    <a:pt x="3034" y="2235"/>
                  </a:lnTo>
                  <a:lnTo>
                    <a:pt x="3057" y="2189"/>
                  </a:lnTo>
                  <a:lnTo>
                    <a:pt x="3057" y="2144"/>
                  </a:lnTo>
                  <a:lnTo>
                    <a:pt x="3057" y="2121"/>
                  </a:lnTo>
                  <a:lnTo>
                    <a:pt x="3034" y="2075"/>
                  </a:lnTo>
                  <a:lnTo>
                    <a:pt x="2737" y="1733"/>
                  </a:lnTo>
                  <a:lnTo>
                    <a:pt x="2418" y="1414"/>
                  </a:lnTo>
                  <a:lnTo>
                    <a:pt x="2030" y="1072"/>
                  </a:lnTo>
                  <a:lnTo>
                    <a:pt x="1574" y="707"/>
                  </a:lnTo>
                  <a:lnTo>
                    <a:pt x="1346" y="525"/>
                  </a:lnTo>
                  <a:lnTo>
                    <a:pt x="1095" y="388"/>
                  </a:lnTo>
                  <a:lnTo>
                    <a:pt x="845" y="251"/>
                  </a:lnTo>
                  <a:lnTo>
                    <a:pt x="594" y="137"/>
                  </a:lnTo>
                  <a:lnTo>
                    <a:pt x="343" y="46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8" name="Google Shape;1098;p20"/>
            <p:cNvSpPr/>
            <p:nvPr/>
          </p:nvSpPr>
          <p:spPr>
            <a:xfrm>
              <a:off x="4635200" y="3685575"/>
              <a:ext cx="42800" cy="55900"/>
            </a:xfrm>
            <a:custGeom>
              <a:avLst/>
              <a:gdLst/>
              <a:ahLst/>
              <a:cxnLst/>
              <a:rect l="l" t="t" r="r" b="b"/>
              <a:pathLst>
                <a:path w="1712" h="2236" extrusionOk="0">
                  <a:moveTo>
                    <a:pt x="1574" y="0"/>
                  </a:moveTo>
                  <a:lnTo>
                    <a:pt x="69" y="525"/>
                  </a:lnTo>
                  <a:lnTo>
                    <a:pt x="24" y="548"/>
                  </a:lnTo>
                  <a:lnTo>
                    <a:pt x="1" y="571"/>
                  </a:lnTo>
                  <a:lnTo>
                    <a:pt x="1" y="616"/>
                  </a:lnTo>
                  <a:lnTo>
                    <a:pt x="1" y="662"/>
                  </a:lnTo>
                  <a:lnTo>
                    <a:pt x="525" y="2167"/>
                  </a:lnTo>
                  <a:lnTo>
                    <a:pt x="571" y="2212"/>
                  </a:lnTo>
                  <a:lnTo>
                    <a:pt x="617" y="2235"/>
                  </a:lnTo>
                  <a:lnTo>
                    <a:pt x="662" y="2212"/>
                  </a:lnTo>
                  <a:lnTo>
                    <a:pt x="685" y="2190"/>
                  </a:lnTo>
                  <a:lnTo>
                    <a:pt x="708" y="2167"/>
                  </a:lnTo>
                  <a:lnTo>
                    <a:pt x="731" y="2121"/>
                  </a:lnTo>
                  <a:lnTo>
                    <a:pt x="731" y="2098"/>
                  </a:lnTo>
                  <a:lnTo>
                    <a:pt x="229" y="685"/>
                  </a:lnTo>
                  <a:lnTo>
                    <a:pt x="1643" y="183"/>
                  </a:lnTo>
                  <a:lnTo>
                    <a:pt x="1666" y="183"/>
                  </a:lnTo>
                  <a:lnTo>
                    <a:pt x="1688" y="137"/>
                  </a:lnTo>
                  <a:lnTo>
                    <a:pt x="1711" y="92"/>
                  </a:lnTo>
                  <a:lnTo>
                    <a:pt x="1711" y="69"/>
                  </a:lnTo>
                  <a:lnTo>
                    <a:pt x="1688" y="23"/>
                  </a:lnTo>
                  <a:lnTo>
                    <a:pt x="164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9" name="Google Shape;1099;p20"/>
            <p:cNvSpPr/>
            <p:nvPr/>
          </p:nvSpPr>
          <p:spPr>
            <a:xfrm>
              <a:off x="5563350" y="2346950"/>
              <a:ext cx="88950" cy="29675"/>
            </a:xfrm>
            <a:custGeom>
              <a:avLst/>
              <a:gdLst/>
              <a:ahLst/>
              <a:cxnLst/>
              <a:rect l="l" t="t" r="r" b="b"/>
              <a:pathLst>
                <a:path w="3558" h="1187" extrusionOk="0">
                  <a:moveTo>
                    <a:pt x="3467" y="1"/>
                  </a:moveTo>
                  <a:lnTo>
                    <a:pt x="3421" y="23"/>
                  </a:lnTo>
                  <a:lnTo>
                    <a:pt x="3375" y="46"/>
                  </a:lnTo>
                  <a:lnTo>
                    <a:pt x="3216" y="183"/>
                  </a:lnTo>
                  <a:lnTo>
                    <a:pt x="3011" y="320"/>
                  </a:lnTo>
                  <a:lnTo>
                    <a:pt x="2783" y="434"/>
                  </a:lnTo>
                  <a:lnTo>
                    <a:pt x="2532" y="548"/>
                  </a:lnTo>
                  <a:lnTo>
                    <a:pt x="2258" y="639"/>
                  </a:lnTo>
                  <a:lnTo>
                    <a:pt x="1984" y="708"/>
                  </a:lnTo>
                  <a:lnTo>
                    <a:pt x="1437" y="822"/>
                  </a:lnTo>
                  <a:lnTo>
                    <a:pt x="935" y="913"/>
                  </a:lnTo>
                  <a:lnTo>
                    <a:pt x="502" y="958"/>
                  </a:lnTo>
                  <a:lnTo>
                    <a:pt x="92" y="981"/>
                  </a:lnTo>
                  <a:lnTo>
                    <a:pt x="46" y="1004"/>
                  </a:lnTo>
                  <a:lnTo>
                    <a:pt x="23" y="1027"/>
                  </a:lnTo>
                  <a:lnTo>
                    <a:pt x="0" y="1050"/>
                  </a:lnTo>
                  <a:lnTo>
                    <a:pt x="0" y="1095"/>
                  </a:lnTo>
                  <a:lnTo>
                    <a:pt x="0" y="1141"/>
                  </a:lnTo>
                  <a:lnTo>
                    <a:pt x="23" y="1164"/>
                  </a:lnTo>
                  <a:lnTo>
                    <a:pt x="46" y="1186"/>
                  </a:lnTo>
                  <a:lnTo>
                    <a:pt x="92" y="1186"/>
                  </a:lnTo>
                  <a:lnTo>
                    <a:pt x="548" y="1164"/>
                  </a:lnTo>
                  <a:lnTo>
                    <a:pt x="1004" y="1118"/>
                  </a:lnTo>
                  <a:lnTo>
                    <a:pt x="1528" y="1027"/>
                  </a:lnTo>
                  <a:lnTo>
                    <a:pt x="2098" y="913"/>
                  </a:lnTo>
                  <a:lnTo>
                    <a:pt x="2372" y="822"/>
                  </a:lnTo>
                  <a:lnTo>
                    <a:pt x="2646" y="730"/>
                  </a:lnTo>
                  <a:lnTo>
                    <a:pt x="2897" y="616"/>
                  </a:lnTo>
                  <a:lnTo>
                    <a:pt x="3147" y="480"/>
                  </a:lnTo>
                  <a:lnTo>
                    <a:pt x="3353" y="343"/>
                  </a:lnTo>
                  <a:lnTo>
                    <a:pt x="3535" y="183"/>
                  </a:lnTo>
                  <a:lnTo>
                    <a:pt x="3558" y="137"/>
                  </a:lnTo>
                  <a:lnTo>
                    <a:pt x="3558" y="115"/>
                  </a:lnTo>
                  <a:lnTo>
                    <a:pt x="3558" y="69"/>
                  </a:lnTo>
                  <a:lnTo>
                    <a:pt x="3535" y="23"/>
                  </a:lnTo>
                  <a:lnTo>
                    <a:pt x="34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0" name="Google Shape;1100;p20"/>
            <p:cNvSpPr/>
            <p:nvPr/>
          </p:nvSpPr>
          <p:spPr>
            <a:xfrm>
              <a:off x="5609525" y="2333850"/>
              <a:ext cx="42775" cy="55875"/>
            </a:xfrm>
            <a:custGeom>
              <a:avLst/>
              <a:gdLst/>
              <a:ahLst/>
              <a:cxnLst/>
              <a:rect l="l" t="t" r="r" b="b"/>
              <a:pathLst>
                <a:path w="1711" h="2235" extrusionOk="0">
                  <a:moveTo>
                    <a:pt x="92" y="0"/>
                  </a:moveTo>
                  <a:lnTo>
                    <a:pt x="69" y="23"/>
                  </a:lnTo>
                  <a:lnTo>
                    <a:pt x="23" y="46"/>
                  </a:lnTo>
                  <a:lnTo>
                    <a:pt x="1" y="69"/>
                  </a:lnTo>
                  <a:lnTo>
                    <a:pt x="1" y="114"/>
                  </a:lnTo>
                  <a:lnTo>
                    <a:pt x="23" y="160"/>
                  </a:lnTo>
                  <a:lnTo>
                    <a:pt x="46" y="183"/>
                  </a:lnTo>
                  <a:lnTo>
                    <a:pt x="69" y="205"/>
                  </a:lnTo>
                  <a:lnTo>
                    <a:pt x="1483" y="707"/>
                  </a:lnTo>
                  <a:lnTo>
                    <a:pt x="981" y="2098"/>
                  </a:lnTo>
                  <a:lnTo>
                    <a:pt x="981" y="2144"/>
                  </a:lnTo>
                  <a:lnTo>
                    <a:pt x="1004" y="2189"/>
                  </a:lnTo>
                  <a:lnTo>
                    <a:pt x="1027" y="2212"/>
                  </a:lnTo>
                  <a:lnTo>
                    <a:pt x="1050" y="2235"/>
                  </a:lnTo>
                  <a:lnTo>
                    <a:pt x="1095" y="2235"/>
                  </a:lnTo>
                  <a:lnTo>
                    <a:pt x="1141" y="2212"/>
                  </a:lnTo>
                  <a:lnTo>
                    <a:pt x="1186" y="2167"/>
                  </a:lnTo>
                  <a:lnTo>
                    <a:pt x="1711" y="661"/>
                  </a:lnTo>
                  <a:lnTo>
                    <a:pt x="1711" y="616"/>
                  </a:lnTo>
                  <a:lnTo>
                    <a:pt x="1711" y="593"/>
                  </a:lnTo>
                  <a:lnTo>
                    <a:pt x="1688" y="547"/>
                  </a:lnTo>
                  <a:lnTo>
                    <a:pt x="1642" y="525"/>
                  </a:lnTo>
                  <a:lnTo>
                    <a:pt x="137" y="23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101" name="Google Shape;1101;p20"/>
          <p:cNvGrpSpPr/>
          <p:nvPr/>
        </p:nvGrpSpPr>
        <p:grpSpPr>
          <a:xfrm>
            <a:off x="3153934" y="-78945"/>
            <a:ext cx="5884068" cy="6503015"/>
            <a:chOff x="2365450" y="-59209"/>
            <a:chExt cx="4413051" cy="4877261"/>
          </a:xfrm>
        </p:grpSpPr>
        <p:sp>
          <p:nvSpPr>
            <p:cNvPr id="1102" name="Google Shape;1102;p20"/>
            <p:cNvSpPr/>
            <p:nvPr/>
          </p:nvSpPr>
          <p:spPr>
            <a:xfrm>
              <a:off x="2365450" y="735897"/>
              <a:ext cx="4320359" cy="4082155"/>
            </a:xfrm>
            <a:custGeom>
              <a:avLst/>
              <a:gdLst/>
              <a:ahLst/>
              <a:cxnLst/>
              <a:rect l="l" t="t" r="r" b="b"/>
              <a:pathLst>
                <a:path w="47822" h="47183" extrusionOk="0">
                  <a:moveTo>
                    <a:pt x="1" y="1"/>
                  </a:moveTo>
                  <a:lnTo>
                    <a:pt x="252" y="47183"/>
                  </a:lnTo>
                  <a:lnTo>
                    <a:pt x="47822" y="44948"/>
                  </a:lnTo>
                  <a:lnTo>
                    <a:pt x="47776" y="43192"/>
                  </a:lnTo>
                  <a:lnTo>
                    <a:pt x="2806" y="45085"/>
                  </a:lnTo>
                  <a:lnTo>
                    <a:pt x="2737" y="45085"/>
                  </a:lnTo>
                  <a:lnTo>
                    <a:pt x="2715" y="45062"/>
                  </a:lnTo>
                  <a:lnTo>
                    <a:pt x="2669" y="45017"/>
                  </a:lnTo>
                  <a:lnTo>
                    <a:pt x="2669" y="44948"/>
                  </a:lnTo>
                  <a:lnTo>
                    <a:pt x="525" y="1"/>
                  </a:lnTo>
                  <a:close/>
                </a:path>
              </a:pathLst>
            </a:custGeom>
            <a:solidFill>
              <a:srgbClr val="000000">
                <a:alpha val="318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3" name="Google Shape;1103;p20"/>
            <p:cNvSpPr/>
            <p:nvPr/>
          </p:nvSpPr>
          <p:spPr>
            <a:xfrm>
              <a:off x="2421101" y="518908"/>
              <a:ext cx="4345113" cy="4105861"/>
            </a:xfrm>
            <a:custGeom>
              <a:avLst/>
              <a:gdLst/>
              <a:ahLst/>
              <a:cxnLst/>
              <a:rect l="l" t="t" r="r" b="b"/>
              <a:pathLst>
                <a:path w="48096" h="47457" extrusionOk="0">
                  <a:moveTo>
                    <a:pt x="34230" y="0"/>
                  </a:moveTo>
                  <a:lnTo>
                    <a:pt x="1" y="1551"/>
                  </a:lnTo>
                  <a:lnTo>
                    <a:pt x="2190" y="47456"/>
                  </a:lnTo>
                  <a:lnTo>
                    <a:pt x="48095" y="45518"/>
                  </a:lnTo>
                  <a:lnTo>
                    <a:pt x="46750" y="9259"/>
                  </a:lnTo>
                  <a:lnTo>
                    <a:pt x="37651" y="1209"/>
                  </a:lnTo>
                  <a:lnTo>
                    <a:pt x="37286" y="935"/>
                  </a:lnTo>
                  <a:lnTo>
                    <a:pt x="36898" y="661"/>
                  </a:lnTo>
                  <a:lnTo>
                    <a:pt x="36488" y="456"/>
                  </a:lnTo>
                  <a:lnTo>
                    <a:pt x="36077" y="274"/>
                  </a:lnTo>
                  <a:lnTo>
                    <a:pt x="35621" y="160"/>
                  </a:lnTo>
                  <a:lnTo>
                    <a:pt x="35165" y="69"/>
                  </a:lnTo>
                  <a:lnTo>
                    <a:pt x="34709" y="23"/>
                  </a:lnTo>
                  <a:lnTo>
                    <a:pt x="34230" y="0"/>
                  </a:lnTo>
                  <a:close/>
                </a:path>
              </a:pathLst>
            </a:custGeom>
            <a:solidFill>
              <a:srgbClr val="EFBF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4" name="Google Shape;1104;p20"/>
            <p:cNvSpPr/>
            <p:nvPr/>
          </p:nvSpPr>
          <p:spPr>
            <a:xfrm>
              <a:off x="2421101" y="518908"/>
              <a:ext cx="4345113" cy="4105861"/>
            </a:xfrm>
            <a:custGeom>
              <a:avLst/>
              <a:gdLst/>
              <a:ahLst/>
              <a:cxnLst/>
              <a:rect l="l" t="t" r="r" b="b"/>
              <a:pathLst>
                <a:path w="48096" h="47457" fill="none" extrusionOk="0">
                  <a:moveTo>
                    <a:pt x="1" y="1551"/>
                  </a:moveTo>
                  <a:lnTo>
                    <a:pt x="2190" y="47456"/>
                  </a:lnTo>
                  <a:lnTo>
                    <a:pt x="48095" y="45518"/>
                  </a:lnTo>
                  <a:lnTo>
                    <a:pt x="46750" y="9259"/>
                  </a:lnTo>
                  <a:lnTo>
                    <a:pt x="37651" y="1209"/>
                  </a:lnTo>
                  <a:lnTo>
                    <a:pt x="37651" y="1209"/>
                  </a:lnTo>
                  <a:lnTo>
                    <a:pt x="37286" y="935"/>
                  </a:lnTo>
                  <a:lnTo>
                    <a:pt x="36898" y="661"/>
                  </a:lnTo>
                  <a:lnTo>
                    <a:pt x="36488" y="456"/>
                  </a:lnTo>
                  <a:lnTo>
                    <a:pt x="36077" y="274"/>
                  </a:lnTo>
                  <a:lnTo>
                    <a:pt x="35621" y="160"/>
                  </a:lnTo>
                  <a:lnTo>
                    <a:pt x="35165" y="69"/>
                  </a:lnTo>
                  <a:lnTo>
                    <a:pt x="34709" y="23"/>
                  </a:lnTo>
                  <a:lnTo>
                    <a:pt x="34230" y="0"/>
                  </a:lnTo>
                  <a:lnTo>
                    <a:pt x="1" y="155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5" name="Google Shape;1105;p20"/>
            <p:cNvSpPr/>
            <p:nvPr/>
          </p:nvSpPr>
          <p:spPr>
            <a:xfrm>
              <a:off x="3395629" y="528771"/>
              <a:ext cx="1633754" cy="94737"/>
            </a:xfrm>
            <a:custGeom>
              <a:avLst/>
              <a:gdLst/>
              <a:ahLst/>
              <a:cxnLst/>
              <a:rect l="l" t="t" r="r" b="b"/>
              <a:pathLst>
                <a:path w="18084" h="1095" extrusionOk="0">
                  <a:moveTo>
                    <a:pt x="17924" y="0"/>
                  </a:moveTo>
                  <a:lnTo>
                    <a:pt x="137" y="798"/>
                  </a:lnTo>
                  <a:lnTo>
                    <a:pt x="91" y="821"/>
                  </a:lnTo>
                  <a:lnTo>
                    <a:pt x="46" y="844"/>
                  </a:lnTo>
                  <a:lnTo>
                    <a:pt x="0" y="890"/>
                  </a:lnTo>
                  <a:lnTo>
                    <a:pt x="0" y="958"/>
                  </a:lnTo>
                  <a:lnTo>
                    <a:pt x="23" y="1004"/>
                  </a:lnTo>
                  <a:lnTo>
                    <a:pt x="46" y="1049"/>
                  </a:lnTo>
                  <a:lnTo>
                    <a:pt x="91" y="1072"/>
                  </a:lnTo>
                  <a:lnTo>
                    <a:pt x="137" y="1095"/>
                  </a:lnTo>
                  <a:lnTo>
                    <a:pt x="17947" y="297"/>
                  </a:lnTo>
                  <a:lnTo>
                    <a:pt x="17993" y="274"/>
                  </a:lnTo>
                  <a:lnTo>
                    <a:pt x="18038" y="251"/>
                  </a:lnTo>
                  <a:lnTo>
                    <a:pt x="18084" y="205"/>
                  </a:lnTo>
                  <a:lnTo>
                    <a:pt x="18084" y="137"/>
                  </a:lnTo>
                  <a:lnTo>
                    <a:pt x="18061" y="91"/>
                  </a:lnTo>
                  <a:lnTo>
                    <a:pt x="18038" y="46"/>
                  </a:lnTo>
                  <a:lnTo>
                    <a:pt x="17993" y="23"/>
                  </a:lnTo>
                  <a:lnTo>
                    <a:pt x="17924" y="0"/>
                  </a:lnTo>
                  <a:close/>
                </a:path>
              </a:pathLst>
            </a:custGeom>
            <a:solidFill>
              <a:srgbClr val="0C0E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6" name="Google Shape;1106;p20"/>
            <p:cNvSpPr/>
            <p:nvPr/>
          </p:nvSpPr>
          <p:spPr>
            <a:xfrm>
              <a:off x="3395629" y="528771"/>
              <a:ext cx="1633754" cy="94737"/>
            </a:xfrm>
            <a:custGeom>
              <a:avLst/>
              <a:gdLst/>
              <a:ahLst/>
              <a:cxnLst/>
              <a:rect l="l" t="t" r="r" b="b"/>
              <a:pathLst>
                <a:path w="18084" h="1095" fill="none" extrusionOk="0">
                  <a:moveTo>
                    <a:pt x="17924" y="0"/>
                  </a:moveTo>
                  <a:lnTo>
                    <a:pt x="137" y="798"/>
                  </a:lnTo>
                  <a:lnTo>
                    <a:pt x="137" y="798"/>
                  </a:lnTo>
                  <a:lnTo>
                    <a:pt x="91" y="821"/>
                  </a:lnTo>
                  <a:lnTo>
                    <a:pt x="46" y="844"/>
                  </a:lnTo>
                  <a:lnTo>
                    <a:pt x="0" y="890"/>
                  </a:lnTo>
                  <a:lnTo>
                    <a:pt x="0" y="958"/>
                  </a:lnTo>
                  <a:lnTo>
                    <a:pt x="0" y="958"/>
                  </a:lnTo>
                  <a:lnTo>
                    <a:pt x="23" y="1004"/>
                  </a:lnTo>
                  <a:lnTo>
                    <a:pt x="46" y="1049"/>
                  </a:lnTo>
                  <a:lnTo>
                    <a:pt x="91" y="1072"/>
                  </a:lnTo>
                  <a:lnTo>
                    <a:pt x="137" y="1095"/>
                  </a:lnTo>
                  <a:lnTo>
                    <a:pt x="17947" y="297"/>
                  </a:lnTo>
                  <a:lnTo>
                    <a:pt x="17947" y="297"/>
                  </a:lnTo>
                  <a:lnTo>
                    <a:pt x="17993" y="274"/>
                  </a:lnTo>
                  <a:lnTo>
                    <a:pt x="18038" y="251"/>
                  </a:lnTo>
                  <a:lnTo>
                    <a:pt x="18084" y="205"/>
                  </a:lnTo>
                  <a:lnTo>
                    <a:pt x="18084" y="137"/>
                  </a:lnTo>
                  <a:lnTo>
                    <a:pt x="18084" y="137"/>
                  </a:lnTo>
                  <a:lnTo>
                    <a:pt x="18061" y="91"/>
                  </a:lnTo>
                  <a:lnTo>
                    <a:pt x="18038" y="46"/>
                  </a:lnTo>
                  <a:lnTo>
                    <a:pt x="17993" y="23"/>
                  </a:lnTo>
                  <a:lnTo>
                    <a:pt x="17924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7" name="Google Shape;1107;p20"/>
            <p:cNvSpPr/>
            <p:nvPr/>
          </p:nvSpPr>
          <p:spPr>
            <a:xfrm>
              <a:off x="2408724" y="514928"/>
              <a:ext cx="4369776" cy="4121607"/>
            </a:xfrm>
            <a:custGeom>
              <a:avLst/>
              <a:gdLst/>
              <a:ahLst/>
              <a:cxnLst/>
              <a:rect l="l" t="t" r="r" b="b"/>
              <a:pathLst>
                <a:path w="48369" h="47639" extrusionOk="0">
                  <a:moveTo>
                    <a:pt x="35439" y="1"/>
                  </a:moveTo>
                  <a:lnTo>
                    <a:pt x="35393" y="23"/>
                  </a:lnTo>
                  <a:lnTo>
                    <a:pt x="35348" y="46"/>
                  </a:lnTo>
                  <a:lnTo>
                    <a:pt x="35325" y="115"/>
                  </a:lnTo>
                  <a:lnTo>
                    <a:pt x="35325" y="160"/>
                  </a:lnTo>
                  <a:lnTo>
                    <a:pt x="35348" y="206"/>
                  </a:lnTo>
                  <a:lnTo>
                    <a:pt x="35393" y="251"/>
                  </a:lnTo>
                  <a:lnTo>
                    <a:pt x="35439" y="274"/>
                  </a:lnTo>
                  <a:lnTo>
                    <a:pt x="35758" y="343"/>
                  </a:lnTo>
                  <a:lnTo>
                    <a:pt x="36055" y="434"/>
                  </a:lnTo>
                  <a:lnTo>
                    <a:pt x="36351" y="548"/>
                  </a:lnTo>
                  <a:lnTo>
                    <a:pt x="36647" y="662"/>
                  </a:lnTo>
                  <a:lnTo>
                    <a:pt x="36921" y="821"/>
                  </a:lnTo>
                  <a:lnTo>
                    <a:pt x="37195" y="981"/>
                  </a:lnTo>
                  <a:lnTo>
                    <a:pt x="37446" y="1164"/>
                  </a:lnTo>
                  <a:lnTo>
                    <a:pt x="37696" y="1369"/>
                  </a:lnTo>
                  <a:lnTo>
                    <a:pt x="46750" y="9373"/>
                  </a:lnTo>
                  <a:lnTo>
                    <a:pt x="48095" y="45427"/>
                  </a:lnTo>
                  <a:lnTo>
                    <a:pt x="2464" y="47365"/>
                  </a:lnTo>
                  <a:lnTo>
                    <a:pt x="297" y="1734"/>
                  </a:lnTo>
                  <a:lnTo>
                    <a:pt x="4493" y="1551"/>
                  </a:lnTo>
                  <a:lnTo>
                    <a:pt x="4539" y="1528"/>
                  </a:lnTo>
                  <a:lnTo>
                    <a:pt x="4584" y="1506"/>
                  </a:lnTo>
                  <a:lnTo>
                    <a:pt x="4607" y="1460"/>
                  </a:lnTo>
                  <a:lnTo>
                    <a:pt x="4630" y="1392"/>
                  </a:lnTo>
                  <a:lnTo>
                    <a:pt x="4607" y="1346"/>
                  </a:lnTo>
                  <a:lnTo>
                    <a:pt x="4584" y="1300"/>
                  </a:lnTo>
                  <a:lnTo>
                    <a:pt x="4539" y="1278"/>
                  </a:lnTo>
                  <a:lnTo>
                    <a:pt x="4470" y="1255"/>
                  </a:lnTo>
                  <a:lnTo>
                    <a:pt x="138" y="1460"/>
                  </a:lnTo>
                  <a:lnTo>
                    <a:pt x="69" y="1460"/>
                  </a:lnTo>
                  <a:lnTo>
                    <a:pt x="24" y="1506"/>
                  </a:lnTo>
                  <a:lnTo>
                    <a:pt x="1" y="1551"/>
                  </a:lnTo>
                  <a:lnTo>
                    <a:pt x="1" y="1597"/>
                  </a:lnTo>
                  <a:lnTo>
                    <a:pt x="2190" y="47502"/>
                  </a:lnTo>
                  <a:lnTo>
                    <a:pt x="2190" y="47571"/>
                  </a:lnTo>
                  <a:lnTo>
                    <a:pt x="2236" y="47616"/>
                  </a:lnTo>
                  <a:lnTo>
                    <a:pt x="2281" y="47639"/>
                  </a:lnTo>
                  <a:lnTo>
                    <a:pt x="2327" y="47639"/>
                  </a:lnTo>
                  <a:lnTo>
                    <a:pt x="48232" y="45701"/>
                  </a:lnTo>
                  <a:lnTo>
                    <a:pt x="48300" y="45678"/>
                  </a:lnTo>
                  <a:lnTo>
                    <a:pt x="48346" y="45655"/>
                  </a:lnTo>
                  <a:lnTo>
                    <a:pt x="48369" y="45609"/>
                  </a:lnTo>
                  <a:lnTo>
                    <a:pt x="48369" y="45564"/>
                  </a:lnTo>
                  <a:lnTo>
                    <a:pt x="47023" y="9305"/>
                  </a:lnTo>
                  <a:lnTo>
                    <a:pt x="47023" y="9236"/>
                  </a:lnTo>
                  <a:lnTo>
                    <a:pt x="46978" y="9191"/>
                  </a:lnTo>
                  <a:lnTo>
                    <a:pt x="37879" y="1164"/>
                  </a:lnTo>
                  <a:lnTo>
                    <a:pt x="37628" y="935"/>
                  </a:lnTo>
                  <a:lnTo>
                    <a:pt x="37354" y="753"/>
                  </a:lnTo>
                  <a:lnTo>
                    <a:pt x="37058" y="571"/>
                  </a:lnTo>
                  <a:lnTo>
                    <a:pt x="36761" y="411"/>
                  </a:lnTo>
                  <a:lnTo>
                    <a:pt x="36465" y="274"/>
                  </a:lnTo>
                  <a:lnTo>
                    <a:pt x="36146" y="160"/>
                  </a:lnTo>
                  <a:lnTo>
                    <a:pt x="35826" y="69"/>
                  </a:lnTo>
                  <a:lnTo>
                    <a:pt x="35507" y="1"/>
                  </a:lnTo>
                  <a:close/>
                </a:path>
              </a:pathLst>
            </a:custGeom>
            <a:solidFill>
              <a:srgbClr val="0C0E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8" name="Google Shape;1108;p20"/>
            <p:cNvSpPr/>
            <p:nvPr/>
          </p:nvSpPr>
          <p:spPr>
            <a:xfrm>
              <a:off x="2408724" y="514928"/>
              <a:ext cx="4369776" cy="4121607"/>
            </a:xfrm>
            <a:custGeom>
              <a:avLst/>
              <a:gdLst/>
              <a:ahLst/>
              <a:cxnLst/>
              <a:rect l="l" t="t" r="r" b="b"/>
              <a:pathLst>
                <a:path w="48369" h="47639" fill="none" extrusionOk="0">
                  <a:moveTo>
                    <a:pt x="4470" y="1255"/>
                  </a:moveTo>
                  <a:lnTo>
                    <a:pt x="138" y="1460"/>
                  </a:lnTo>
                  <a:lnTo>
                    <a:pt x="138" y="1460"/>
                  </a:lnTo>
                  <a:lnTo>
                    <a:pt x="69" y="1460"/>
                  </a:lnTo>
                  <a:lnTo>
                    <a:pt x="24" y="1506"/>
                  </a:lnTo>
                  <a:lnTo>
                    <a:pt x="24" y="1506"/>
                  </a:lnTo>
                  <a:lnTo>
                    <a:pt x="1" y="1551"/>
                  </a:lnTo>
                  <a:lnTo>
                    <a:pt x="1" y="1597"/>
                  </a:lnTo>
                  <a:lnTo>
                    <a:pt x="2190" y="47502"/>
                  </a:lnTo>
                  <a:lnTo>
                    <a:pt x="2190" y="47502"/>
                  </a:lnTo>
                  <a:lnTo>
                    <a:pt x="2190" y="47571"/>
                  </a:lnTo>
                  <a:lnTo>
                    <a:pt x="2236" y="47616"/>
                  </a:lnTo>
                  <a:lnTo>
                    <a:pt x="2281" y="47639"/>
                  </a:lnTo>
                  <a:lnTo>
                    <a:pt x="2327" y="47639"/>
                  </a:lnTo>
                  <a:lnTo>
                    <a:pt x="48232" y="45701"/>
                  </a:lnTo>
                  <a:lnTo>
                    <a:pt x="48232" y="45701"/>
                  </a:lnTo>
                  <a:lnTo>
                    <a:pt x="48300" y="45678"/>
                  </a:lnTo>
                  <a:lnTo>
                    <a:pt x="48346" y="45655"/>
                  </a:lnTo>
                  <a:lnTo>
                    <a:pt x="48369" y="45609"/>
                  </a:lnTo>
                  <a:lnTo>
                    <a:pt x="48369" y="45564"/>
                  </a:lnTo>
                  <a:lnTo>
                    <a:pt x="47023" y="9305"/>
                  </a:lnTo>
                  <a:lnTo>
                    <a:pt x="47023" y="9305"/>
                  </a:lnTo>
                  <a:lnTo>
                    <a:pt x="47023" y="9236"/>
                  </a:lnTo>
                  <a:lnTo>
                    <a:pt x="46978" y="9191"/>
                  </a:lnTo>
                  <a:lnTo>
                    <a:pt x="37879" y="1164"/>
                  </a:lnTo>
                  <a:lnTo>
                    <a:pt x="37879" y="1164"/>
                  </a:lnTo>
                  <a:lnTo>
                    <a:pt x="37628" y="935"/>
                  </a:lnTo>
                  <a:lnTo>
                    <a:pt x="37354" y="753"/>
                  </a:lnTo>
                  <a:lnTo>
                    <a:pt x="37058" y="571"/>
                  </a:lnTo>
                  <a:lnTo>
                    <a:pt x="36761" y="411"/>
                  </a:lnTo>
                  <a:lnTo>
                    <a:pt x="36465" y="274"/>
                  </a:lnTo>
                  <a:lnTo>
                    <a:pt x="36146" y="160"/>
                  </a:lnTo>
                  <a:lnTo>
                    <a:pt x="35826" y="69"/>
                  </a:lnTo>
                  <a:lnTo>
                    <a:pt x="35507" y="1"/>
                  </a:lnTo>
                  <a:lnTo>
                    <a:pt x="35507" y="1"/>
                  </a:lnTo>
                  <a:lnTo>
                    <a:pt x="35439" y="1"/>
                  </a:lnTo>
                  <a:lnTo>
                    <a:pt x="35393" y="23"/>
                  </a:lnTo>
                  <a:lnTo>
                    <a:pt x="35348" y="46"/>
                  </a:lnTo>
                  <a:lnTo>
                    <a:pt x="35325" y="115"/>
                  </a:lnTo>
                  <a:lnTo>
                    <a:pt x="35325" y="115"/>
                  </a:lnTo>
                  <a:lnTo>
                    <a:pt x="35325" y="160"/>
                  </a:lnTo>
                  <a:lnTo>
                    <a:pt x="35348" y="206"/>
                  </a:lnTo>
                  <a:lnTo>
                    <a:pt x="35393" y="251"/>
                  </a:lnTo>
                  <a:lnTo>
                    <a:pt x="35439" y="274"/>
                  </a:lnTo>
                  <a:lnTo>
                    <a:pt x="35439" y="274"/>
                  </a:lnTo>
                  <a:lnTo>
                    <a:pt x="35758" y="343"/>
                  </a:lnTo>
                  <a:lnTo>
                    <a:pt x="36055" y="434"/>
                  </a:lnTo>
                  <a:lnTo>
                    <a:pt x="36351" y="548"/>
                  </a:lnTo>
                  <a:lnTo>
                    <a:pt x="36647" y="662"/>
                  </a:lnTo>
                  <a:lnTo>
                    <a:pt x="36921" y="821"/>
                  </a:lnTo>
                  <a:lnTo>
                    <a:pt x="37195" y="981"/>
                  </a:lnTo>
                  <a:lnTo>
                    <a:pt x="37446" y="1164"/>
                  </a:lnTo>
                  <a:lnTo>
                    <a:pt x="37696" y="1369"/>
                  </a:lnTo>
                  <a:lnTo>
                    <a:pt x="46750" y="9373"/>
                  </a:lnTo>
                  <a:lnTo>
                    <a:pt x="48095" y="45427"/>
                  </a:lnTo>
                  <a:lnTo>
                    <a:pt x="2464" y="47365"/>
                  </a:lnTo>
                  <a:lnTo>
                    <a:pt x="297" y="1734"/>
                  </a:lnTo>
                  <a:lnTo>
                    <a:pt x="4493" y="1551"/>
                  </a:lnTo>
                  <a:lnTo>
                    <a:pt x="4493" y="1551"/>
                  </a:lnTo>
                  <a:lnTo>
                    <a:pt x="4539" y="1528"/>
                  </a:lnTo>
                  <a:lnTo>
                    <a:pt x="4584" y="1506"/>
                  </a:lnTo>
                  <a:lnTo>
                    <a:pt x="4607" y="1460"/>
                  </a:lnTo>
                  <a:lnTo>
                    <a:pt x="4630" y="1392"/>
                  </a:lnTo>
                  <a:lnTo>
                    <a:pt x="4630" y="1392"/>
                  </a:lnTo>
                  <a:lnTo>
                    <a:pt x="4607" y="1346"/>
                  </a:lnTo>
                  <a:lnTo>
                    <a:pt x="4584" y="1300"/>
                  </a:lnTo>
                  <a:lnTo>
                    <a:pt x="4539" y="1278"/>
                  </a:lnTo>
                  <a:lnTo>
                    <a:pt x="4470" y="1255"/>
                  </a:lnTo>
                  <a:lnTo>
                    <a:pt x="4470" y="1255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9" name="Google Shape;1109;p20"/>
            <p:cNvSpPr/>
            <p:nvPr/>
          </p:nvSpPr>
          <p:spPr>
            <a:xfrm>
              <a:off x="5649503" y="550401"/>
              <a:ext cx="995123" cy="775543"/>
            </a:xfrm>
            <a:custGeom>
              <a:avLst/>
              <a:gdLst/>
              <a:ahLst/>
              <a:cxnLst/>
              <a:rect l="l" t="t" r="r" b="b"/>
              <a:pathLst>
                <a:path w="11015" h="8964" extrusionOk="0">
                  <a:moveTo>
                    <a:pt x="525" y="1"/>
                  </a:moveTo>
                  <a:lnTo>
                    <a:pt x="707" y="115"/>
                  </a:lnTo>
                  <a:lnTo>
                    <a:pt x="867" y="275"/>
                  </a:lnTo>
                  <a:lnTo>
                    <a:pt x="1026" y="434"/>
                  </a:lnTo>
                  <a:lnTo>
                    <a:pt x="1186" y="594"/>
                  </a:lnTo>
                  <a:lnTo>
                    <a:pt x="1346" y="799"/>
                  </a:lnTo>
                  <a:lnTo>
                    <a:pt x="1482" y="1004"/>
                  </a:lnTo>
                  <a:lnTo>
                    <a:pt x="1619" y="1210"/>
                  </a:lnTo>
                  <a:lnTo>
                    <a:pt x="1733" y="1460"/>
                  </a:lnTo>
                  <a:lnTo>
                    <a:pt x="1870" y="1689"/>
                  </a:lnTo>
                  <a:lnTo>
                    <a:pt x="1961" y="1939"/>
                  </a:lnTo>
                  <a:lnTo>
                    <a:pt x="2052" y="2213"/>
                  </a:lnTo>
                  <a:lnTo>
                    <a:pt x="2144" y="2487"/>
                  </a:lnTo>
                  <a:lnTo>
                    <a:pt x="2212" y="2783"/>
                  </a:lnTo>
                  <a:lnTo>
                    <a:pt x="2281" y="3080"/>
                  </a:lnTo>
                  <a:lnTo>
                    <a:pt x="2303" y="3376"/>
                  </a:lnTo>
                  <a:lnTo>
                    <a:pt x="2349" y="3673"/>
                  </a:lnTo>
                  <a:lnTo>
                    <a:pt x="2349" y="3992"/>
                  </a:lnTo>
                  <a:lnTo>
                    <a:pt x="2349" y="4311"/>
                  </a:lnTo>
                  <a:lnTo>
                    <a:pt x="2326" y="4653"/>
                  </a:lnTo>
                  <a:lnTo>
                    <a:pt x="2281" y="4972"/>
                  </a:lnTo>
                  <a:lnTo>
                    <a:pt x="2212" y="5314"/>
                  </a:lnTo>
                  <a:lnTo>
                    <a:pt x="2121" y="5634"/>
                  </a:lnTo>
                  <a:lnTo>
                    <a:pt x="2030" y="5976"/>
                  </a:lnTo>
                  <a:lnTo>
                    <a:pt x="1893" y="6318"/>
                  </a:lnTo>
                  <a:lnTo>
                    <a:pt x="1756" y="6660"/>
                  </a:lnTo>
                  <a:lnTo>
                    <a:pt x="1574" y="6979"/>
                  </a:lnTo>
                  <a:lnTo>
                    <a:pt x="1368" y="7321"/>
                  </a:lnTo>
                  <a:lnTo>
                    <a:pt x="1163" y="7663"/>
                  </a:lnTo>
                  <a:lnTo>
                    <a:pt x="912" y="7983"/>
                  </a:lnTo>
                  <a:lnTo>
                    <a:pt x="639" y="8325"/>
                  </a:lnTo>
                  <a:lnTo>
                    <a:pt x="319" y="8644"/>
                  </a:lnTo>
                  <a:lnTo>
                    <a:pt x="0" y="8963"/>
                  </a:lnTo>
                  <a:lnTo>
                    <a:pt x="11015" y="8895"/>
                  </a:lnTo>
                  <a:lnTo>
                    <a:pt x="1916" y="845"/>
                  </a:lnTo>
                  <a:lnTo>
                    <a:pt x="1596" y="594"/>
                  </a:lnTo>
                  <a:lnTo>
                    <a:pt x="1254" y="366"/>
                  </a:lnTo>
                  <a:lnTo>
                    <a:pt x="912" y="161"/>
                  </a:lnTo>
                  <a:lnTo>
                    <a:pt x="525" y="1"/>
                  </a:lnTo>
                  <a:close/>
                </a:path>
              </a:pathLst>
            </a:custGeom>
            <a:solidFill>
              <a:srgbClr val="DDB2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0" name="Google Shape;1110;p20"/>
            <p:cNvSpPr/>
            <p:nvPr/>
          </p:nvSpPr>
          <p:spPr>
            <a:xfrm>
              <a:off x="5637126" y="536644"/>
              <a:ext cx="1019876" cy="801066"/>
            </a:xfrm>
            <a:custGeom>
              <a:avLst/>
              <a:gdLst/>
              <a:ahLst/>
              <a:cxnLst/>
              <a:rect l="l" t="t" r="r" b="b"/>
              <a:pathLst>
                <a:path w="11289" h="9259" extrusionOk="0">
                  <a:moveTo>
                    <a:pt x="1522" y="781"/>
                  </a:moveTo>
                  <a:lnTo>
                    <a:pt x="1642" y="867"/>
                  </a:lnTo>
                  <a:lnTo>
                    <a:pt x="1961" y="1118"/>
                  </a:lnTo>
                  <a:lnTo>
                    <a:pt x="10787" y="8917"/>
                  </a:lnTo>
                  <a:lnTo>
                    <a:pt x="481" y="8983"/>
                  </a:lnTo>
                  <a:lnTo>
                    <a:pt x="481" y="8983"/>
                  </a:lnTo>
                  <a:lnTo>
                    <a:pt x="548" y="8917"/>
                  </a:lnTo>
                  <a:lnTo>
                    <a:pt x="844" y="8620"/>
                  </a:lnTo>
                  <a:lnTo>
                    <a:pt x="1095" y="8301"/>
                  </a:lnTo>
                  <a:lnTo>
                    <a:pt x="1346" y="8005"/>
                  </a:lnTo>
                  <a:lnTo>
                    <a:pt x="1551" y="7685"/>
                  </a:lnTo>
                  <a:lnTo>
                    <a:pt x="1756" y="7366"/>
                  </a:lnTo>
                  <a:lnTo>
                    <a:pt x="1939" y="7047"/>
                  </a:lnTo>
                  <a:lnTo>
                    <a:pt x="2075" y="6705"/>
                  </a:lnTo>
                  <a:lnTo>
                    <a:pt x="2212" y="6386"/>
                  </a:lnTo>
                  <a:lnTo>
                    <a:pt x="2326" y="6066"/>
                  </a:lnTo>
                  <a:lnTo>
                    <a:pt x="2418" y="5747"/>
                  </a:lnTo>
                  <a:lnTo>
                    <a:pt x="2509" y="5428"/>
                  </a:lnTo>
                  <a:lnTo>
                    <a:pt x="2554" y="5109"/>
                  </a:lnTo>
                  <a:lnTo>
                    <a:pt x="2600" y="4812"/>
                  </a:lnTo>
                  <a:lnTo>
                    <a:pt x="2623" y="4493"/>
                  </a:lnTo>
                  <a:lnTo>
                    <a:pt x="2623" y="4196"/>
                  </a:lnTo>
                  <a:lnTo>
                    <a:pt x="2623" y="3854"/>
                  </a:lnTo>
                  <a:lnTo>
                    <a:pt x="2577" y="3512"/>
                  </a:lnTo>
                  <a:lnTo>
                    <a:pt x="2532" y="3170"/>
                  </a:lnTo>
                  <a:lnTo>
                    <a:pt x="2486" y="2851"/>
                  </a:lnTo>
                  <a:lnTo>
                    <a:pt x="2395" y="2554"/>
                  </a:lnTo>
                  <a:lnTo>
                    <a:pt x="2303" y="2235"/>
                  </a:lnTo>
                  <a:lnTo>
                    <a:pt x="2189" y="1962"/>
                  </a:lnTo>
                  <a:lnTo>
                    <a:pt x="2075" y="1688"/>
                  </a:lnTo>
                  <a:lnTo>
                    <a:pt x="1939" y="1414"/>
                  </a:lnTo>
                  <a:lnTo>
                    <a:pt x="1802" y="1163"/>
                  </a:lnTo>
                  <a:lnTo>
                    <a:pt x="1642" y="935"/>
                  </a:lnTo>
                  <a:lnTo>
                    <a:pt x="1522" y="781"/>
                  </a:lnTo>
                  <a:close/>
                  <a:moveTo>
                    <a:pt x="662" y="0"/>
                  </a:moveTo>
                  <a:lnTo>
                    <a:pt x="616" y="23"/>
                  </a:lnTo>
                  <a:lnTo>
                    <a:pt x="570" y="46"/>
                  </a:lnTo>
                  <a:lnTo>
                    <a:pt x="548" y="92"/>
                  </a:lnTo>
                  <a:lnTo>
                    <a:pt x="525" y="137"/>
                  </a:lnTo>
                  <a:lnTo>
                    <a:pt x="525" y="183"/>
                  </a:lnTo>
                  <a:lnTo>
                    <a:pt x="548" y="228"/>
                  </a:lnTo>
                  <a:lnTo>
                    <a:pt x="593" y="274"/>
                  </a:lnTo>
                  <a:lnTo>
                    <a:pt x="753" y="388"/>
                  </a:lnTo>
                  <a:lnTo>
                    <a:pt x="935" y="548"/>
                  </a:lnTo>
                  <a:lnTo>
                    <a:pt x="1095" y="707"/>
                  </a:lnTo>
                  <a:lnTo>
                    <a:pt x="1254" y="890"/>
                  </a:lnTo>
                  <a:lnTo>
                    <a:pt x="1414" y="1095"/>
                  </a:lnTo>
                  <a:lnTo>
                    <a:pt x="1551" y="1323"/>
                  </a:lnTo>
                  <a:lnTo>
                    <a:pt x="1688" y="1551"/>
                  </a:lnTo>
                  <a:lnTo>
                    <a:pt x="1825" y="1802"/>
                  </a:lnTo>
                  <a:lnTo>
                    <a:pt x="1939" y="2053"/>
                  </a:lnTo>
                  <a:lnTo>
                    <a:pt x="2030" y="2326"/>
                  </a:lnTo>
                  <a:lnTo>
                    <a:pt x="2121" y="2623"/>
                  </a:lnTo>
                  <a:lnTo>
                    <a:pt x="2189" y="2919"/>
                  </a:lnTo>
                  <a:lnTo>
                    <a:pt x="2258" y="3216"/>
                  </a:lnTo>
                  <a:lnTo>
                    <a:pt x="2303" y="3535"/>
                  </a:lnTo>
                  <a:lnTo>
                    <a:pt x="2326" y="3854"/>
                  </a:lnTo>
                  <a:lnTo>
                    <a:pt x="2349" y="4196"/>
                  </a:lnTo>
                  <a:lnTo>
                    <a:pt x="2326" y="4470"/>
                  </a:lnTo>
                  <a:lnTo>
                    <a:pt x="2303" y="4766"/>
                  </a:lnTo>
                  <a:lnTo>
                    <a:pt x="2281" y="5063"/>
                  </a:lnTo>
                  <a:lnTo>
                    <a:pt x="2212" y="5382"/>
                  </a:lnTo>
                  <a:lnTo>
                    <a:pt x="2144" y="5679"/>
                  </a:lnTo>
                  <a:lnTo>
                    <a:pt x="2053" y="5975"/>
                  </a:lnTo>
                  <a:lnTo>
                    <a:pt x="1961" y="6294"/>
                  </a:lnTo>
                  <a:lnTo>
                    <a:pt x="1825" y="6591"/>
                  </a:lnTo>
                  <a:lnTo>
                    <a:pt x="1688" y="6910"/>
                  </a:lnTo>
                  <a:lnTo>
                    <a:pt x="1505" y="7207"/>
                  </a:lnTo>
                  <a:lnTo>
                    <a:pt x="1323" y="7526"/>
                  </a:lnTo>
                  <a:lnTo>
                    <a:pt x="1118" y="7822"/>
                  </a:lnTo>
                  <a:lnTo>
                    <a:pt x="867" y="8142"/>
                  </a:lnTo>
                  <a:lnTo>
                    <a:pt x="616" y="8438"/>
                  </a:lnTo>
                  <a:lnTo>
                    <a:pt x="342" y="8734"/>
                  </a:lnTo>
                  <a:lnTo>
                    <a:pt x="46" y="9031"/>
                  </a:lnTo>
                  <a:lnTo>
                    <a:pt x="0" y="9099"/>
                  </a:lnTo>
                  <a:lnTo>
                    <a:pt x="0" y="9168"/>
                  </a:lnTo>
                  <a:lnTo>
                    <a:pt x="46" y="9236"/>
                  </a:lnTo>
                  <a:lnTo>
                    <a:pt x="137" y="9259"/>
                  </a:lnTo>
                  <a:lnTo>
                    <a:pt x="11152" y="9191"/>
                  </a:lnTo>
                  <a:lnTo>
                    <a:pt x="11243" y="9168"/>
                  </a:lnTo>
                  <a:lnTo>
                    <a:pt x="11288" y="9099"/>
                  </a:lnTo>
                  <a:lnTo>
                    <a:pt x="11288" y="9008"/>
                  </a:lnTo>
                  <a:lnTo>
                    <a:pt x="11243" y="8940"/>
                  </a:lnTo>
                  <a:lnTo>
                    <a:pt x="2144" y="913"/>
                  </a:lnTo>
                  <a:lnTo>
                    <a:pt x="1825" y="639"/>
                  </a:lnTo>
                  <a:lnTo>
                    <a:pt x="1460" y="411"/>
                  </a:lnTo>
                  <a:lnTo>
                    <a:pt x="1095" y="183"/>
                  </a:lnTo>
                  <a:lnTo>
                    <a:pt x="730" y="23"/>
                  </a:lnTo>
                  <a:lnTo>
                    <a:pt x="662" y="0"/>
                  </a:lnTo>
                  <a:close/>
                </a:path>
              </a:pathLst>
            </a:custGeom>
            <a:solidFill>
              <a:srgbClr val="0C0E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1" name="Google Shape;1111;p20"/>
            <p:cNvSpPr/>
            <p:nvPr/>
          </p:nvSpPr>
          <p:spPr>
            <a:xfrm>
              <a:off x="2763139" y="230846"/>
              <a:ext cx="644865" cy="605796"/>
            </a:xfrm>
            <a:custGeom>
              <a:avLst/>
              <a:gdLst/>
              <a:ahLst/>
              <a:cxnLst/>
              <a:rect l="l" t="t" r="r" b="b"/>
              <a:pathLst>
                <a:path w="7138" h="7002" extrusionOk="0">
                  <a:moveTo>
                    <a:pt x="6613" y="1"/>
                  </a:moveTo>
                  <a:lnTo>
                    <a:pt x="5724" y="1460"/>
                  </a:lnTo>
                  <a:lnTo>
                    <a:pt x="5040" y="457"/>
                  </a:lnTo>
                  <a:lnTo>
                    <a:pt x="4424" y="1688"/>
                  </a:lnTo>
                  <a:lnTo>
                    <a:pt x="3603" y="365"/>
                  </a:lnTo>
                  <a:lnTo>
                    <a:pt x="3079" y="1711"/>
                  </a:lnTo>
                  <a:lnTo>
                    <a:pt x="1939" y="525"/>
                  </a:lnTo>
                  <a:lnTo>
                    <a:pt x="1300" y="1825"/>
                  </a:lnTo>
                  <a:lnTo>
                    <a:pt x="0" y="502"/>
                  </a:lnTo>
                  <a:lnTo>
                    <a:pt x="547" y="6865"/>
                  </a:lnTo>
                  <a:lnTo>
                    <a:pt x="616" y="6888"/>
                  </a:lnTo>
                  <a:lnTo>
                    <a:pt x="661" y="6910"/>
                  </a:lnTo>
                  <a:lnTo>
                    <a:pt x="684" y="6956"/>
                  </a:lnTo>
                  <a:lnTo>
                    <a:pt x="707" y="7002"/>
                  </a:lnTo>
                  <a:lnTo>
                    <a:pt x="7001" y="6728"/>
                  </a:lnTo>
                  <a:lnTo>
                    <a:pt x="7001" y="6660"/>
                  </a:lnTo>
                  <a:lnTo>
                    <a:pt x="7047" y="6614"/>
                  </a:lnTo>
                  <a:lnTo>
                    <a:pt x="7069" y="6591"/>
                  </a:lnTo>
                  <a:lnTo>
                    <a:pt x="7138" y="6568"/>
                  </a:lnTo>
                  <a:lnTo>
                    <a:pt x="6613" y="1"/>
                  </a:lnTo>
                  <a:close/>
                </a:path>
              </a:pathLst>
            </a:custGeom>
            <a:solidFill>
              <a:srgbClr val="FB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2" name="Google Shape;1112;p20"/>
            <p:cNvSpPr/>
            <p:nvPr/>
          </p:nvSpPr>
          <p:spPr>
            <a:xfrm>
              <a:off x="2763139" y="29559"/>
              <a:ext cx="644865" cy="605796"/>
            </a:xfrm>
            <a:custGeom>
              <a:avLst/>
              <a:gdLst/>
              <a:ahLst/>
              <a:cxnLst/>
              <a:rect l="l" t="t" r="r" b="b"/>
              <a:pathLst>
                <a:path w="7138" h="7002" fill="none" extrusionOk="0">
                  <a:moveTo>
                    <a:pt x="6613" y="1"/>
                  </a:moveTo>
                  <a:lnTo>
                    <a:pt x="5724" y="1460"/>
                  </a:lnTo>
                  <a:lnTo>
                    <a:pt x="5040" y="457"/>
                  </a:lnTo>
                  <a:lnTo>
                    <a:pt x="4424" y="1688"/>
                  </a:lnTo>
                  <a:lnTo>
                    <a:pt x="3603" y="365"/>
                  </a:lnTo>
                  <a:lnTo>
                    <a:pt x="3079" y="1711"/>
                  </a:lnTo>
                  <a:lnTo>
                    <a:pt x="1939" y="525"/>
                  </a:lnTo>
                  <a:lnTo>
                    <a:pt x="1300" y="1825"/>
                  </a:lnTo>
                  <a:lnTo>
                    <a:pt x="0" y="502"/>
                  </a:lnTo>
                  <a:lnTo>
                    <a:pt x="0" y="502"/>
                  </a:lnTo>
                  <a:lnTo>
                    <a:pt x="547" y="6865"/>
                  </a:lnTo>
                  <a:lnTo>
                    <a:pt x="547" y="6865"/>
                  </a:lnTo>
                  <a:lnTo>
                    <a:pt x="547" y="6865"/>
                  </a:lnTo>
                  <a:lnTo>
                    <a:pt x="547" y="6865"/>
                  </a:lnTo>
                  <a:lnTo>
                    <a:pt x="547" y="6865"/>
                  </a:lnTo>
                  <a:lnTo>
                    <a:pt x="547" y="6865"/>
                  </a:lnTo>
                  <a:lnTo>
                    <a:pt x="616" y="6888"/>
                  </a:lnTo>
                  <a:lnTo>
                    <a:pt x="661" y="6910"/>
                  </a:lnTo>
                  <a:lnTo>
                    <a:pt x="684" y="6956"/>
                  </a:lnTo>
                  <a:lnTo>
                    <a:pt x="707" y="7002"/>
                  </a:lnTo>
                  <a:lnTo>
                    <a:pt x="707" y="7002"/>
                  </a:lnTo>
                  <a:lnTo>
                    <a:pt x="7001" y="6728"/>
                  </a:lnTo>
                  <a:lnTo>
                    <a:pt x="7001" y="6728"/>
                  </a:lnTo>
                  <a:lnTo>
                    <a:pt x="7001" y="6728"/>
                  </a:lnTo>
                  <a:lnTo>
                    <a:pt x="7001" y="6660"/>
                  </a:lnTo>
                  <a:lnTo>
                    <a:pt x="7047" y="6614"/>
                  </a:lnTo>
                  <a:lnTo>
                    <a:pt x="7069" y="6591"/>
                  </a:lnTo>
                  <a:lnTo>
                    <a:pt x="7138" y="6568"/>
                  </a:lnTo>
                  <a:lnTo>
                    <a:pt x="6613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3" name="Google Shape;1113;p20"/>
            <p:cNvSpPr/>
            <p:nvPr/>
          </p:nvSpPr>
          <p:spPr>
            <a:xfrm>
              <a:off x="2814625" y="611580"/>
              <a:ext cx="628422" cy="678950"/>
            </a:xfrm>
            <a:custGeom>
              <a:avLst/>
              <a:gdLst/>
              <a:ahLst/>
              <a:cxnLst/>
              <a:rect l="l" t="t" r="r" b="b"/>
              <a:pathLst>
                <a:path w="6956" h="5246" extrusionOk="0">
                  <a:moveTo>
                    <a:pt x="6431" y="1"/>
                  </a:moveTo>
                  <a:lnTo>
                    <a:pt x="137" y="275"/>
                  </a:lnTo>
                  <a:lnTo>
                    <a:pt x="114" y="343"/>
                  </a:lnTo>
                  <a:lnTo>
                    <a:pt x="91" y="389"/>
                  </a:lnTo>
                  <a:lnTo>
                    <a:pt x="46" y="411"/>
                  </a:lnTo>
                  <a:lnTo>
                    <a:pt x="0" y="434"/>
                  </a:lnTo>
                  <a:lnTo>
                    <a:pt x="411" y="5246"/>
                  </a:lnTo>
                  <a:lnTo>
                    <a:pt x="1369" y="4379"/>
                  </a:lnTo>
                  <a:lnTo>
                    <a:pt x="2281" y="5064"/>
                  </a:lnTo>
                  <a:lnTo>
                    <a:pt x="2828" y="4265"/>
                  </a:lnTo>
                  <a:lnTo>
                    <a:pt x="3717" y="5064"/>
                  </a:lnTo>
                  <a:lnTo>
                    <a:pt x="4493" y="3946"/>
                  </a:lnTo>
                  <a:lnTo>
                    <a:pt x="5245" y="4699"/>
                  </a:lnTo>
                  <a:lnTo>
                    <a:pt x="5815" y="3741"/>
                  </a:lnTo>
                  <a:lnTo>
                    <a:pt x="6956" y="4835"/>
                  </a:lnTo>
                  <a:lnTo>
                    <a:pt x="6591" y="138"/>
                  </a:lnTo>
                  <a:lnTo>
                    <a:pt x="6568" y="138"/>
                  </a:lnTo>
                  <a:lnTo>
                    <a:pt x="6522" y="115"/>
                  </a:lnTo>
                  <a:lnTo>
                    <a:pt x="6477" y="92"/>
                  </a:lnTo>
                  <a:lnTo>
                    <a:pt x="6454" y="47"/>
                  </a:lnTo>
                  <a:lnTo>
                    <a:pt x="6431" y="1"/>
                  </a:lnTo>
                  <a:close/>
                </a:path>
              </a:pathLst>
            </a:custGeom>
            <a:solidFill>
              <a:srgbClr val="F6DC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4" name="Google Shape;1114;p20"/>
            <p:cNvSpPr/>
            <p:nvPr/>
          </p:nvSpPr>
          <p:spPr>
            <a:xfrm>
              <a:off x="2814635" y="611570"/>
              <a:ext cx="628422" cy="453871"/>
            </a:xfrm>
            <a:custGeom>
              <a:avLst/>
              <a:gdLst/>
              <a:ahLst/>
              <a:cxnLst/>
              <a:rect l="l" t="t" r="r" b="b"/>
              <a:pathLst>
                <a:path w="6956" h="5246" fill="none" extrusionOk="0">
                  <a:moveTo>
                    <a:pt x="6431" y="1"/>
                  </a:moveTo>
                  <a:lnTo>
                    <a:pt x="137" y="275"/>
                  </a:lnTo>
                  <a:lnTo>
                    <a:pt x="137" y="275"/>
                  </a:lnTo>
                  <a:lnTo>
                    <a:pt x="114" y="343"/>
                  </a:lnTo>
                  <a:lnTo>
                    <a:pt x="91" y="389"/>
                  </a:lnTo>
                  <a:lnTo>
                    <a:pt x="46" y="411"/>
                  </a:lnTo>
                  <a:lnTo>
                    <a:pt x="0" y="434"/>
                  </a:lnTo>
                  <a:lnTo>
                    <a:pt x="0" y="434"/>
                  </a:lnTo>
                  <a:lnTo>
                    <a:pt x="411" y="5246"/>
                  </a:lnTo>
                  <a:lnTo>
                    <a:pt x="1369" y="4379"/>
                  </a:lnTo>
                  <a:lnTo>
                    <a:pt x="2281" y="5064"/>
                  </a:lnTo>
                  <a:lnTo>
                    <a:pt x="2828" y="4265"/>
                  </a:lnTo>
                  <a:lnTo>
                    <a:pt x="3717" y="5064"/>
                  </a:lnTo>
                  <a:lnTo>
                    <a:pt x="4493" y="3946"/>
                  </a:lnTo>
                  <a:lnTo>
                    <a:pt x="5245" y="4699"/>
                  </a:lnTo>
                  <a:lnTo>
                    <a:pt x="5815" y="3741"/>
                  </a:lnTo>
                  <a:lnTo>
                    <a:pt x="6956" y="4835"/>
                  </a:lnTo>
                  <a:lnTo>
                    <a:pt x="6591" y="138"/>
                  </a:lnTo>
                  <a:lnTo>
                    <a:pt x="6568" y="138"/>
                  </a:lnTo>
                  <a:lnTo>
                    <a:pt x="6568" y="138"/>
                  </a:lnTo>
                  <a:lnTo>
                    <a:pt x="6568" y="138"/>
                  </a:lnTo>
                  <a:lnTo>
                    <a:pt x="6568" y="138"/>
                  </a:lnTo>
                  <a:lnTo>
                    <a:pt x="6522" y="115"/>
                  </a:lnTo>
                  <a:lnTo>
                    <a:pt x="6477" y="92"/>
                  </a:lnTo>
                  <a:lnTo>
                    <a:pt x="6454" y="47"/>
                  </a:lnTo>
                  <a:lnTo>
                    <a:pt x="643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5" name="Google Shape;1115;p20"/>
            <p:cNvSpPr/>
            <p:nvPr/>
          </p:nvSpPr>
          <p:spPr>
            <a:xfrm>
              <a:off x="3395629" y="597813"/>
              <a:ext cx="14455" cy="25696"/>
            </a:xfrm>
            <a:custGeom>
              <a:avLst/>
              <a:gdLst/>
              <a:ahLst/>
              <a:cxnLst/>
              <a:rect l="l" t="t" r="r" b="b"/>
              <a:pathLst>
                <a:path w="160" h="297" extrusionOk="0">
                  <a:moveTo>
                    <a:pt x="137" y="0"/>
                  </a:moveTo>
                  <a:lnTo>
                    <a:pt x="68" y="23"/>
                  </a:lnTo>
                  <a:lnTo>
                    <a:pt x="46" y="46"/>
                  </a:lnTo>
                  <a:lnTo>
                    <a:pt x="0" y="92"/>
                  </a:lnTo>
                  <a:lnTo>
                    <a:pt x="0" y="160"/>
                  </a:lnTo>
                  <a:lnTo>
                    <a:pt x="23" y="206"/>
                  </a:lnTo>
                  <a:lnTo>
                    <a:pt x="46" y="251"/>
                  </a:lnTo>
                  <a:lnTo>
                    <a:pt x="91" y="274"/>
                  </a:lnTo>
                  <a:lnTo>
                    <a:pt x="137" y="297"/>
                  </a:lnTo>
                  <a:lnTo>
                    <a:pt x="160" y="297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292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6" name="Google Shape;1116;p20"/>
            <p:cNvSpPr/>
            <p:nvPr/>
          </p:nvSpPr>
          <p:spPr>
            <a:xfrm>
              <a:off x="3395629" y="597813"/>
              <a:ext cx="14455" cy="25696"/>
            </a:xfrm>
            <a:custGeom>
              <a:avLst/>
              <a:gdLst/>
              <a:ahLst/>
              <a:cxnLst/>
              <a:rect l="l" t="t" r="r" b="b"/>
              <a:pathLst>
                <a:path w="160" h="297" fill="none" extrusionOk="0">
                  <a:moveTo>
                    <a:pt x="137" y="0"/>
                  </a:moveTo>
                  <a:lnTo>
                    <a:pt x="137" y="0"/>
                  </a:lnTo>
                  <a:lnTo>
                    <a:pt x="68" y="23"/>
                  </a:lnTo>
                  <a:lnTo>
                    <a:pt x="46" y="46"/>
                  </a:lnTo>
                  <a:lnTo>
                    <a:pt x="0" y="92"/>
                  </a:lnTo>
                  <a:lnTo>
                    <a:pt x="0" y="160"/>
                  </a:lnTo>
                  <a:lnTo>
                    <a:pt x="0" y="160"/>
                  </a:lnTo>
                  <a:lnTo>
                    <a:pt x="0" y="160"/>
                  </a:lnTo>
                  <a:lnTo>
                    <a:pt x="23" y="206"/>
                  </a:lnTo>
                  <a:lnTo>
                    <a:pt x="46" y="251"/>
                  </a:lnTo>
                  <a:lnTo>
                    <a:pt x="91" y="274"/>
                  </a:lnTo>
                  <a:lnTo>
                    <a:pt x="137" y="297"/>
                  </a:lnTo>
                  <a:lnTo>
                    <a:pt x="137" y="297"/>
                  </a:lnTo>
                  <a:lnTo>
                    <a:pt x="137" y="297"/>
                  </a:lnTo>
                  <a:lnTo>
                    <a:pt x="160" y="297"/>
                  </a:lnTo>
                  <a:lnTo>
                    <a:pt x="137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7" name="Google Shape;1117;p20"/>
            <p:cNvSpPr/>
            <p:nvPr/>
          </p:nvSpPr>
          <p:spPr>
            <a:xfrm>
              <a:off x="2812557" y="623423"/>
              <a:ext cx="14545" cy="25782"/>
            </a:xfrm>
            <a:custGeom>
              <a:avLst/>
              <a:gdLst/>
              <a:ahLst/>
              <a:cxnLst/>
              <a:rect l="l" t="t" r="r" b="b"/>
              <a:pathLst>
                <a:path w="161" h="298" extrusionOk="0">
                  <a:moveTo>
                    <a:pt x="0" y="1"/>
                  </a:moveTo>
                  <a:lnTo>
                    <a:pt x="23" y="297"/>
                  </a:lnTo>
                  <a:lnTo>
                    <a:pt x="69" y="274"/>
                  </a:lnTo>
                  <a:lnTo>
                    <a:pt x="114" y="252"/>
                  </a:lnTo>
                  <a:lnTo>
                    <a:pt x="137" y="206"/>
                  </a:lnTo>
                  <a:lnTo>
                    <a:pt x="160" y="138"/>
                  </a:lnTo>
                  <a:lnTo>
                    <a:pt x="137" y="92"/>
                  </a:lnTo>
                  <a:lnTo>
                    <a:pt x="114" y="46"/>
                  </a:lnTo>
                  <a:lnTo>
                    <a:pt x="69" y="2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292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8" name="Google Shape;1118;p20"/>
            <p:cNvSpPr/>
            <p:nvPr/>
          </p:nvSpPr>
          <p:spPr>
            <a:xfrm>
              <a:off x="2812557" y="623423"/>
              <a:ext cx="14545" cy="25782"/>
            </a:xfrm>
            <a:custGeom>
              <a:avLst/>
              <a:gdLst/>
              <a:ahLst/>
              <a:cxnLst/>
              <a:rect l="l" t="t" r="r" b="b"/>
              <a:pathLst>
                <a:path w="161" h="298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23" y="297"/>
                  </a:lnTo>
                  <a:lnTo>
                    <a:pt x="23" y="297"/>
                  </a:lnTo>
                  <a:lnTo>
                    <a:pt x="69" y="274"/>
                  </a:lnTo>
                  <a:lnTo>
                    <a:pt x="114" y="252"/>
                  </a:lnTo>
                  <a:lnTo>
                    <a:pt x="137" y="206"/>
                  </a:lnTo>
                  <a:lnTo>
                    <a:pt x="160" y="138"/>
                  </a:lnTo>
                  <a:lnTo>
                    <a:pt x="160" y="138"/>
                  </a:lnTo>
                  <a:lnTo>
                    <a:pt x="160" y="138"/>
                  </a:lnTo>
                  <a:lnTo>
                    <a:pt x="137" y="92"/>
                  </a:lnTo>
                  <a:lnTo>
                    <a:pt x="114" y="46"/>
                  </a:lnTo>
                  <a:lnTo>
                    <a:pt x="69" y="24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9" name="Google Shape;1119;p20"/>
            <p:cNvSpPr/>
            <p:nvPr/>
          </p:nvSpPr>
          <p:spPr>
            <a:xfrm>
              <a:off x="2750762" y="217003"/>
              <a:ext cx="704672" cy="1061570"/>
            </a:xfrm>
            <a:custGeom>
              <a:avLst/>
              <a:gdLst/>
              <a:ahLst/>
              <a:cxnLst/>
              <a:rect l="l" t="t" r="r" b="b"/>
              <a:pathLst>
                <a:path w="7800" h="12270" extrusionOk="0">
                  <a:moveTo>
                    <a:pt x="6659" y="594"/>
                  </a:moveTo>
                  <a:lnTo>
                    <a:pt x="7480" y="11358"/>
                  </a:lnTo>
                  <a:lnTo>
                    <a:pt x="6636" y="10537"/>
                  </a:lnTo>
                  <a:lnTo>
                    <a:pt x="6568" y="10491"/>
                  </a:lnTo>
                  <a:lnTo>
                    <a:pt x="6500" y="10491"/>
                  </a:lnTo>
                  <a:lnTo>
                    <a:pt x="6454" y="10514"/>
                  </a:lnTo>
                  <a:lnTo>
                    <a:pt x="6408" y="10559"/>
                  </a:lnTo>
                  <a:lnTo>
                    <a:pt x="5929" y="11358"/>
                  </a:lnTo>
                  <a:lnTo>
                    <a:pt x="5291" y="10742"/>
                  </a:lnTo>
                  <a:lnTo>
                    <a:pt x="5245" y="10696"/>
                  </a:lnTo>
                  <a:lnTo>
                    <a:pt x="5177" y="10696"/>
                  </a:lnTo>
                  <a:lnTo>
                    <a:pt x="5131" y="10719"/>
                  </a:lnTo>
                  <a:lnTo>
                    <a:pt x="5086" y="10765"/>
                  </a:lnTo>
                  <a:lnTo>
                    <a:pt x="4402" y="11722"/>
                  </a:lnTo>
                  <a:lnTo>
                    <a:pt x="3626" y="11038"/>
                  </a:lnTo>
                  <a:lnTo>
                    <a:pt x="3581" y="11016"/>
                  </a:lnTo>
                  <a:lnTo>
                    <a:pt x="3444" y="11016"/>
                  </a:lnTo>
                  <a:lnTo>
                    <a:pt x="3421" y="11061"/>
                  </a:lnTo>
                  <a:lnTo>
                    <a:pt x="2965" y="11745"/>
                  </a:lnTo>
                  <a:lnTo>
                    <a:pt x="2144" y="11152"/>
                  </a:lnTo>
                  <a:lnTo>
                    <a:pt x="2098" y="11130"/>
                  </a:lnTo>
                  <a:lnTo>
                    <a:pt x="2053" y="11130"/>
                  </a:lnTo>
                  <a:lnTo>
                    <a:pt x="2007" y="11152"/>
                  </a:lnTo>
                  <a:lnTo>
                    <a:pt x="1961" y="11175"/>
                  </a:lnTo>
                  <a:lnTo>
                    <a:pt x="1229" y="11837"/>
                  </a:lnTo>
                  <a:lnTo>
                    <a:pt x="1209" y="11631"/>
                  </a:lnTo>
                  <a:lnTo>
                    <a:pt x="684" y="5383"/>
                  </a:lnTo>
                  <a:lnTo>
                    <a:pt x="411" y="2122"/>
                  </a:lnTo>
                  <a:lnTo>
                    <a:pt x="320" y="1073"/>
                  </a:lnTo>
                  <a:lnTo>
                    <a:pt x="316" y="1029"/>
                  </a:lnTo>
                  <a:lnTo>
                    <a:pt x="316" y="1029"/>
                  </a:lnTo>
                  <a:lnTo>
                    <a:pt x="1346" y="2076"/>
                  </a:lnTo>
                  <a:lnTo>
                    <a:pt x="1391" y="2122"/>
                  </a:lnTo>
                  <a:lnTo>
                    <a:pt x="1460" y="2122"/>
                  </a:lnTo>
                  <a:lnTo>
                    <a:pt x="1528" y="2099"/>
                  </a:lnTo>
                  <a:lnTo>
                    <a:pt x="1574" y="2053"/>
                  </a:lnTo>
                  <a:lnTo>
                    <a:pt x="2121" y="913"/>
                  </a:lnTo>
                  <a:lnTo>
                    <a:pt x="3102" y="1962"/>
                  </a:lnTo>
                  <a:lnTo>
                    <a:pt x="3170" y="2008"/>
                  </a:lnTo>
                  <a:lnTo>
                    <a:pt x="3239" y="2008"/>
                  </a:lnTo>
                  <a:lnTo>
                    <a:pt x="3307" y="1985"/>
                  </a:lnTo>
                  <a:lnTo>
                    <a:pt x="3330" y="1917"/>
                  </a:lnTo>
                  <a:lnTo>
                    <a:pt x="3763" y="845"/>
                  </a:lnTo>
                  <a:lnTo>
                    <a:pt x="4424" y="1939"/>
                  </a:lnTo>
                  <a:lnTo>
                    <a:pt x="4493" y="1985"/>
                  </a:lnTo>
                  <a:lnTo>
                    <a:pt x="4561" y="2008"/>
                  </a:lnTo>
                  <a:lnTo>
                    <a:pt x="4630" y="1985"/>
                  </a:lnTo>
                  <a:lnTo>
                    <a:pt x="4675" y="1917"/>
                  </a:lnTo>
                  <a:lnTo>
                    <a:pt x="5200" y="913"/>
                  </a:lnTo>
                  <a:lnTo>
                    <a:pt x="5747" y="1689"/>
                  </a:lnTo>
                  <a:lnTo>
                    <a:pt x="5793" y="1734"/>
                  </a:lnTo>
                  <a:lnTo>
                    <a:pt x="5861" y="1757"/>
                  </a:lnTo>
                  <a:lnTo>
                    <a:pt x="5929" y="1734"/>
                  </a:lnTo>
                  <a:lnTo>
                    <a:pt x="5975" y="1689"/>
                  </a:lnTo>
                  <a:lnTo>
                    <a:pt x="6659" y="594"/>
                  </a:lnTo>
                  <a:close/>
                  <a:moveTo>
                    <a:pt x="6750" y="1"/>
                  </a:moveTo>
                  <a:lnTo>
                    <a:pt x="6705" y="24"/>
                  </a:lnTo>
                  <a:lnTo>
                    <a:pt x="6659" y="47"/>
                  </a:lnTo>
                  <a:lnTo>
                    <a:pt x="6636" y="69"/>
                  </a:lnTo>
                  <a:lnTo>
                    <a:pt x="5861" y="1346"/>
                  </a:lnTo>
                  <a:lnTo>
                    <a:pt x="5291" y="548"/>
                  </a:lnTo>
                  <a:lnTo>
                    <a:pt x="5223" y="503"/>
                  </a:lnTo>
                  <a:lnTo>
                    <a:pt x="5154" y="480"/>
                  </a:lnTo>
                  <a:lnTo>
                    <a:pt x="5086" y="503"/>
                  </a:lnTo>
                  <a:lnTo>
                    <a:pt x="5040" y="571"/>
                  </a:lnTo>
                  <a:lnTo>
                    <a:pt x="4538" y="1574"/>
                  </a:lnTo>
                  <a:lnTo>
                    <a:pt x="3854" y="457"/>
                  </a:lnTo>
                  <a:lnTo>
                    <a:pt x="3786" y="389"/>
                  </a:lnTo>
                  <a:lnTo>
                    <a:pt x="3717" y="389"/>
                  </a:lnTo>
                  <a:lnTo>
                    <a:pt x="3649" y="411"/>
                  </a:lnTo>
                  <a:lnTo>
                    <a:pt x="3603" y="480"/>
                  </a:lnTo>
                  <a:lnTo>
                    <a:pt x="3147" y="1597"/>
                  </a:lnTo>
                  <a:lnTo>
                    <a:pt x="2190" y="571"/>
                  </a:lnTo>
                  <a:lnTo>
                    <a:pt x="2121" y="548"/>
                  </a:lnTo>
                  <a:lnTo>
                    <a:pt x="2053" y="525"/>
                  </a:lnTo>
                  <a:lnTo>
                    <a:pt x="1984" y="571"/>
                  </a:lnTo>
                  <a:lnTo>
                    <a:pt x="1961" y="617"/>
                  </a:lnTo>
                  <a:lnTo>
                    <a:pt x="1414" y="1734"/>
                  </a:lnTo>
                  <a:lnTo>
                    <a:pt x="251" y="571"/>
                  </a:lnTo>
                  <a:lnTo>
                    <a:pt x="183" y="525"/>
                  </a:lnTo>
                  <a:lnTo>
                    <a:pt x="92" y="525"/>
                  </a:lnTo>
                  <a:lnTo>
                    <a:pt x="23" y="594"/>
                  </a:lnTo>
                  <a:lnTo>
                    <a:pt x="0" y="662"/>
                  </a:lnTo>
                  <a:lnTo>
                    <a:pt x="0" y="685"/>
                  </a:lnTo>
                  <a:lnTo>
                    <a:pt x="46" y="1324"/>
                  </a:lnTo>
                  <a:lnTo>
                    <a:pt x="981" y="12133"/>
                  </a:lnTo>
                  <a:lnTo>
                    <a:pt x="1004" y="12201"/>
                  </a:lnTo>
                  <a:lnTo>
                    <a:pt x="1072" y="12247"/>
                  </a:lnTo>
                  <a:lnTo>
                    <a:pt x="1141" y="12270"/>
                  </a:lnTo>
                  <a:lnTo>
                    <a:pt x="1209" y="12224"/>
                  </a:lnTo>
                  <a:lnTo>
                    <a:pt x="2076" y="11449"/>
                  </a:lnTo>
                  <a:lnTo>
                    <a:pt x="2896" y="12065"/>
                  </a:lnTo>
                  <a:lnTo>
                    <a:pt x="2965" y="12087"/>
                  </a:lnTo>
                  <a:lnTo>
                    <a:pt x="3010" y="12087"/>
                  </a:lnTo>
                  <a:lnTo>
                    <a:pt x="3056" y="12065"/>
                  </a:lnTo>
                  <a:lnTo>
                    <a:pt x="3102" y="12019"/>
                  </a:lnTo>
                  <a:lnTo>
                    <a:pt x="3558" y="11358"/>
                  </a:lnTo>
                  <a:lnTo>
                    <a:pt x="4333" y="12042"/>
                  </a:lnTo>
                  <a:lnTo>
                    <a:pt x="4379" y="12087"/>
                  </a:lnTo>
                  <a:lnTo>
                    <a:pt x="4447" y="12087"/>
                  </a:lnTo>
                  <a:lnTo>
                    <a:pt x="4493" y="12065"/>
                  </a:lnTo>
                  <a:lnTo>
                    <a:pt x="4538" y="12019"/>
                  </a:lnTo>
                  <a:lnTo>
                    <a:pt x="5223" y="11061"/>
                  </a:lnTo>
                  <a:lnTo>
                    <a:pt x="5861" y="11677"/>
                  </a:lnTo>
                  <a:lnTo>
                    <a:pt x="5929" y="11722"/>
                  </a:lnTo>
                  <a:lnTo>
                    <a:pt x="5975" y="11722"/>
                  </a:lnTo>
                  <a:lnTo>
                    <a:pt x="6043" y="11700"/>
                  </a:lnTo>
                  <a:lnTo>
                    <a:pt x="6089" y="11654"/>
                  </a:lnTo>
                  <a:lnTo>
                    <a:pt x="6568" y="10856"/>
                  </a:lnTo>
                  <a:lnTo>
                    <a:pt x="7549" y="11814"/>
                  </a:lnTo>
                  <a:lnTo>
                    <a:pt x="7640" y="11859"/>
                  </a:lnTo>
                  <a:lnTo>
                    <a:pt x="7708" y="11836"/>
                  </a:lnTo>
                  <a:lnTo>
                    <a:pt x="7777" y="11791"/>
                  </a:lnTo>
                  <a:lnTo>
                    <a:pt x="7799" y="11700"/>
                  </a:lnTo>
                  <a:lnTo>
                    <a:pt x="6910" y="138"/>
                  </a:lnTo>
                  <a:lnTo>
                    <a:pt x="6887" y="92"/>
                  </a:lnTo>
                  <a:lnTo>
                    <a:pt x="6864" y="69"/>
                  </a:lnTo>
                  <a:lnTo>
                    <a:pt x="6842" y="24"/>
                  </a:lnTo>
                  <a:lnTo>
                    <a:pt x="6796" y="24"/>
                  </a:lnTo>
                  <a:lnTo>
                    <a:pt x="6750" y="1"/>
                  </a:lnTo>
                  <a:close/>
                </a:path>
              </a:pathLst>
            </a:custGeom>
            <a:solidFill>
              <a:srgbClr val="0C0E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0" name="Google Shape;1120;p20"/>
            <p:cNvSpPr/>
            <p:nvPr/>
          </p:nvSpPr>
          <p:spPr>
            <a:xfrm>
              <a:off x="4971660" y="154991"/>
              <a:ext cx="640799" cy="599826"/>
            </a:xfrm>
            <a:custGeom>
              <a:avLst/>
              <a:gdLst/>
              <a:ahLst/>
              <a:cxnLst/>
              <a:rect l="l" t="t" r="r" b="b"/>
              <a:pathLst>
                <a:path w="7093" h="6933" extrusionOk="0">
                  <a:moveTo>
                    <a:pt x="6545" y="0"/>
                  </a:moveTo>
                  <a:lnTo>
                    <a:pt x="5588" y="844"/>
                  </a:lnTo>
                  <a:lnTo>
                    <a:pt x="4653" y="183"/>
                  </a:lnTo>
                  <a:lnTo>
                    <a:pt x="4128" y="981"/>
                  </a:lnTo>
                  <a:lnTo>
                    <a:pt x="3216" y="183"/>
                  </a:lnTo>
                  <a:lnTo>
                    <a:pt x="2463" y="1277"/>
                  </a:lnTo>
                  <a:lnTo>
                    <a:pt x="1688" y="525"/>
                  </a:lnTo>
                  <a:lnTo>
                    <a:pt x="1118" y="1483"/>
                  </a:lnTo>
                  <a:lnTo>
                    <a:pt x="0" y="411"/>
                  </a:lnTo>
                  <a:lnTo>
                    <a:pt x="479" y="6796"/>
                  </a:lnTo>
                  <a:lnTo>
                    <a:pt x="502" y="6796"/>
                  </a:lnTo>
                  <a:lnTo>
                    <a:pt x="548" y="6819"/>
                  </a:lnTo>
                  <a:lnTo>
                    <a:pt x="593" y="6842"/>
                  </a:lnTo>
                  <a:lnTo>
                    <a:pt x="616" y="6887"/>
                  </a:lnTo>
                  <a:lnTo>
                    <a:pt x="639" y="6933"/>
                  </a:lnTo>
                  <a:lnTo>
                    <a:pt x="5998" y="6682"/>
                  </a:lnTo>
                  <a:lnTo>
                    <a:pt x="6226" y="6682"/>
                  </a:lnTo>
                  <a:lnTo>
                    <a:pt x="6591" y="6705"/>
                  </a:lnTo>
                  <a:lnTo>
                    <a:pt x="6956" y="6751"/>
                  </a:lnTo>
                  <a:lnTo>
                    <a:pt x="6979" y="6705"/>
                  </a:lnTo>
                  <a:lnTo>
                    <a:pt x="7001" y="6659"/>
                  </a:lnTo>
                  <a:lnTo>
                    <a:pt x="7047" y="6637"/>
                  </a:lnTo>
                  <a:lnTo>
                    <a:pt x="7093" y="6637"/>
                  </a:lnTo>
                  <a:lnTo>
                    <a:pt x="6545" y="0"/>
                  </a:lnTo>
                  <a:close/>
                </a:path>
              </a:pathLst>
            </a:custGeom>
            <a:solidFill>
              <a:srgbClr val="FB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1" name="Google Shape;1121;p20"/>
            <p:cNvSpPr/>
            <p:nvPr/>
          </p:nvSpPr>
          <p:spPr>
            <a:xfrm>
              <a:off x="4971660" y="-59209"/>
              <a:ext cx="640799" cy="599826"/>
            </a:xfrm>
            <a:custGeom>
              <a:avLst/>
              <a:gdLst/>
              <a:ahLst/>
              <a:cxnLst/>
              <a:rect l="l" t="t" r="r" b="b"/>
              <a:pathLst>
                <a:path w="7093" h="6933" fill="none" extrusionOk="0">
                  <a:moveTo>
                    <a:pt x="6545" y="0"/>
                  </a:moveTo>
                  <a:lnTo>
                    <a:pt x="5588" y="844"/>
                  </a:lnTo>
                  <a:lnTo>
                    <a:pt x="4653" y="183"/>
                  </a:lnTo>
                  <a:lnTo>
                    <a:pt x="4128" y="981"/>
                  </a:lnTo>
                  <a:lnTo>
                    <a:pt x="3216" y="183"/>
                  </a:lnTo>
                  <a:lnTo>
                    <a:pt x="2463" y="1277"/>
                  </a:lnTo>
                  <a:lnTo>
                    <a:pt x="1688" y="525"/>
                  </a:lnTo>
                  <a:lnTo>
                    <a:pt x="1118" y="1483"/>
                  </a:lnTo>
                  <a:lnTo>
                    <a:pt x="0" y="411"/>
                  </a:lnTo>
                  <a:lnTo>
                    <a:pt x="479" y="6796"/>
                  </a:lnTo>
                  <a:lnTo>
                    <a:pt x="479" y="6796"/>
                  </a:lnTo>
                  <a:lnTo>
                    <a:pt x="479" y="6796"/>
                  </a:lnTo>
                  <a:lnTo>
                    <a:pt x="502" y="6796"/>
                  </a:lnTo>
                  <a:lnTo>
                    <a:pt x="502" y="6796"/>
                  </a:lnTo>
                  <a:lnTo>
                    <a:pt x="548" y="6819"/>
                  </a:lnTo>
                  <a:lnTo>
                    <a:pt x="593" y="6842"/>
                  </a:lnTo>
                  <a:lnTo>
                    <a:pt x="616" y="6887"/>
                  </a:lnTo>
                  <a:lnTo>
                    <a:pt x="639" y="6933"/>
                  </a:lnTo>
                  <a:lnTo>
                    <a:pt x="639" y="6933"/>
                  </a:lnTo>
                  <a:lnTo>
                    <a:pt x="639" y="6933"/>
                  </a:lnTo>
                  <a:lnTo>
                    <a:pt x="5998" y="6682"/>
                  </a:lnTo>
                  <a:lnTo>
                    <a:pt x="5998" y="6682"/>
                  </a:lnTo>
                  <a:lnTo>
                    <a:pt x="6226" y="6682"/>
                  </a:lnTo>
                  <a:lnTo>
                    <a:pt x="6226" y="6682"/>
                  </a:lnTo>
                  <a:lnTo>
                    <a:pt x="6591" y="6705"/>
                  </a:lnTo>
                  <a:lnTo>
                    <a:pt x="6956" y="6751"/>
                  </a:lnTo>
                  <a:lnTo>
                    <a:pt x="6956" y="6751"/>
                  </a:lnTo>
                  <a:lnTo>
                    <a:pt x="6956" y="6751"/>
                  </a:lnTo>
                  <a:lnTo>
                    <a:pt x="6956" y="6751"/>
                  </a:lnTo>
                  <a:lnTo>
                    <a:pt x="6979" y="6705"/>
                  </a:lnTo>
                  <a:lnTo>
                    <a:pt x="7001" y="6659"/>
                  </a:lnTo>
                  <a:lnTo>
                    <a:pt x="7047" y="6637"/>
                  </a:lnTo>
                  <a:lnTo>
                    <a:pt x="7093" y="6637"/>
                  </a:lnTo>
                  <a:lnTo>
                    <a:pt x="7093" y="6637"/>
                  </a:lnTo>
                  <a:lnTo>
                    <a:pt x="6545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2" name="Google Shape;1122;p20"/>
            <p:cNvSpPr/>
            <p:nvPr/>
          </p:nvSpPr>
          <p:spPr>
            <a:xfrm>
              <a:off x="5017025" y="511926"/>
              <a:ext cx="630500" cy="678954"/>
            </a:xfrm>
            <a:custGeom>
              <a:avLst/>
              <a:gdLst/>
              <a:ahLst/>
              <a:cxnLst/>
              <a:rect l="l" t="t" r="r" b="b"/>
              <a:pathLst>
                <a:path w="6979" h="5291" extrusionOk="0">
                  <a:moveTo>
                    <a:pt x="5496" y="0"/>
                  </a:moveTo>
                  <a:lnTo>
                    <a:pt x="137" y="251"/>
                  </a:lnTo>
                  <a:lnTo>
                    <a:pt x="137" y="297"/>
                  </a:lnTo>
                  <a:lnTo>
                    <a:pt x="91" y="342"/>
                  </a:lnTo>
                  <a:lnTo>
                    <a:pt x="46" y="388"/>
                  </a:lnTo>
                  <a:lnTo>
                    <a:pt x="0" y="411"/>
                  </a:lnTo>
                  <a:lnTo>
                    <a:pt x="365" y="5291"/>
                  </a:lnTo>
                  <a:lnTo>
                    <a:pt x="1277" y="3831"/>
                  </a:lnTo>
                  <a:lnTo>
                    <a:pt x="1961" y="4812"/>
                  </a:lnTo>
                  <a:lnTo>
                    <a:pt x="2577" y="3580"/>
                  </a:lnTo>
                  <a:lnTo>
                    <a:pt x="3398" y="4903"/>
                  </a:lnTo>
                  <a:lnTo>
                    <a:pt x="3922" y="3558"/>
                  </a:lnTo>
                  <a:lnTo>
                    <a:pt x="5063" y="4766"/>
                  </a:lnTo>
                  <a:lnTo>
                    <a:pt x="5701" y="3466"/>
                  </a:lnTo>
                  <a:lnTo>
                    <a:pt x="6978" y="4789"/>
                  </a:lnTo>
                  <a:lnTo>
                    <a:pt x="6613" y="228"/>
                  </a:lnTo>
                  <a:lnTo>
                    <a:pt x="6568" y="228"/>
                  </a:lnTo>
                  <a:lnTo>
                    <a:pt x="6522" y="205"/>
                  </a:lnTo>
                  <a:lnTo>
                    <a:pt x="6477" y="160"/>
                  </a:lnTo>
                  <a:lnTo>
                    <a:pt x="6454" y="114"/>
                  </a:lnTo>
                  <a:lnTo>
                    <a:pt x="6454" y="69"/>
                  </a:lnTo>
                  <a:lnTo>
                    <a:pt x="6089" y="23"/>
                  </a:lnTo>
                  <a:lnTo>
                    <a:pt x="5724" y="0"/>
                  </a:lnTo>
                  <a:close/>
                </a:path>
              </a:pathLst>
            </a:custGeom>
            <a:solidFill>
              <a:srgbClr val="F6DC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3" name="Google Shape;1123;p20"/>
            <p:cNvSpPr/>
            <p:nvPr/>
          </p:nvSpPr>
          <p:spPr>
            <a:xfrm>
              <a:off x="5017025" y="518895"/>
              <a:ext cx="630500" cy="720581"/>
            </a:xfrm>
            <a:custGeom>
              <a:avLst/>
              <a:gdLst/>
              <a:ahLst/>
              <a:cxnLst/>
              <a:rect l="l" t="t" r="r" b="b"/>
              <a:pathLst>
                <a:path w="6979" h="5291" fill="none" extrusionOk="0">
                  <a:moveTo>
                    <a:pt x="5724" y="0"/>
                  </a:moveTo>
                  <a:lnTo>
                    <a:pt x="5724" y="0"/>
                  </a:lnTo>
                  <a:lnTo>
                    <a:pt x="5496" y="0"/>
                  </a:lnTo>
                  <a:lnTo>
                    <a:pt x="137" y="251"/>
                  </a:lnTo>
                  <a:lnTo>
                    <a:pt x="137" y="251"/>
                  </a:lnTo>
                  <a:lnTo>
                    <a:pt x="137" y="297"/>
                  </a:lnTo>
                  <a:lnTo>
                    <a:pt x="91" y="342"/>
                  </a:lnTo>
                  <a:lnTo>
                    <a:pt x="46" y="388"/>
                  </a:lnTo>
                  <a:lnTo>
                    <a:pt x="0" y="411"/>
                  </a:lnTo>
                  <a:lnTo>
                    <a:pt x="365" y="5291"/>
                  </a:lnTo>
                  <a:lnTo>
                    <a:pt x="1277" y="3831"/>
                  </a:lnTo>
                  <a:lnTo>
                    <a:pt x="1961" y="4812"/>
                  </a:lnTo>
                  <a:lnTo>
                    <a:pt x="2577" y="3580"/>
                  </a:lnTo>
                  <a:lnTo>
                    <a:pt x="3398" y="4903"/>
                  </a:lnTo>
                  <a:lnTo>
                    <a:pt x="3922" y="3558"/>
                  </a:lnTo>
                  <a:lnTo>
                    <a:pt x="5063" y="4766"/>
                  </a:lnTo>
                  <a:lnTo>
                    <a:pt x="5701" y="3466"/>
                  </a:lnTo>
                  <a:lnTo>
                    <a:pt x="6978" y="4789"/>
                  </a:lnTo>
                  <a:lnTo>
                    <a:pt x="6978" y="4789"/>
                  </a:lnTo>
                  <a:lnTo>
                    <a:pt x="6613" y="228"/>
                  </a:lnTo>
                  <a:lnTo>
                    <a:pt x="6613" y="228"/>
                  </a:lnTo>
                  <a:lnTo>
                    <a:pt x="6568" y="228"/>
                  </a:lnTo>
                  <a:lnTo>
                    <a:pt x="6568" y="228"/>
                  </a:lnTo>
                  <a:lnTo>
                    <a:pt x="6522" y="205"/>
                  </a:lnTo>
                  <a:lnTo>
                    <a:pt x="6477" y="160"/>
                  </a:lnTo>
                  <a:lnTo>
                    <a:pt x="6454" y="114"/>
                  </a:lnTo>
                  <a:lnTo>
                    <a:pt x="6454" y="69"/>
                  </a:lnTo>
                  <a:lnTo>
                    <a:pt x="6454" y="69"/>
                  </a:lnTo>
                  <a:lnTo>
                    <a:pt x="6089" y="23"/>
                  </a:lnTo>
                  <a:lnTo>
                    <a:pt x="5724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4" name="Google Shape;1124;p20"/>
            <p:cNvSpPr/>
            <p:nvPr/>
          </p:nvSpPr>
          <p:spPr>
            <a:xfrm>
              <a:off x="5014935" y="528771"/>
              <a:ext cx="14455" cy="25696"/>
            </a:xfrm>
            <a:custGeom>
              <a:avLst/>
              <a:gdLst/>
              <a:ahLst/>
              <a:cxnLst/>
              <a:rect l="l" t="t" r="r" b="b"/>
              <a:pathLst>
                <a:path w="160" h="297" extrusionOk="0">
                  <a:moveTo>
                    <a:pt x="0" y="0"/>
                  </a:moveTo>
                  <a:lnTo>
                    <a:pt x="23" y="297"/>
                  </a:lnTo>
                  <a:lnTo>
                    <a:pt x="69" y="274"/>
                  </a:lnTo>
                  <a:lnTo>
                    <a:pt x="114" y="228"/>
                  </a:lnTo>
                  <a:lnTo>
                    <a:pt x="160" y="183"/>
                  </a:lnTo>
                  <a:lnTo>
                    <a:pt x="160" y="137"/>
                  </a:lnTo>
                  <a:lnTo>
                    <a:pt x="137" y="91"/>
                  </a:lnTo>
                  <a:lnTo>
                    <a:pt x="114" y="46"/>
                  </a:lnTo>
                  <a:lnTo>
                    <a:pt x="69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92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5" name="Google Shape;1125;p20"/>
            <p:cNvSpPr/>
            <p:nvPr/>
          </p:nvSpPr>
          <p:spPr>
            <a:xfrm>
              <a:off x="5014935" y="528771"/>
              <a:ext cx="14455" cy="25696"/>
            </a:xfrm>
            <a:custGeom>
              <a:avLst/>
              <a:gdLst/>
              <a:ahLst/>
              <a:cxnLst/>
              <a:rect l="l" t="t" r="r" b="b"/>
              <a:pathLst>
                <a:path w="160" h="297" fill="none" extrusionOk="0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" y="297"/>
                  </a:lnTo>
                  <a:lnTo>
                    <a:pt x="23" y="297"/>
                  </a:lnTo>
                  <a:lnTo>
                    <a:pt x="69" y="274"/>
                  </a:lnTo>
                  <a:lnTo>
                    <a:pt x="114" y="228"/>
                  </a:lnTo>
                  <a:lnTo>
                    <a:pt x="160" y="183"/>
                  </a:lnTo>
                  <a:lnTo>
                    <a:pt x="160" y="137"/>
                  </a:lnTo>
                  <a:lnTo>
                    <a:pt x="160" y="137"/>
                  </a:lnTo>
                  <a:lnTo>
                    <a:pt x="160" y="137"/>
                  </a:lnTo>
                  <a:lnTo>
                    <a:pt x="160" y="137"/>
                  </a:lnTo>
                  <a:lnTo>
                    <a:pt x="137" y="91"/>
                  </a:lnTo>
                  <a:lnTo>
                    <a:pt x="114" y="46"/>
                  </a:lnTo>
                  <a:lnTo>
                    <a:pt x="69" y="23"/>
                  </a:lnTo>
                  <a:lnTo>
                    <a:pt x="23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6" name="Google Shape;1126;p20"/>
            <p:cNvSpPr/>
            <p:nvPr/>
          </p:nvSpPr>
          <p:spPr>
            <a:xfrm>
              <a:off x="5599995" y="514928"/>
              <a:ext cx="14545" cy="23792"/>
            </a:xfrm>
            <a:custGeom>
              <a:avLst/>
              <a:gdLst/>
              <a:ahLst/>
              <a:cxnLst/>
              <a:rect l="l" t="t" r="r" b="b"/>
              <a:pathLst>
                <a:path w="161" h="275" extrusionOk="0">
                  <a:moveTo>
                    <a:pt x="92" y="1"/>
                  </a:moveTo>
                  <a:lnTo>
                    <a:pt x="46" y="23"/>
                  </a:lnTo>
                  <a:lnTo>
                    <a:pt x="24" y="69"/>
                  </a:lnTo>
                  <a:lnTo>
                    <a:pt x="1" y="115"/>
                  </a:lnTo>
                  <a:lnTo>
                    <a:pt x="1" y="160"/>
                  </a:lnTo>
                  <a:lnTo>
                    <a:pt x="24" y="206"/>
                  </a:lnTo>
                  <a:lnTo>
                    <a:pt x="69" y="251"/>
                  </a:lnTo>
                  <a:lnTo>
                    <a:pt x="115" y="274"/>
                  </a:lnTo>
                  <a:lnTo>
                    <a:pt x="160" y="274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292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7" name="Google Shape;1127;p20"/>
            <p:cNvSpPr/>
            <p:nvPr/>
          </p:nvSpPr>
          <p:spPr>
            <a:xfrm>
              <a:off x="5599995" y="514928"/>
              <a:ext cx="14545" cy="23792"/>
            </a:xfrm>
            <a:custGeom>
              <a:avLst/>
              <a:gdLst/>
              <a:ahLst/>
              <a:cxnLst/>
              <a:rect l="l" t="t" r="r" b="b"/>
              <a:pathLst>
                <a:path w="161" h="275" fill="none" extrusionOk="0">
                  <a:moveTo>
                    <a:pt x="138" y="1"/>
                  </a:moveTo>
                  <a:lnTo>
                    <a:pt x="138" y="1"/>
                  </a:lnTo>
                  <a:lnTo>
                    <a:pt x="92" y="1"/>
                  </a:lnTo>
                  <a:lnTo>
                    <a:pt x="46" y="23"/>
                  </a:lnTo>
                  <a:lnTo>
                    <a:pt x="24" y="69"/>
                  </a:lnTo>
                  <a:lnTo>
                    <a:pt x="1" y="115"/>
                  </a:lnTo>
                  <a:lnTo>
                    <a:pt x="1" y="115"/>
                  </a:lnTo>
                  <a:lnTo>
                    <a:pt x="1" y="115"/>
                  </a:lnTo>
                  <a:lnTo>
                    <a:pt x="1" y="115"/>
                  </a:lnTo>
                  <a:lnTo>
                    <a:pt x="1" y="160"/>
                  </a:lnTo>
                  <a:lnTo>
                    <a:pt x="24" y="206"/>
                  </a:lnTo>
                  <a:lnTo>
                    <a:pt x="69" y="251"/>
                  </a:lnTo>
                  <a:lnTo>
                    <a:pt x="115" y="274"/>
                  </a:lnTo>
                  <a:lnTo>
                    <a:pt x="115" y="274"/>
                  </a:lnTo>
                  <a:lnTo>
                    <a:pt x="160" y="274"/>
                  </a:lnTo>
                  <a:lnTo>
                    <a:pt x="160" y="274"/>
                  </a:lnTo>
                  <a:lnTo>
                    <a:pt x="138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8" name="Google Shape;1128;p20"/>
            <p:cNvSpPr/>
            <p:nvPr/>
          </p:nvSpPr>
          <p:spPr>
            <a:xfrm>
              <a:off x="4959284" y="143138"/>
              <a:ext cx="702594" cy="1059580"/>
            </a:xfrm>
            <a:custGeom>
              <a:avLst/>
              <a:gdLst/>
              <a:ahLst/>
              <a:cxnLst/>
              <a:rect l="l" t="t" r="r" b="b"/>
              <a:pathLst>
                <a:path w="7777" h="12247" extrusionOk="0">
                  <a:moveTo>
                    <a:pt x="6550" y="448"/>
                  </a:moveTo>
                  <a:lnTo>
                    <a:pt x="6568" y="639"/>
                  </a:lnTo>
                  <a:lnTo>
                    <a:pt x="7093" y="6888"/>
                  </a:lnTo>
                  <a:lnTo>
                    <a:pt x="7366" y="10149"/>
                  </a:lnTo>
                  <a:lnTo>
                    <a:pt x="7458" y="11198"/>
                  </a:lnTo>
                  <a:lnTo>
                    <a:pt x="7459" y="11217"/>
                  </a:lnTo>
                  <a:lnTo>
                    <a:pt x="6431" y="10171"/>
                  </a:lnTo>
                  <a:lnTo>
                    <a:pt x="6363" y="10149"/>
                  </a:lnTo>
                  <a:lnTo>
                    <a:pt x="6317" y="10126"/>
                  </a:lnTo>
                  <a:lnTo>
                    <a:pt x="6249" y="10171"/>
                  </a:lnTo>
                  <a:lnTo>
                    <a:pt x="6203" y="10217"/>
                  </a:lnTo>
                  <a:lnTo>
                    <a:pt x="5656" y="11334"/>
                  </a:lnTo>
                  <a:lnTo>
                    <a:pt x="4676" y="10285"/>
                  </a:lnTo>
                  <a:lnTo>
                    <a:pt x="4607" y="10263"/>
                  </a:lnTo>
                  <a:lnTo>
                    <a:pt x="4539" y="10240"/>
                  </a:lnTo>
                  <a:lnTo>
                    <a:pt x="4470" y="10285"/>
                  </a:lnTo>
                  <a:lnTo>
                    <a:pt x="4425" y="10331"/>
                  </a:lnTo>
                  <a:lnTo>
                    <a:pt x="4014" y="11426"/>
                  </a:lnTo>
                  <a:lnTo>
                    <a:pt x="3353" y="10331"/>
                  </a:lnTo>
                  <a:lnTo>
                    <a:pt x="3284" y="10263"/>
                  </a:lnTo>
                  <a:lnTo>
                    <a:pt x="3216" y="10263"/>
                  </a:lnTo>
                  <a:lnTo>
                    <a:pt x="3148" y="10285"/>
                  </a:lnTo>
                  <a:lnTo>
                    <a:pt x="3102" y="10331"/>
                  </a:lnTo>
                  <a:lnTo>
                    <a:pt x="2578" y="11357"/>
                  </a:lnTo>
                  <a:lnTo>
                    <a:pt x="2030" y="10559"/>
                  </a:lnTo>
                  <a:lnTo>
                    <a:pt x="1985" y="10513"/>
                  </a:lnTo>
                  <a:lnTo>
                    <a:pt x="1916" y="10491"/>
                  </a:lnTo>
                  <a:lnTo>
                    <a:pt x="1848" y="10513"/>
                  </a:lnTo>
                  <a:lnTo>
                    <a:pt x="1802" y="10559"/>
                  </a:lnTo>
                  <a:lnTo>
                    <a:pt x="1118" y="11654"/>
                  </a:lnTo>
                  <a:lnTo>
                    <a:pt x="297" y="890"/>
                  </a:lnTo>
                  <a:lnTo>
                    <a:pt x="1164" y="1711"/>
                  </a:lnTo>
                  <a:lnTo>
                    <a:pt x="1209" y="1757"/>
                  </a:lnTo>
                  <a:lnTo>
                    <a:pt x="1278" y="1757"/>
                  </a:lnTo>
                  <a:lnTo>
                    <a:pt x="1346" y="1734"/>
                  </a:lnTo>
                  <a:lnTo>
                    <a:pt x="1392" y="1688"/>
                  </a:lnTo>
                  <a:lnTo>
                    <a:pt x="1848" y="890"/>
                  </a:lnTo>
                  <a:lnTo>
                    <a:pt x="2486" y="1506"/>
                  </a:lnTo>
                  <a:lnTo>
                    <a:pt x="2555" y="1551"/>
                  </a:lnTo>
                  <a:lnTo>
                    <a:pt x="2600" y="1551"/>
                  </a:lnTo>
                  <a:lnTo>
                    <a:pt x="2669" y="1528"/>
                  </a:lnTo>
                  <a:lnTo>
                    <a:pt x="2714" y="1506"/>
                  </a:lnTo>
                  <a:lnTo>
                    <a:pt x="3398" y="525"/>
                  </a:lnTo>
                  <a:lnTo>
                    <a:pt x="4174" y="1209"/>
                  </a:lnTo>
                  <a:lnTo>
                    <a:pt x="4219" y="1255"/>
                  </a:lnTo>
                  <a:lnTo>
                    <a:pt x="4288" y="1255"/>
                  </a:lnTo>
                  <a:lnTo>
                    <a:pt x="4333" y="1232"/>
                  </a:lnTo>
                  <a:lnTo>
                    <a:pt x="4379" y="1186"/>
                  </a:lnTo>
                  <a:lnTo>
                    <a:pt x="4835" y="525"/>
                  </a:lnTo>
                  <a:lnTo>
                    <a:pt x="5633" y="1095"/>
                  </a:lnTo>
                  <a:lnTo>
                    <a:pt x="5679" y="1118"/>
                  </a:lnTo>
                  <a:lnTo>
                    <a:pt x="5770" y="1118"/>
                  </a:lnTo>
                  <a:lnTo>
                    <a:pt x="5816" y="1095"/>
                  </a:lnTo>
                  <a:lnTo>
                    <a:pt x="6550" y="448"/>
                  </a:lnTo>
                  <a:close/>
                  <a:moveTo>
                    <a:pt x="6637" y="1"/>
                  </a:moveTo>
                  <a:lnTo>
                    <a:pt x="6568" y="23"/>
                  </a:lnTo>
                  <a:lnTo>
                    <a:pt x="5702" y="799"/>
                  </a:lnTo>
                  <a:lnTo>
                    <a:pt x="4881" y="206"/>
                  </a:lnTo>
                  <a:lnTo>
                    <a:pt x="4835" y="183"/>
                  </a:lnTo>
                  <a:lnTo>
                    <a:pt x="4767" y="183"/>
                  </a:lnTo>
                  <a:lnTo>
                    <a:pt x="4721" y="206"/>
                  </a:lnTo>
                  <a:lnTo>
                    <a:pt x="4676" y="229"/>
                  </a:lnTo>
                  <a:lnTo>
                    <a:pt x="4242" y="890"/>
                  </a:lnTo>
                  <a:lnTo>
                    <a:pt x="3467" y="206"/>
                  </a:lnTo>
                  <a:lnTo>
                    <a:pt x="3398" y="183"/>
                  </a:lnTo>
                  <a:lnTo>
                    <a:pt x="3353" y="160"/>
                  </a:lnTo>
                  <a:lnTo>
                    <a:pt x="3284" y="183"/>
                  </a:lnTo>
                  <a:lnTo>
                    <a:pt x="3239" y="229"/>
                  </a:lnTo>
                  <a:lnTo>
                    <a:pt x="2578" y="1186"/>
                  </a:lnTo>
                  <a:lnTo>
                    <a:pt x="1916" y="571"/>
                  </a:lnTo>
                  <a:lnTo>
                    <a:pt x="1871" y="525"/>
                  </a:lnTo>
                  <a:lnTo>
                    <a:pt x="1802" y="525"/>
                  </a:lnTo>
                  <a:lnTo>
                    <a:pt x="1757" y="548"/>
                  </a:lnTo>
                  <a:lnTo>
                    <a:pt x="1711" y="594"/>
                  </a:lnTo>
                  <a:lnTo>
                    <a:pt x="1232" y="1392"/>
                  </a:lnTo>
                  <a:lnTo>
                    <a:pt x="229" y="434"/>
                  </a:lnTo>
                  <a:lnTo>
                    <a:pt x="160" y="388"/>
                  </a:lnTo>
                  <a:lnTo>
                    <a:pt x="69" y="411"/>
                  </a:lnTo>
                  <a:lnTo>
                    <a:pt x="1" y="457"/>
                  </a:lnTo>
                  <a:lnTo>
                    <a:pt x="1" y="548"/>
                  </a:lnTo>
                  <a:lnTo>
                    <a:pt x="867" y="12110"/>
                  </a:lnTo>
                  <a:lnTo>
                    <a:pt x="890" y="12155"/>
                  </a:lnTo>
                  <a:lnTo>
                    <a:pt x="913" y="12201"/>
                  </a:lnTo>
                  <a:lnTo>
                    <a:pt x="936" y="12224"/>
                  </a:lnTo>
                  <a:lnTo>
                    <a:pt x="981" y="12247"/>
                  </a:lnTo>
                  <a:lnTo>
                    <a:pt x="1027" y="12247"/>
                  </a:lnTo>
                  <a:lnTo>
                    <a:pt x="1072" y="12224"/>
                  </a:lnTo>
                  <a:lnTo>
                    <a:pt x="1095" y="12201"/>
                  </a:lnTo>
                  <a:lnTo>
                    <a:pt x="1141" y="12178"/>
                  </a:lnTo>
                  <a:lnTo>
                    <a:pt x="1916" y="10901"/>
                  </a:lnTo>
                  <a:lnTo>
                    <a:pt x="2486" y="11699"/>
                  </a:lnTo>
                  <a:lnTo>
                    <a:pt x="2532" y="11745"/>
                  </a:lnTo>
                  <a:lnTo>
                    <a:pt x="2623" y="11768"/>
                  </a:lnTo>
                  <a:lnTo>
                    <a:pt x="2692" y="11745"/>
                  </a:lnTo>
                  <a:lnTo>
                    <a:pt x="2737" y="11699"/>
                  </a:lnTo>
                  <a:lnTo>
                    <a:pt x="3239" y="10696"/>
                  </a:lnTo>
                  <a:lnTo>
                    <a:pt x="3923" y="11813"/>
                  </a:lnTo>
                  <a:lnTo>
                    <a:pt x="3969" y="11859"/>
                  </a:lnTo>
                  <a:lnTo>
                    <a:pt x="4060" y="11882"/>
                  </a:lnTo>
                  <a:lnTo>
                    <a:pt x="4128" y="11836"/>
                  </a:lnTo>
                  <a:lnTo>
                    <a:pt x="4174" y="11790"/>
                  </a:lnTo>
                  <a:lnTo>
                    <a:pt x="4607" y="10650"/>
                  </a:lnTo>
                  <a:lnTo>
                    <a:pt x="5588" y="11676"/>
                  </a:lnTo>
                  <a:lnTo>
                    <a:pt x="5656" y="11722"/>
                  </a:lnTo>
                  <a:lnTo>
                    <a:pt x="5725" y="11722"/>
                  </a:lnTo>
                  <a:lnTo>
                    <a:pt x="5770" y="11699"/>
                  </a:lnTo>
                  <a:lnTo>
                    <a:pt x="5816" y="11654"/>
                  </a:lnTo>
                  <a:lnTo>
                    <a:pt x="6363" y="10513"/>
                  </a:lnTo>
                  <a:lnTo>
                    <a:pt x="7526" y="11699"/>
                  </a:lnTo>
                  <a:lnTo>
                    <a:pt x="7594" y="11745"/>
                  </a:lnTo>
                  <a:lnTo>
                    <a:pt x="7686" y="11722"/>
                  </a:lnTo>
                  <a:lnTo>
                    <a:pt x="7754" y="11676"/>
                  </a:lnTo>
                  <a:lnTo>
                    <a:pt x="7777" y="11608"/>
                  </a:lnTo>
                  <a:lnTo>
                    <a:pt x="7777" y="11562"/>
                  </a:lnTo>
                  <a:lnTo>
                    <a:pt x="7708" y="10947"/>
                  </a:lnTo>
                  <a:lnTo>
                    <a:pt x="6819" y="115"/>
                  </a:lnTo>
                  <a:lnTo>
                    <a:pt x="6796" y="46"/>
                  </a:lnTo>
                  <a:lnTo>
                    <a:pt x="6728" y="1"/>
                  </a:lnTo>
                  <a:close/>
                </a:path>
              </a:pathLst>
            </a:custGeom>
            <a:solidFill>
              <a:srgbClr val="0C0E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129" name="Google Shape;1129;p20"/>
          <p:cNvSpPr txBox="1">
            <a:spLocks noGrp="1"/>
          </p:cNvSpPr>
          <p:nvPr>
            <p:ph type="ctrTitle"/>
          </p:nvPr>
        </p:nvSpPr>
        <p:spPr>
          <a:xfrm>
            <a:off x="4624400" y="4787833"/>
            <a:ext cx="29432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400"/>
              <a:buNone/>
              <a:defRPr sz="2133"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400"/>
              <a:buNone/>
              <a:defRPr sz="1867">
                <a:solidFill>
                  <a:srgbClr val="46626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400"/>
              <a:buNone/>
              <a:defRPr sz="1867">
                <a:solidFill>
                  <a:srgbClr val="46626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400"/>
              <a:buNone/>
              <a:defRPr sz="1867">
                <a:solidFill>
                  <a:srgbClr val="46626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400"/>
              <a:buNone/>
              <a:defRPr sz="1867">
                <a:solidFill>
                  <a:srgbClr val="46626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400"/>
              <a:buNone/>
              <a:defRPr sz="1867">
                <a:solidFill>
                  <a:srgbClr val="46626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400"/>
              <a:buNone/>
              <a:defRPr sz="1867">
                <a:solidFill>
                  <a:srgbClr val="46626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400"/>
              <a:buNone/>
              <a:defRPr sz="1867">
                <a:solidFill>
                  <a:srgbClr val="46626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400"/>
              <a:buNone/>
              <a:defRPr sz="1867">
                <a:solidFill>
                  <a:srgbClr val="466269"/>
                </a:solidFill>
              </a:defRPr>
            </a:lvl9pPr>
          </a:lstStyle>
          <a:p>
            <a:endParaRPr/>
          </a:p>
        </p:txBody>
      </p:sp>
      <p:sp>
        <p:nvSpPr>
          <p:cNvPr id="1130" name="Google Shape;1130;p20"/>
          <p:cNvSpPr txBox="1">
            <a:spLocks noGrp="1"/>
          </p:cNvSpPr>
          <p:nvPr>
            <p:ph type="subTitle" idx="1"/>
          </p:nvPr>
        </p:nvSpPr>
        <p:spPr>
          <a:xfrm>
            <a:off x="3732000" y="1855833"/>
            <a:ext cx="4728000" cy="293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>
                <a:latin typeface="Boogaloo"/>
                <a:ea typeface="Boogaloo"/>
                <a:cs typeface="Boogaloo"/>
                <a:sym typeface="Boogalo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>
                <a:latin typeface="Boogaloo"/>
                <a:ea typeface="Boogaloo"/>
                <a:cs typeface="Boogaloo"/>
                <a:sym typeface="Boogaloo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>
                <a:latin typeface="Boogaloo"/>
                <a:ea typeface="Boogaloo"/>
                <a:cs typeface="Boogaloo"/>
                <a:sym typeface="Boogaloo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>
                <a:latin typeface="Boogaloo"/>
                <a:ea typeface="Boogaloo"/>
                <a:cs typeface="Boogaloo"/>
                <a:sym typeface="Boogaloo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>
                <a:latin typeface="Boogaloo"/>
                <a:ea typeface="Boogaloo"/>
                <a:cs typeface="Boogaloo"/>
                <a:sym typeface="Boogaloo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>
                <a:latin typeface="Boogaloo"/>
                <a:ea typeface="Boogaloo"/>
                <a:cs typeface="Boogaloo"/>
                <a:sym typeface="Boogaloo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>
                <a:latin typeface="Boogaloo"/>
                <a:ea typeface="Boogaloo"/>
                <a:cs typeface="Boogaloo"/>
                <a:sym typeface="Boogaloo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>
                <a:latin typeface="Boogaloo"/>
                <a:ea typeface="Boogaloo"/>
                <a:cs typeface="Boogaloo"/>
                <a:sym typeface="Boogaloo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>
                <a:latin typeface="Boogaloo"/>
                <a:ea typeface="Boogaloo"/>
                <a:cs typeface="Boogaloo"/>
                <a:sym typeface="Boogaloo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26221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accent6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oogle Shape;75;p3"/>
          <p:cNvGrpSpPr/>
          <p:nvPr/>
        </p:nvGrpSpPr>
        <p:grpSpPr>
          <a:xfrm>
            <a:off x="-262105" y="101662"/>
            <a:ext cx="12697088" cy="6905604"/>
            <a:chOff x="-196579" y="76246"/>
            <a:chExt cx="9522816" cy="5179203"/>
          </a:xfrm>
        </p:grpSpPr>
        <p:grpSp>
          <p:nvGrpSpPr>
            <p:cNvPr id="76" name="Google Shape;76;p3"/>
            <p:cNvGrpSpPr/>
            <p:nvPr/>
          </p:nvGrpSpPr>
          <p:grpSpPr>
            <a:xfrm>
              <a:off x="-196579" y="721552"/>
              <a:ext cx="9522816" cy="4533898"/>
              <a:chOff x="1697" y="798588"/>
              <a:chExt cx="9125842" cy="4344895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1697" y="798588"/>
                <a:ext cx="9125842" cy="4344860"/>
              </a:xfrm>
              <a:custGeom>
                <a:avLst/>
                <a:gdLst/>
                <a:ahLst/>
                <a:cxnLst/>
                <a:rect l="l" t="t" r="r" b="b"/>
                <a:pathLst>
                  <a:path w="118310" h="56328" extrusionOk="0">
                    <a:moveTo>
                      <a:pt x="55165" y="0"/>
                    </a:moveTo>
                    <a:lnTo>
                      <a:pt x="53888" y="69"/>
                    </a:lnTo>
                    <a:lnTo>
                      <a:pt x="52633" y="137"/>
                    </a:lnTo>
                    <a:lnTo>
                      <a:pt x="51402" y="251"/>
                    </a:lnTo>
                    <a:lnTo>
                      <a:pt x="50170" y="411"/>
                    </a:lnTo>
                    <a:lnTo>
                      <a:pt x="48962" y="570"/>
                    </a:lnTo>
                    <a:lnTo>
                      <a:pt x="47776" y="798"/>
                    </a:lnTo>
                    <a:lnTo>
                      <a:pt x="46613" y="1027"/>
                    </a:lnTo>
                    <a:lnTo>
                      <a:pt x="45473" y="1300"/>
                    </a:lnTo>
                    <a:lnTo>
                      <a:pt x="44333" y="1619"/>
                    </a:lnTo>
                    <a:lnTo>
                      <a:pt x="43192" y="1961"/>
                    </a:lnTo>
                    <a:lnTo>
                      <a:pt x="42098" y="2349"/>
                    </a:lnTo>
                    <a:lnTo>
                      <a:pt x="41003" y="2760"/>
                    </a:lnTo>
                    <a:lnTo>
                      <a:pt x="39931" y="3193"/>
                    </a:lnTo>
                    <a:lnTo>
                      <a:pt x="38859" y="3695"/>
                    </a:lnTo>
                    <a:lnTo>
                      <a:pt x="37810" y="4219"/>
                    </a:lnTo>
                    <a:lnTo>
                      <a:pt x="36761" y="4766"/>
                    </a:lnTo>
                    <a:lnTo>
                      <a:pt x="35986" y="5177"/>
                    </a:lnTo>
                    <a:lnTo>
                      <a:pt x="35188" y="5587"/>
                    </a:lnTo>
                    <a:lnTo>
                      <a:pt x="34413" y="5975"/>
                    </a:lnTo>
                    <a:lnTo>
                      <a:pt x="33614" y="6317"/>
                    </a:lnTo>
                    <a:lnTo>
                      <a:pt x="32816" y="6659"/>
                    </a:lnTo>
                    <a:lnTo>
                      <a:pt x="32018" y="6978"/>
                    </a:lnTo>
                    <a:lnTo>
                      <a:pt x="31220" y="7275"/>
                    </a:lnTo>
                    <a:lnTo>
                      <a:pt x="30422" y="7571"/>
                    </a:lnTo>
                    <a:lnTo>
                      <a:pt x="29624" y="7822"/>
                    </a:lnTo>
                    <a:lnTo>
                      <a:pt x="28826" y="8073"/>
                    </a:lnTo>
                    <a:lnTo>
                      <a:pt x="28005" y="8301"/>
                    </a:lnTo>
                    <a:lnTo>
                      <a:pt x="27206" y="8506"/>
                    </a:lnTo>
                    <a:lnTo>
                      <a:pt x="26408" y="8712"/>
                    </a:lnTo>
                    <a:lnTo>
                      <a:pt x="25610" y="8894"/>
                    </a:lnTo>
                    <a:lnTo>
                      <a:pt x="24812" y="9054"/>
                    </a:lnTo>
                    <a:lnTo>
                      <a:pt x="24037" y="9190"/>
                    </a:lnTo>
                    <a:lnTo>
                      <a:pt x="22440" y="9464"/>
                    </a:lnTo>
                    <a:lnTo>
                      <a:pt x="20890" y="9669"/>
                    </a:lnTo>
                    <a:lnTo>
                      <a:pt x="19362" y="9806"/>
                    </a:lnTo>
                    <a:lnTo>
                      <a:pt x="17857" y="9920"/>
                    </a:lnTo>
                    <a:lnTo>
                      <a:pt x="16374" y="9989"/>
                    </a:lnTo>
                    <a:lnTo>
                      <a:pt x="14938" y="10011"/>
                    </a:lnTo>
                    <a:lnTo>
                      <a:pt x="13524" y="10011"/>
                    </a:lnTo>
                    <a:lnTo>
                      <a:pt x="12178" y="9966"/>
                    </a:lnTo>
                    <a:lnTo>
                      <a:pt x="10856" y="9920"/>
                    </a:lnTo>
                    <a:lnTo>
                      <a:pt x="9601" y="9829"/>
                    </a:lnTo>
                    <a:lnTo>
                      <a:pt x="8416" y="9715"/>
                    </a:lnTo>
                    <a:lnTo>
                      <a:pt x="7275" y="9601"/>
                    </a:lnTo>
                    <a:lnTo>
                      <a:pt x="6204" y="9464"/>
                    </a:lnTo>
                    <a:lnTo>
                      <a:pt x="5200" y="9305"/>
                    </a:lnTo>
                    <a:lnTo>
                      <a:pt x="4265" y="9168"/>
                    </a:lnTo>
                    <a:lnTo>
                      <a:pt x="3421" y="9031"/>
                    </a:lnTo>
                    <a:lnTo>
                      <a:pt x="1985" y="8734"/>
                    </a:lnTo>
                    <a:lnTo>
                      <a:pt x="913" y="8506"/>
                    </a:lnTo>
                    <a:lnTo>
                      <a:pt x="252" y="8347"/>
                    </a:lnTo>
                    <a:lnTo>
                      <a:pt x="1" y="8278"/>
                    </a:lnTo>
                    <a:lnTo>
                      <a:pt x="1" y="56327"/>
                    </a:lnTo>
                    <a:lnTo>
                      <a:pt x="118310" y="56327"/>
                    </a:lnTo>
                    <a:lnTo>
                      <a:pt x="118310" y="1460"/>
                    </a:lnTo>
                    <a:lnTo>
                      <a:pt x="117284" y="1711"/>
                    </a:lnTo>
                    <a:lnTo>
                      <a:pt x="116098" y="2007"/>
                    </a:lnTo>
                    <a:lnTo>
                      <a:pt x="114479" y="2349"/>
                    </a:lnTo>
                    <a:lnTo>
                      <a:pt x="112495" y="2760"/>
                    </a:lnTo>
                    <a:lnTo>
                      <a:pt x="110192" y="3193"/>
                    </a:lnTo>
                    <a:lnTo>
                      <a:pt x="108937" y="3398"/>
                    </a:lnTo>
                    <a:lnTo>
                      <a:pt x="107615" y="3603"/>
                    </a:lnTo>
                    <a:lnTo>
                      <a:pt x="106224" y="3809"/>
                    </a:lnTo>
                    <a:lnTo>
                      <a:pt x="104787" y="3991"/>
                    </a:lnTo>
                    <a:lnTo>
                      <a:pt x="103282" y="4174"/>
                    </a:lnTo>
                    <a:lnTo>
                      <a:pt x="101754" y="4333"/>
                    </a:lnTo>
                    <a:lnTo>
                      <a:pt x="100158" y="4493"/>
                    </a:lnTo>
                    <a:lnTo>
                      <a:pt x="98539" y="4607"/>
                    </a:lnTo>
                    <a:lnTo>
                      <a:pt x="96897" y="4698"/>
                    </a:lnTo>
                    <a:lnTo>
                      <a:pt x="95232" y="4766"/>
                    </a:lnTo>
                    <a:lnTo>
                      <a:pt x="93544" y="4812"/>
                    </a:lnTo>
                    <a:lnTo>
                      <a:pt x="91834" y="4812"/>
                    </a:lnTo>
                    <a:lnTo>
                      <a:pt x="90124" y="4766"/>
                    </a:lnTo>
                    <a:lnTo>
                      <a:pt x="88391" y="4698"/>
                    </a:lnTo>
                    <a:lnTo>
                      <a:pt x="86680" y="4561"/>
                    </a:lnTo>
                    <a:lnTo>
                      <a:pt x="84970" y="4402"/>
                    </a:lnTo>
                    <a:lnTo>
                      <a:pt x="83260" y="4174"/>
                    </a:lnTo>
                    <a:lnTo>
                      <a:pt x="82416" y="4059"/>
                    </a:lnTo>
                    <a:lnTo>
                      <a:pt x="81572" y="3900"/>
                    </a:lnTo>
                    <a:lnTo>
                      <a:pt x="80728" y="3740"/>
                    </a:lnTo>
                    <a:lnTo>
                      <a:pt x="79907" y="3581"/>
                    </a:lnTo>
                    <a:lnTo>
                      <a:pt x="79086" y="3398"/>
                    </a:lnTo>
                    <a:lnTo>
                      <a:pt x="78265" y="3193"/>
                    </a:lnTo>
                    <a:lnTo>
                      <a:pt x="76669" y="2782"/>
                    </a:lnTo>
                    <a:lnTo>
                      <a:pt x="75073" y="2418"/>
                    </a:lnTo>
                    <a:lnTo>
                      <a:pt x="73499" y="2053"/>
                    </a:lnTo>
                    <a:lnTo>
                      <a:pt x="71971" y="1733"/>
                    </a:lnTo>
                    <a:lnTo>
                      <a:pt x="70444" y="1437"/>
                    </a:lnTo>
                    <a:lnTo>
                      <a:pt x="68961" y="1163"/>
                    </a:lnTo>
                    <a:lnTo>
                      <a:pt x="67479" y="912"/>
                    </a:lnTo>
                    <a:lnTo>
                      <a:pt x="66020" y="684"/>
                    </a:lnTo>
                    <a:lnTo>
                      <a:pt x="64606" y="502"/>
                    </a:lnTo>
                    <a:lnTo>
                      <a:pt x="63192" y="342"/>
                    </a:lnTo>
                    <a:lnTo>
                      <a:pt x="61801" y="228"/>
                    </a:lnTo>
                    <a:lnTo>
                      <a:pt x="60432" y="114"/>
                    </a:lnTo>
                    <a:lnTo>
                      <a:pt x="59087" y="46"/>
                    </a:lnTo>
                    <a:lnTo>
                      <a:pt x="57764" y="0"/>
                    </a:lnTo>
                    <a:close/>
                  </a:path>
                </a:pathLst>
              </a:custGeom>
              <a:solidFill>
                <a:srgbClr val="3742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1697" y="1841697"/>
                <a:ext cx="9125842" cy="3301764"/>
              </a:xfrm>
              <a:custGeom>
                <a:avLst/>
                <a:gdLst/>
                <a:ahLst/>
                <a:cxnLst/>
                <a:rect l="l" t="t" r="r" b="b"/>
                <a:pathLst>
                  <a:path w="118310" h="42805" extrusionOk="0">
                    <a:moveTo>
                      <a:pt x="118310" y="0"/>
                    </a:moveTo>
                    <a:lnTo>
                      <a:pt x="116987" y="251"/>
                    </a:lnTo>
                    <a:lnTo>
                      <a:pt x="115733" y="479"/>
                    </a:lnTo>
                    <a:lnTo>
                      <a:pt x="114502" y="753"/>
                    </a:lnTo>
                    <a:lnTo>
                      <a:pt x="113293" y="1027"/>
                    </a:lnTo>
                    <a:lnTo>
                      <a:pt x="112130" y="1300"/>
                    </a:lnTo>
                    <a:lnTo>
                      <a:pt x="110990" y="1619"/>
                    </a:lnTo>
                    <a:lnTo>
                      <a:pt x="109895" y="1916"/>
                    </a:lnTo>
                    <a:lnTo>
                      <a:pt x="108801" y="2258"/>
                    </a:lnTo>
                    <a:lnTo>
                      <a:pt x="107752" y="2600"/>
                    </a:lnTo>
                    <a:lnTo>
                      <a:pt x="106725" y="2942"/>
                    </a:lnTo>
                    <a:lnTo>
                      <a:pt x="105722" y="3307"/>
                    </a:lnTo>
                    <a:lnTo>
                      <a:pt x="104741" y="3672"/>
                    </a:lnTo>
                    <a:lnTo>
                      <a:pt x="103784" y="4037"/>
                    </a:lnTo>
                    <a:lnTo>
                      <a:pt x="102849" y="4424"/>
                    </a:lnTo>
                    <a:lnTo>
                      <a:pt x="101936" y="4812"/>
                    </a:lnTo>
                    <a:lnTo>
                      <a:pt x="101024" y="5223"/>
                    </a:lnTo>
                    <a:lnTo>
                      <a:pt x="99268" y="6044"/>
                    </a:lnTo>
                    <a:lnTo>
                      <a:pt x="97581" y="6864"/>
                    </a:lnTo>
                    <a:lnTo>
                      <a:pt x="95916" y="7731"/>
                    </a:lnTo>
                    <a:lnTo>
                      <a:pt x="94297" y="8598"/>
                    </a:lnTo>
                    <a:lnTo>
                      <a:pt x="91127" y="10331"/>
                    </a:lnTo>
                    <a:lnTo>
                      <a:pt x="89531" y="11197"/>
                    </a:lnTo>
                    <a:lnTo>
                      <a:pt x="87935" y="12064"/>
                    </a:lnTo>
                    <a:lnTo>
                      <a:pt x="86338" y="12908"/>
                    </a:lnTo>
                    <a:lnTo>
                      <a:pt x="84696" y="13729"/>
                    </a:lnTo>
                    <a:lnTo>
                      <a:pt x="83009" y="14550"/>
                    </a:lnTo>
                    <a:lnTo>
                      <a:pt x="81298" y="15325"/>
                    </a:lnTo>
                    <a:lnTo>
                      <a:pt x="80409" y="15690"/>
                    </a:lnTo>
                    <a:lnTo>
                      <a:pt x="79497" y="16055"/>
                    </a:lnTo>
                    <a:lnTo>
                      <a:pt x="78585" y="16420"/>
                    </a:lnTo>
                    <a:lnTo>
                      <a:pt x="77650" y="16762"/>
                    </a:lnTo>
                    <a:lnTo>
                      <a:pt x="76692" y="17104"/>
                    </a:lnTo>
                    <a:lnTo>
                      <a:pt x="75711" y="17423"/>
                    </a:lnTo>
                    <a:lnTo>
                      <a:pt x="74708" y="17742"/>
                    </a:lnTo>
                    <a:lnTo>
                      <a:pt x="73682" y="18039"/>
                    </a:lnTo>
                    <a:lnTo>
                      <a:pt x="72633" y="18335"/>
                    </a:lnTo>
                    <a:lnTo>
                      <a:pt x="71538" y="18609"/>
                    </a:lnTo>
                    <a:lnTo>
                      <a:pt x="70444" y="18860"/>
                    </a:lnTo>
                    <a:lnTo>
                      <a:pt x="69303" y="19110"/>
                    </a:lnTo>
                    <a:lnTo>
                      <a:pt x="68140" y="19339"/>
                    </a:lnTo>
                    <a:lnTo>
                      <a:pt x="66932" y="19544"/>
                    </a:lnTo>
                    <a:lnTo>
                      <a:pt x="65700" y="19726"/>
                    </a:lnTo>
                    <a:lnTo>
                      <a:pt x="64423" y="19909"/>
                    </a:lnTo>
                    <a:lnTo>
                      <a:pt x="63123" y="20068"/>
                    </a:lnTo>
                    <a:lnTo>
                      <a:pt x="61778" y="20205"/>
                    </a:lnTo>
                    <a:lnTo>
                      <a:pt x="60410" y="20342"/>
                    </a:lnTo>
                    <a:lnTo>
                      <a:pt x="58996" y="20433"/>
                    </a:lnTo>
                    <a:lnTo>
                      <a:pt x="57536" y="20524"/>
                    </a:lnTo>
                    <a:lnTo>
                      <a:pt x="56031" y="20570"/>
                    </a:lnTo>
                    <a:lnTo>
                      <a:pt x="54480" y="20616"/>
                    </a:lnTo>
                    <a:lnTo>
                      <a:pt x="52884" y="20638"/>
                    </a:lnTo>
                    <a:lnTo>
                      <a:pt x="51288" y="20616"/>
                    </a:lnTo>
                    <a:lnTo>
                      <a:pt x="49692" y="20593"/>
                    </a:lnTo>
                    <a:lnTo>
                      <a:pt x="48141" y="20547"/>
                    </a:lnTo>
                    <a:lnTo>
                      <a:pt x="46613" y="20479"/>
                    </a:lnTo>
                    <a:lnTo>
                      <a:pt x="45108" y="20410"/>
                    </a:lnTo>
                    <a:lnTo>
                      <a:pt x="43626" y="20296"/>
                    </a:lnTo>
                    <a:lnTo>
                      <a:pt x="42166" y="20182"/>
                    </a:lnTo>
                    <a:lnTo>
                      <a:pt x="40729" y="20045"/>
                    </a:lnTo>
                    <a:lnTo>
                      <a:pt x="39316" y="19909"/>
                    </a:lnTo>
                    <a:lnTo>
                      <a:pt x="37924" y="19749"/>
                    </a:lnTo>
                    <a:lnTo>
                      <a:pt x="36556" y="19567"/>
                    </a:lnTo>
                    <a:lnTo>
                      <a:pt x="35211" y="19361"/>
                    </a:lnTo>
                    <a:lnTo>
                      <a:pt x="33888" y="19156"/>
                    </a:lnTo>
                    <a:lnTo>
                      <a:pt x="32588" y="18951"/>
                    </a:lnTo>
                    <a:lnTo>
                      <a:pt x="31334" y="18723"/>
                    </a:lnTo>
                    <a:lnTo>
                      <a:pt x="30080" y="18495"/>
                    </a:lnTo>
                    <a:lnTo>
                      <a:pt x="28871" y="18244"/>
                    </a:lnTo>
                    <a:lnTo>
                      <a:pt x="27663" y="17970"/>
                    </a:lnTo>
                    <a:lnTo>
                      <a:pt x="26500" y="17697"/>
                    </a:lnTo>
                    <a:lnTo>
                      <a:pt x="25359" y="17423"/>
                    </a:lnTo>
                    <a:lnTo>
                      <a:pt x="23124" y="16853"/>
                    </a:lnTo>
                    <a:lnTo>
                      <a:pt x="21004" y="16260"/>
                    </a:lnTo>
                    <a:lnTo>
                      <a:pt x="18997" y="15621"/>
                    </a:lnTo>
                    <a:lnTo>
                      <a:pt x="17058" y="14983"/>
                    </a:lnTo>
                    <a:lnTo>
                      <a:pt x="15257" y="14344"/>
                    </a:lnTo>
                    <a:lnTo>
                      <a:pt x="13524" y="13683"/>
                    </a:lnTo>
                    <a:lnTo>
                      <a:pt x="11905" y="13022"/>
                    </a:lnTo>
                    <a:lnTo>
                      <a:pt x="10377" y="12383"/>
                    </a:lnTo>
                    <a:lnTo>
                      <a:pt x="8963" y="11745"/>
                    </a:lnTo>
                    <a:lnTo>
                      <a:pt x="7663" y="11129"/>
                    </a:lnTo>
                    <a:lnTo>
                      <a:pt x="6432" y="10513"/>
                    </a:lnTo>
                    <a:lnTo>
                      <a:pt x="5337" y="9943"/>
                    </a:lnTo>
                    <a:lnTo>
                      <a:pt x="4334" y="9396"/>
                    </a:lnTo>
                    <a:lnTo>
                      <a:pt x="3421" y="8871"/>
                    </a:lnTo>
                    <a:lnTo>
                      <a:pt x="2623" y="8392"/>
                    </a:lnTo>
                    <a:lnTo>
                      <a:pt x="1939" y="7982"/>
                    </a:lnTo>
                    <a:lnTo>
                      <a:pt x="867" y="7298"/>
                    </a:lnTo>
                    <a:lnTo>
                      <a:pt x="229" y="6842"/>
                    </a:lnTo>
                    <a:lnTo>
                      <a:pt x="1" y="6682"/>
                    </a:lnTo>
                    <a:lnTo>
                      <a:pt x="1" y="42804"/>
                    </a:lnTo>
                    <a:lnTo>
                      <a:pt x="118310" y="42804"/>
                    </a:lnTo>
                    <a:lnTo>
                      <a:pt x="118310" y="0"/>
                    </a:lnTo>
                    <a:close/>
                  </a:path>
                </a:pathLst>
              </a:custGeom>
              <a:solidFill>
                <a:srgbClr val="4468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1697" y="3723891"/>
                <a:ext cx="9125842" cy="1419593"/>
              </a:xfrm>
              <a:custGeom>
                <a:avLst/>
                <a:gdLst/>
                <a:ahLst/>
                <a:cxnLst/>
                <a:rect l="l" t="t" r="r" b="b"/>
                <a:pathLst>
                  <a:path w="118310" h="18404" extrusionOk="0">
                    <a:moveTo>
                      <a:pt x="118310" y="0"/>
                    </a:moveTo>
                    <a:lnTo>
                      <a:pt x="117877" y="183"/>
                    </a:lnTo>
                    <a:lnTo>
                      <a:pt x="116668" y="707"/>
                    </a:lnTo>
                    <a:lnTo>
                      <a:pt x="114730" y="1505"/>
                    </a:lnTo>
                    <a:lnTo>
                      <a:pt x="113521" y="1984"/>
                    </a:lnTo>
                    <a:lnTo>
                      <a:pt x="112130" y="2509"/>
                    </a:lnTo>
                    <a:lnTo>
                      <a:pt x="110579" y="3079"/>
                    </a:lnTo>
                    <a:lnTo>
                      <a:pt x="108892" y="3649"/>
                    </a:lnTo>
                    <a:lnTo>
                      <a:pt x="107067" y="4265"/>
                    </a:lnTo>
                    <a:lnTo>
                      <a:pt x="105106" y="4903"/>
                    </a:lnTo>
                    <a:lnTo>
                      <a:pt x="103008" y="5542"/>
                    </a:lnTo>
                    <a:lnTo>
                      <a:pt x="100819" y="6157"/>
                    </a:lnTo>
                    <a:lnTo>
                      <a:pt x="98493" y="6796"/>
                    </a:lnTo>
                    <a:lnTo>
                      <a:pt x="96076" y="7389"/>
                    </a:lnTo>
                    <a:lnTo>
                      <a:pt x="93544" y="7982"/>
                    </a:lnTo>
                    <a:lnTo>
                      <a:pt x="90945" y="8529"/>
                    </a:lnTo>
                    <a:lnTo>
                      <a:pt x="89622" y="8780"/>
                    </a:lnTo>
                    <a:lnTo>
                      <a:pt x="88254" y="9031"/>
                    </a:lnTo>
                    <a:lnTo>
                      <a:pt x="86886" y="9281"/>
                    </a:lnTo>
                    <a:lnTo>
                      <a:pt x="85494" y="9510"/>
                    </a:lnTo>
                    <a:lnTo>
                      <a:pt x="84081" y="9715"/>
                    </a:lnTo>
                    <a:lnTo>
                      <a:pt x="82667" y="9920"/>
                    </a:lnTo>
                    <a:lnTo>
                      <a:pt x="81230" y="10080"/>
                    </a:lnTo>
                    <a:lnTo>
                      <a:pt x="79771" y="10262"/>
                    </a:lnTo>
                    <a:lnTo>
                      <a:pt x="78311" y="10399"/>
                    </a:lnTo>
                    <a:lnTo>
                      <a:pt x="76829" y="10536"/>
                    </a:lnTo>
                    <a:lnTo>
                      <a:pt x="75324" y="10627"/>
                    </a:lnTo>
                    <a:lnTo>
                      <a:pt x="73841" y="10718"/>
                    </a:lnTo>
                    <a:lnTo>
                      <a:pt x="72314" y="10787"/>
                    </a:lnTo>
                    <a:lnTo>
                      <a:pt x="70808" y="10832"/>
                    </a:lnTo>
                    <a:lnTo>
                      <a:pt x="69281" y="10855"/>
                    </a:lnTo>
                    <a:lnTo>
                      <a:pt x="67753" y="10855"/>
                    </a:lnTo>
                    <a:lnTo>
                      <a:pt x="66202" y="10809"/>
                    </a:lnTo>
                    <a:lnTo>
                      <a:pt x="64651" y="10764"/>
                    </a:lnTo>
                    <a:lnTo>
                      <a:pt x="63101" y="10673"/>
                    </a:lnTo>
                    <a:lnTo>
                      <a:pt x="61550" y="10559"/>
                    </a:lnTo>
                    <a:lnTo>
                      <a:pt x="59999" y="10422"/>
                    </a:lnTo>
                    <a:lnTo>
                      <a:pt x="58448" y="10262"/>
                    </a:lnTo>
                    <a:lnTo>
                      <a:pt x="56875" y="10057"/>
                    </a:lnTo>
                    <a:lnTo>
                      <a:pt x="55324" y="9806"/>
                    </a:lnTo>
                    <a:lnTo>
                      <a:pt x="53774" y="9555"/>
                    </a:lnTo>
                    <a:lnTo>
                      <a:pt x="52223" y="9236"/>
                    </a:lnTo>
                    <a:lnTo>
                      <a:pt x="50672" y="8917"/>
                    </a:lnTo>
                    <a:lnTo>
                      <a:pt x="49121" y="8529"/>
                    </a:lnTo>
                    <a:lnTo>
                      <a:pt x="47594" y="8164"/>
                    </a:lnTo>
                    <a:lnTo>
                      <a:pt x="46066" y="7799"/>
                    </a:lnTo>
                    <a:lnTo>
                      <a:pt x="44583" y="7480"/>
                    </a:lnTo>
                    <a:lnTo>
                      <a:pt x="43124" y="7183"/>
                    </a:lnTo>
                    <a:lnTo>
                      <a:pt x="41687" y="6933"/>
                    </a:lnTo>
                    <a:lnTo>
                      <a:pt x="40296" y="6682"/>
                    </a:lnTo>
                    <a:lnTo>
                      <a:pt x="38905" y="6454"/>
                    </a:lnTo>
                    <a:lnTo>
                      <a:pt x="37537" y="6271"/>
                    </a:lnTo>
                    <a:lnTo>
                      <a:pt x="36214" y="6089"/>
                    </a:lnTo>
                    <a:lnTo>
                      <a:pt x="34892" y="5929"/>
                    </a:lnTo>
                    <a:lnTo>
                      <a:pt x="33614" y="5815"/>
                    </a:lnTo>
                    <a:lnTo>
                      <a:pt x="32337" y="5701"/>
                    </a:lnTo>
                    <a:lnTo>
                      <a:pt x="31106" y="5610"/>
                    </a:lnTo>
                    <a:lnTo>
                      <a:pt x="29897" y="5542"/>
                    </a:lnTo>
                    <a:lnTo>
                      <a:pt x="28712" y="5496"/>
                    </a:lnTo>
                    <a:lnTo>
                      <a:pt x="27526" y="5450"/>
                    </a:lnTo>
                    <a:lnTo>
                      <a:pt x="26385" y="5428"/>
                    </a:lnTo>
                    <a:lnTo>
                      <a:pt x="25268" y="5450"/>
                    </a:lnTo>
                    <a:lnTo>
                      <a:pt x="24196" y="5450"/>
                    </a:lnTo>
                    <a:lnTo>
                      <a:pt x="23124" y="5496"/>
                    </a:lnTo>
                    <a:lnTo>
                      <a:pt x="22075" y="5542"/>
                    </a:lnTo>
                    <a:lnTo>
                      <a:pt x="21049" y="5587"/>
                    </a:lnTo>
                    <a:lnTo>
                      <a:pt x="20069" y="5678"/>
                    </a:lnTo>
                    <a:lnTo>
                      <a:pt x="19088" y="5747"/>
                    </a:lnTo>
                    <a:lnTo>
                      <a:pt x="18153" y="5861"/>
                    </a:lnTo>
                    <a:lnTo>
                      <a:pt x="17218" y="5952"/>
                    </a:lnTo>
                    <a:lnTo>
                      <a:pt x="15462" y="6203"/>
                    </a:lnTo>
                    <a:lnTo>
                      <a:pt x="13775" y="6499"/>
                    </a:lnTo>
                    <a:lnTo>
                      <a:pt x="12201" y="6796"/>
                    </a:lnTo>
                    <a:lnTo>
                      <a:pt x="10719" y="7138"/>
                    </a:lnTo>
                    <a:lnTo>
                      <a:pt x="9328" y="7503"/>
                    </a:lnTo>
                    <a:lnTo>
                      <a:pt x="8051" y="7868"/>
                    </a:lnTo>
                    <a:lnTo>
                      <a:pt x="6865" y="8255"/>
                    </a:lnTo>
                    <a:lnTo>
                      <a:pt x="5770" y="8620"/>
                    </a:lnTo>
                    <a:lnTo>
                      <a:pt x="4767" y="9008"/>
                    </a:lnTo>
                    <a:lnTo>
                      <a:pt x="3855" y="9373"/>
                    </a:lnTo>
                    <a:lnTo>
                      <a:pt x="3057" y="9715"/>
                    </a:lnTo>
                    <a:lnTo>
                      <a:pt x="2327" y="10057"/>
                    </a:lnTo>
                    <a:lnTo>
                      <a:pt x="1711" y="10353"/>
                    </a:lnTo>
                    <a:lnTo>
                      <a:pt x="1187" y="10627"/>
                    </a:lnTo>
                    <a:lnTo>
                      <a:pt x="776" y="10878"/>
                    </a:lnTo>
                    <a:lnTo>
                      <a:pt x="206" y="11220"/>
                    </a:lnTo>
                    <a:lnTo>
                      <a:pt x="1" y="11334"/>
                    </a:lnTo>
                    <a:lnTo>
                      <a:pt x="1" y="18403"/>
                    </a:lnTo>
                    <a:lnTo>
                      <a:pt x="118310" y="18403"/>
                    </a:lnTo>
                    <a:lnTo>
                      <a:pt x="118310" y="0"/>
                    </a:lnTo>
                    <a:close/>
                  </a:path>
                </a:pathLst>
              </a:custGeom>
              <a:solidFill>
                <a:srgbClr val="445B8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80" name="Google Shape;80;p3"/>
            <p:cNvGrpSpPr/>
            <p:nvPr/>
          </p:nvGrpSpPr>
          <p:grpSpPr>
            <a:xfrm>
              <a:off x="76219" y="76246"/>
              <a:ext cx="9028974" cy="4759321"/>
              <a:chOff x="1033250" y="4061275"/>
              <a:chExt cx="2670425" cy="1407625"/>
            </a:xfrm>
          </p:grpSpPr>
          <p:sp>
            <p:nvSpPr>
              <p:cNvPr id="81" name="Google Shape;81;p3"/>
              <p:cNvSpPr/>
              <p:nvPr/>
            </p:nvSpPr>
            <p:spPr>
              <a:xfrm>
                <a:off x="1225375" y="5432400"/>
                <a:ext cx="9150" cy="8575"/>
              </a:xfrm>
              <a:custGeom>
                <a:avLst/>
                <a:gdLst/>
                <a:ahLst/>
                <a:cxnLst/>
                <a:rect l="l" t="t" r="r" b="b"/>
                <a:pathLst>
                  <a:path w="366" h="343" extrusionOk="0">
                    <a:moveTo>
                      <a:pt x="115" y="0"/>
                    </a:moveTo>
                    <a:lnTo>
                      <a:pt x="69" y="46"/>
                    </a:lnTo>
                    <a:lnTo>
                      <a:pt x="24" y="91"/>
                    </a:lnTo>
                    <a:lnTo>
                      <a:pt x="1" y="160"/>
                    </a:lnTo>
                    <a:lnTo>
                      <a:pt x="24" y="228"/>
                    </a:lnTo>
                    <a:lnTo>
                      <a:pt x="69" y="297"/>
                    </a:lnTo>
                    <a:lnTo>
                      <a:pt x="115" y="342"/>
                    </a:lnTo>
                    <a:lnTo>
                      <a:pt x="252" y="342"/>
                    </a:lnTo>
                    <a:lnTo>
                      <a:pt x="320" y="297"/>
                    </a:lnTo>
                    <a:lnTo>
                      <a:pt x="343" y="228"/>
                    </a:lnTo>
                    <a:lnTo>
                      <a:pt x="366" y="160"/>
                    </a:lnTo>
                    <a:lnTo>
                      <a:pt x="343" y="91"/>
                    </a:lnTo>
                    <a:lnTo>
                      <a:pt x="320" y="46"/>
                    </a:lnTo>
                    <a:lnTo>
                      <a:pt x="252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2" name="Google Shape;82;p3"/>
              <p:cNvSpPr/>
              <p:nvPr/>
            </p:nvSpPr>
            <p:spPr>
              <a:xfrm>
                <a:off x="1467675" y="5460325"/>
                <a:ext cx="9150" cy="8575"/>
              </a:xfrm>
              <a:custGeom>
                <a:avLst/>
                <a:gdLst/>
                <a:ahLst/>
                <a:cxnLst/>
                <a:rect l="l" t="t" r="r" b="b"/>
                <a:pathLst>
                  <a:path w="366" h="343" extrusionOk="0">
                    <a:moveTo>
                      <a:pt x="115" y="1"/>
                    </a:moveTo>
                    <a:lnTo>
                      <a:pt x="46" y="46"/>
                    </a:lnTo>
                    <a:lnTo>
                      <a:pt x="23" y="115"/>
                    </a:lnTo>
                    <a:lnTo>
                      <a:pt x="1" y="183"/>
                    </a:lnTo>
                    <a:lnTo>
                      <a:pt x="23" y="252"/>
                    </a:lnTo>
                    <a:lnTo>
                      <a:pt x="46" y="297"/>
                    </a:lnTo>
                    <a:lnTo>
                      <a:pt x="115" y="343"/>
                    </a:lnTo>
                    <a:lnTo>
                      <a:pt x="252" y="343"/>
                    </a:lnTo>
                    <a:lnTo>
                      <a:pt x="297" y="297"/>
                    </a:lnTo>
                    <a:lnTo>
                      <a:pt x="343" y="252"/>
                    </a:lnTo>
                    <a:lnTo>
                      <a:pt x="366" y="183"/>
                    </a:lnTo>
                    <a:lnTo>
                      <a:pt x="343" y="115"/>
                    </a:lnTo>
                    <a:lnTo>
                      <a:pt x="297" y="46"/>
                    </a:lnTo>
                    <a:lnTo>
                      <a:pt x="252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3" name="Google Shape;83;p3"/>
              <p:cNvSpPr/>
              <p:nvPr/>
            </p:nvSpPr>
            <p:spPr>
              <a:xfrm>
                <a:off x="2176900" y="5423275"/>
                <a:ext cx="9150" cy="9150"/>
              </a:xfrm>
              <a:custGeom>
                <a:avLst/>
                <a:gdLst/>
                <a:ahLst/>
                <a:cxnLst/>
                <a:rect l="l" t="t" r="r" b="b"/>
                <a:pathLst>
                  <a:path w="366" h="366" extrusionOk="0">
                    <a:moveTo>
                      <a:pt x="183" y="0"/>
                    </a:moveTo>
                    <a:lnTo>
                      <a:pt x="114" y="23"/>
                    </a:lnTo>
                    <a:lnTo>
                      <a:pt x="46" y="46"/>
                    </a:lnTo>
                    <a:lnTo>
                      <a:pt x="23" y="114"/>
                    </a:lnTo>
                    <a:lnTo>
                      <a:pt x="0" y="183"/>
                    </a:lnTo>
                    <a:lnTo>
                      <a:pt x="23" y="251"/>
                    </a:lnTo>
                    <a:lnTo>
                      <a:pt x="46" y="320"/>
                    </a:lnTo>
                    <a:lnTo>
                      <a:pt x="114" y="342"/>
                    </a:lnTo>
                    <a:lnTo>
                      <a:pt x="183" y="365"/>
                    </a:lnTo>
                    <a:lnTo>
                      <a:pt x="251" y="342"/>
                    </a:lnTo>
                    <a:lnTo>
                      <a:pt x="320" y="320"/>
                    </a:lnTo>
                    <a:lnTo>
                      <a:pt x="342" y="251"/>
                    </a:lnTo>
                    <a:lnTo>
                      <a:pt x="365" y="183"/>
                    </a:lnTo>
                    <a:lnTo>
                      <a:pt x="342" y="114"/>
                    </a:lnTo>
                    <a:lnTo>
                      <a:pt x="320" y="46"/>
                    </a:lnTo>
                    <a:lnTo>
                      <a:pt x="251" y="23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4" name="Google Shape;84;p3"/>
              <p:cNvSpPr/>
              <p:nvPr/>
            </p:nvSpPr>
            <p:spPr>
              <a:xfrm>
                <a:off x="2231050" y="4959200"/>
                <a:ext cx="9150" cy="8575"/>
              </a:xfrm>
              <a:custGeom>
                <a:avLst/>
                <a:gdLst/>
                <a:ahLst/>
                <a:cxnLst/>
                <a:rect l="l" t="t" r="r" b="b"/>
                <a:pathLst>
                  <a:path w="366" h="343" extrusionOk="0">
                    <a:moveTo>
                      <a:pt x="115" y="1"/>
                    </a:moveTo>
                    <a:lnTo>
                      <a:pt x="46" y="46"/>
                    </a:lnTo>
                    <a:lnTo>
                      <a:pt x="24" y="92"/>
                    </a:lnTo>
                    <a:lnTo>
                      <a:pt x="1" y="160"/>
                    </a:lnTo>
                    <a:lnTo>
                      <a:pt x="24" y="229"/>
                    </a:lnTo>
                    <a:lnTo>
                      <a:pt x="46" y="297"/>
                    </a:lnTo>
                    <a:lnTo>
                      <a:pt x="115" y="343"/>
                    </a:lnTo>
                    <a:lnTo>
                      <a:pt x="252" y="343"/>
                    </a:lnTo>
                    <a:lnTo>
                      <a:pt x="297" y="297"/>
                    </a:lnTo>
                    <a:lnTo>
                      <a:pt x="343" y="229"/>
                    </a:lnTo>
                    <a:lnTo>
                      <a:pt x="366" y="160"/>
                    </a:lnTo>
                    <a:lnTo>
                      <a:pt x="343" y="92"/>
                    </a:lnTo>
                    <a:lnTo>
                      <a:pt x="297" y="46"/>
                    </a:lnTo>
                    <a:lnTo>
                      <a:pt x="252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5" name="Google Shape;85;p3"/>
              <p:cNvSpPr/>
              <p:nvPr/>
            </p:nvSpPr>
            <p:spPr>
              <a:xfrm>
                <a:off x="1035525" y="4565825"/>
                <a:ext cx="8600" cy="9150"/>
              </a:xfrm>
              <a:custGeom>
                <a:avLst/>
                <a:gdLst/>
                <a:ahLst/>
                <a:cxnLst/>
                <a:rect l="l" t="t" r="r" b="b"/>
                <a:pathLst>
                  <a:path w="344" h="366" extrusionOk="0">
                    <a:moveTo>
                      <a:pt x="183" y="1"/>
                    </a:moveTo>
                    <a:lnTo>
                      <a:pt x="115" y="23"/>
                    </a:lnTo>
                    <a:lnTo>
                      <a:pt x="47" y="69"/>
                    </a:lnTo>
                    <a:lnTo>
                      <a:pt x="1" y="115"/>
                    </a:lnTo>
                    <a:lnTo>
                      <a:pt x="1" y="183"/>
                    </a:lnTo>
                    <a:lnTo>
                      <a:pt x="1" y="251"/>
                    </a:lnTo>
                    <a:lnTo>
                      <a:pt x="47" y="320"/>
                    </a:lnTo>
                    <a:lnTo>
                      <a:pt x="115" y="343"/>
                    </a:lnTo>
                    <a:lnTo>
                      <a:pt x="183" y="365"/>
                    </a:lnTo>
                    <a:lnTo>
                      <a:pt x="252" y="343"/>
                    </a:lnTo>
                    <a:lnTo>
                      <a:pt x="297" y="320"/>
                    </a:lnTo>
                    <a:lnTo>
                      <a:pt x="343" y="251"/>
                    </a:lnTo>
                    <a:lnTo>
                      <a:pt x="343" y="183"/>
                    </a:lnTo>
                    <a:lnTo>
                      <a:pt x="343" y="115"/>
                    </a:lnTo>
                    <a:lnTo>
                      <a:pt x="297" y="69"/>
                    </a:lnTo>
                    <a:lnTo>
                      <a:pt x="252" y="23"/>
                    </a:lnTo>
                    <a:lnTo>
                      <a:pt x="18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6" name="Google Shape;86;p3"/>
              <p:cNvSpPr/>
              <p:nvPr/>
            </p:nvSpPr>
            <p:spPr>
              <a:xfrm>
                <a:off x="1048650" y="4903900"/>
                <a:ext cx="8575" cy="8575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114" y="1"/>
                    </a:moveTo>
                    <a:lnTo>
                      <a:pt x="46" y="46"/>
                    </a:lnTo>
                    <a:lnTo>
                      <a:pt x="0" y="92"/>
                    </a:lnTo>
                    <a:lnTo>
                      <a:pt x="0" y="160"/>
                    </a:lnTo>
                    <a:lnTo>
                      <a:pt x="0" y="229"/>
                    </a:lnTo>
                    <a:lnTo>
                      <a:pt x="46" y="297"/>
                    </a:lnTo>
                    <a:lnTo>
                      <a:pt x="114" y="320"/>
                    </a:lnTo>
                    <a:lnTo>
                      <a:pt x="183" y="343"/>
                    </a:lnTo>
                    <a:lnTo>
                      <a:pt x="251" y="320"/>
                    </a:lnTo>
                    <a:lnTo>
                      <a:pt x="297" y="297"/>
                    </a:lnTo>
                    <a:lnTo>
                      <a:pt x="343" y="229"/>
                    </a:lnTo>
                    <a:lnTo>
                      <a:pt x="343" y="160"/>
                    </a:lnTo>
                    <a:lnTo>
                      <a:pt x="343" y="92"/>
                    </a:lnTo>
                    <a:lnTo>
                      <a:pt x="297" y="46"/>
                    </a:lnTo>
                    <a:lnTo>
                      <a:pt x="25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7" name="Google Shape;87;p3"/>
              <p:cNvSpPr/>
              <p:nvPr/>
            </p:nvSpPr>
            <p:spPr>
              <a:xfrm>
                <a:off x="1033250" y="5104000"/>
                <a:ext cx="8575" cy="9150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66" extrusionOk="0">
                    <a:moveTo>
                      <a:pt x="183" y="1"/>
                    </a:moveTo>
                    <a:lnTo>
                      <a:pt x="115" y="24"/>
                    </a:lnTo>
                    <a:lnTo>
                      <a:pt x="46" y="69"/>
                    </a:lnTo>
                    <a:lnTo>
                      <a:pt x="24" y="115"/>
                    </a:lnTo>
                    <a:lnTo>
                      <a:pt x="1" y="183"/>
                    </a:lnTo>
                    <a:lnTo>
                      <a:pt x="24" y="252"/>
                    </a:lnTo>
                    <a:lnTo>
                      <a:pt x="46" y="320"/>
                    </a:lnTo>
                    <a:lnTo>
                      <a:pt x="115" y="343"/>
                    </a:lnTo>
                    <a:lnTo>
                      <a:pt x="183" y="366"/>
                    </a:lnTo>
                    <a:lnTo>
                      <a:pt x="252" y="343"/>
                    </a:lnTo>
                    <a:lnTo>
                      <a:pt x="297" y="320"/>
                    </a:lnTo>
                    <a:lnTo>
                      <a:pt x="343" y="252"/>
                    </a:lnTo>
                    <a:lnTo>
                      <a:pt x="343" y="183"/>
                    </a:lnTo>
                    <a:lnTo>
                      <a:pt x="343" y="115"/>
                    </a:lnTo>
                    <a:lnTo>
                      <a:pt x="297" y="69"/>
                    </a:lnTo>
                    <a:lnTo>
                      <a:pt x="252" y="24"/>
                    </a:lnTo>
                    <a:lnTo>
                      <a:pt x="18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8" name="Google Shape;88;p3"/>
              <p:cNvSpPr/>
              <p:nvPr/>
            </p:nvSpPr>
            <p:spPr>
              <a:xfrm>
                <a:off x="1516150" y="4188400"/>
                <a:ext cx="9125" cy="8600"/>
              </a:xfrm>
              <a:custGeom>
                <a:avLst/>
                <a:gdLst/>
                <a:ahLst/>
                <a:cxnLst/>
                <a:rect l="l" t="t" r="r" b="b"/>
                <a:pathLst>
                  <a:path w="365" h="344" extrusionOk="0">
                    <a:moveTo>
                      <a:pt x="114" y="1"/>
                    </a:moveTo>
                    <a:lnTo>
                      <a:pt x="68" y="47"/>
                    </a:lnTo>
                    <a:lnTo>
                      <a:pt x="23" y="92"/>
                    </a:lnTo>
                    <a:lnTo>
                      <a:pt x="0" y="161"/>
                    </a:lnTo>
                    <a:lnTo>
                      <a:pt x="23" y="229"/>
                    </a:lnTo>
                    <a:lnTo>
                      <a:pt x="68" y="297"/>
                    </a:lnTo>
                    <a:lnTo>
                      <a:pt x="114" y="343"/>
                    </a:lnTo>
                    <a:lnTo>
                      <a:pt x="251" y="343"/>
                    </a:lnTo>
                    <a:lnTo>
                      <a:pt x="319" y="297"/>
                    </a:lnTo>
                    <a:lnTo>
                      <a:pt x="342" y="229"/>
                    </a:lnTo>
                    <a:lnTo>
                      <a:pt x="365" y="161"/>
                    </a:lnTo>
                    <a:lnTo>
                      <a:pt x="342" y="92"/>
                    </a:lnTo>
                    <a:lnTo>
                      <a:pt x="319" y="47"/>
                    </a:lnTo>
                    <a:lnTo>
                      <a:pt x="25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9" name="Google Shape;89;p3"/>
              <p:cNvSpPr/>
              <p:nvPr/>
            </p:nvSpPr>
            <p:spPr>
              <a:xfrm>
                <a:off x="1048650" y="4061275"/>
                <a:ext cx="8575" cy="9150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66" extrusionOk="0">
                    <a:moveTo>
                      <a:pt x="183" y="1"/>
                    </a:moveTo>
                    <a:lnTo>
                      <a:pt x="114" y="23"/>
                    </a:lnTo>
                    <a:lnTo>
                      <a:pt x="46" y="69"/>
                    </a:lnTo>
                    <a:lnTo>
                      <a:pt x="0" y="115"/>
                    </a:lnTo>
                    <a:lnTo>
                      <a:pt x="0" y="183"/>
                    </a:lnTo>
                    <a:lnTo>
                      <a:pt x="0" y="251"/>
                    </a:lnTo>
                    <a:lnTo>
                      <a:pt x="46" y="320"/>
                    </a:lnTo>
                    <a:lnTo>
                      <a:pt x="114" y="343"/>
                    </a:lnTo>
                    <a:lnTo>
                      <a:pt x="183" y="365"/>
                    </a:lnTo>
                    <a:lnTo>
                      <a:pt x="251" y="343"/>
                    </a:lnTo>
                    <a:lnTo>
                      <a:pt x="297" y="320"/>
                    </a:lnTo>
                    <a:lnTo>
                      <a:pt x="343" y="251"/>
                    </a:lnTo>
                    <a:lnTo>
                      <a:pt x="343" y="183"/>
                    </a:lnTo>
                    <a:lnTo>
                      <a:pt x="343" y="115"/>
                    </a:lnTo>
                    <a:lnTo>
                      <a:pt x="297" y="69"/>
                    </a:lnTo>
                    <a:lnTo>
                      <a:pt x="251" y="23"/>
                    </a:lnTo>
                    <a:lnTo>
                      <a:pt x="18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0" name="Google Shape;90;p3"/>
              <p:cNvSpPr/>
              <p:nvPr/>
            </p:nvSpPr>
            <p:spPr>
              <a:xfrm>
                <a:off x="2338800" y="4097775"/>
                <a:ext cx="8575" cy="9125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65" extrusionOk="0">
                    <a:moveTo>
                      <a:pt x="160" y="0"/>
                    </a:moveTo>
                    <a:lnTo>
                      <a:pt x="92" y="23"/>
                    </a:lnTo>
                    <a:lnTo>
                      <a:pt x="46" y="68"/>
                    </a:lnTo>
                    <a:lnTo>
                      <a:pt x="1" y="114"/>
                    </a:lnTo>
                    <a:lnTo>
                      <a:pt x="1" y="183"/>
                    </a:lnTo>
                    <a:lnTo>
                      <a:pt x="1" y="251"/>
                    </a:lnTo>
                    <a:lnTo>
                      <a:pt x="46" y="319"/>
                    </a:lnTo>
                    <a:lnTo>
                      <a:pt x="92" y="342"/>
                    </a:lnTo>
                    <a:lnTo>
                      <a:pt x="160" y="365"/>
                    </a:lnTo>
                    <a:lnTo>
                      <a:pt x="229" y="342"/>
                    </a:lnTo>
                    <a:lnTo>
                      <a:pt x="297" y="319"/>
                    </a:lnTo>
                    <a:lnTo>
                      <a:pt x="343" y="251"/>
                    </a:lnTo>
                    <a:lnTo>
                      <a:pt x="343" y="183"/>
                    </a:lnTo>
                    <a:lnTo>
                      <a:pt x="343" y="114"/>
                    </a:lnTo>
                    <a:lnTo>
                      <a:pt x="297" y="68"/>
                    </a:lnTo>
                    <a:lnTo>
                      <a:pt x="229" y="23"/>
                    </a:lnTo>
                    <a:lnTo>
                      <a:pt x="160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1" name="Google Shape;91;p3"/>
              <p:cNvSpPr/>
              <p:nvPr/>
            </p:nvSpPr>
            <p:spPr>
              <a:xfrm>
                <a:off x="2043500" y="4204950"/>
                <a:ext cx="9125" cy="9150"/>
              </a:xfrm>
              <a:custGeom>
                <a:avLst/>
                <a:gdLst/>
                <a:ahLst/>
                <a:cxnLst/>
                <a:rect l="l" t="t" r="r" b="b"/>
                <a:pathLst>
                  <a:path w="365" h="366" extrusionOk="0">
                    <a:moveTo>
                      <a:pt x="183" y="0"/>
                    </a:moveTo>
                    <a:lnTo>
                      <a:pt x="114" y="23"/>
                    </a:lnTo>
                    <a:lnTo>
                      <a:pt x="69" y="69"/>
                    </a:lnTo>
                    <a:lnTo>
                      <a:pt x="23" y="114"/>
                    </a:lnTo>
                    <a:lnTo>
                      <a:pt x="0" y="183"/>
                    </a:lnTo>
                    <a:lnTo>
                      <a:pt x="23" y="251"/>
                    </a:lnTo>
                    <a:lnTo>
                      <a:pt x="69" y="320"/>
                    </a:lnTo>
                    <a:lnTo>
                      <a:pt x="114" y="342"/>
                    </a:lnTo>
                    <a:lnTo>
                      <a:pt x="183" y="365"/>
                    </a:lnTo>
                    <a:lnTo>
                      <a:pt x="251" y="342"/>
                    </a:lnTo>
                    <a:lnTo>
                      <a:pt x="319" y="320"/>
                    </a:lnTo>
                    <a:lnTo>
                      <a:pt x="342" y="251"/>
                    </a:lnTo>
                    <a:lnTo>
                      <a:pt x="365" y="183"/>
                    </a:lnTo>
                    <a:lnTo>
                      <a:pt x="342" y="114"/>
                    </a:lnTo>
                    <a:lnTo>
                      <a:pt x="319" y="69"/>
                    </a:lnTo>
                    <a:lnTo>
                      <a:pt x="251" y="23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2" name="Google Shape;92;p3"/>
              <p:cNvSpPr/>
              <p:nvPr/>
            </p:nvSpPr>
            <p:spPr>
              <a:xfrm>
                <a:off x="2325700" y="5365700"/>
                <a:ext cx="8575" cy="9125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65" extrusionOk="0">
                    <a:moveTo>
                      <a:pt x="183" y="0"/>
                    </a:moveTo>
                    <a:lnTo>
                      <a:pt x="114" y="23"/>
                    </a:lnTo>
                    <a:lnTo>
                      <a:pt x="46" y="69"/>
                    </a:lnTo>
                    <a:lnTo>
                      <a:pt x="0" y="114"/>
                    </a:lnTo>
                    <a:lnTo>
                      <a:pt x="0" y="183"/>
                    </a:lnTo>
                    <a:lnTo>
                      <a:pt x="0" y="251"/>
                    </a:lnTo>
                    <a:lnTo>
                      <a:pt x="46" y="319"/>
                    </a:lnTo>
                    <a:lnTo>
                      <a:pt x="114" y="342"/>
                    </a:lnTo>
                    <a:lnTo>
                      <a:pt x="183" y="365"/>
                    </a:lnTo>
                    <a:lnTo>
                      <a:pt x="251" y="342"/>
                    </a:lnTo>
                    <a:lnTo>
                      <a:pt x="297" y="319"/>
                    </a:lnTo>
                    <a:lnTo>
                      <a:pt x="342" y="251"/>
                    </a:lnTo>
                    <a:lnTo>
                      <a:pt x="342" y="183"/>
                    </a:lnTo>
                    <a:lnTo>
                      <a:pt x="342" y="114"/>
                    </a:lnTo>
                    <a:lnTo>
                      <a:pt x="297" y="69"/>
                    </a:lnTo>
                    <a:lnTo>
                      <a:pt x="251" y="23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3" name="Google Shape;93;p3"/>
              <p:cNvSpPr/>
              <p:nvPr/>
            </p:nvSpPr>
            <p:spPr>
              <a:xfrm>
                <a:off x="1340550" y="5262500"/>
                <a:ext cx="9150" cy="8575"/>
              </a:xfrm>
              <a:custGeom>
                <a:avLst/>
                <a:gdLst/>
                <a:ahLst/>
                <a:cxnLst/>
                <a:rect l="l" t="t" r="r" b="b"/>
                <a:pathLst>
                  <a:path w="366" h="343" extrusionOk="0">
                    <a:moveTo>
                      <a:pt x="183" y="1"/>
                    </a:moveTo>
                    <a:lnTo>
                      <a:pt x="114" y="23"/>
                    </a:lnTo>
                    <a:lnTo>
                      <a:pt x="46" y="46"/>
                    </a:lnTo>
                    <a:lnTo>
                      <a:pt x="23" y="115"/>
                    </a:lnTo>
                    <a:lnTo>
                      <a:pt x="0" y="183"/>
                    </a:lnTo>
                    <a:lnTo>
                      <a:pt x="23" y="251"/>
                    </a:lnTo>
                    <a:lnTo>
                      <a:pt x="46" y="297"/>
                    </a:lnTo>
                    <a:lnTo>
                      <a:pt x="114" y="343"/>
                    </a:lnTo>
                    <a:lnTo>
                      <a:pt x="251" y="343"/>
                    </a:lnTo>
                    <a:lnTo>
                      <a:pt x="297" y="297"/>
                    </a:lnTo>
                    <a:lnTo>
                      <a:pt x="342" y="251"/>
                    </a:lnTo>
                    <a:lnTo>
                      <a:pt x="365" y="183"/>
                    </a:lnTo>
                    <a:lnTo>
                      <a:pt x="342" y="115"/>
                    </a:lnTo>
                    <a:lnTo>
                      <a:pt x="297" y="46"/>
                    </a:lnTo>
                    <a:lnTo>
                      <a:pt x="251" y="23"/>
                    </a:lnTo>
                    <a:lnTo>
                      <a:pt x="18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4" name="Google Shape;94;p3"/>
              <p:cNvSpPr/>
              <p:nvPr/>
            </p:nvSpPr>
            <p:spPr>
              <a:xfrm>
                <a:off x="1942575" y="4370850"/>
                <a:ext cx="8575" cy="8575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92" y="0"/>
                    </a:moveTo>
                    <a:lnTo>
                      <a:pt x="46" y="46"/>
                    </a:lnTo>
                    <a:lnTo>
                      <a:pt x="1" y="92"/>
                    </a:lnTo>
                    <a:lnTo>
                      <a:pt x="1" y="160"/>
                    </a:lnTo>
                    <a:lnTo>
                      <a:pt x="1" y="228"/>
                    </a:lnTo>
                    <a:lnTo>
                      <a:pt x="46" y="297"/>
                    </a:lnTo>
                    <a:lnTo>
                      <a:pt x="92" y="342"/>
                    </a:lnTo>
                    <a:lnTo>
                      <a:pt x="229" y="342"/>
                    </a:lnTo>
                    <a:lnTo>
                      <a:pt x="297" y="297"/>
                    </a:lnTo>
                    <a:lnTo>
                      <a:pt x="343" y="228"/>
                    </a:lnTo>
                    <a:lnTo>
                      <a:pt x="343" y="160"/>
                    </a:lnTo>
                    <a:lnTo>
                      <a:pt x="343" y="92"/>
                    </a:lnTo>
                    <a:lnTo>
                      <a:pt x="297" y="46"/>
                    </a:lnTo>
                    <a:lnTo>
                      <a:pt x="229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5" name="Google Shape;95;p3"/>
              <p:cNvSpPr/>
              <p:nvPr/>
            </p:nvSpPr>
            <p:spPr>
              <a:xfrm>
                <a:off x="2317725" y="4367425"/>
                <a:ext cx="8575" cy="9150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66" extrusionOk="0">
                    <a:moveTo>
                      <a:pt x="182" y="1"/>
                    </a:moveTo>
                    <a:lnTo>
                      <a:pt x="114" y="23"/>
                    </a:lnTo>
                    <a:lnTo>
                      <a:pt x="46" y="46"/>
                    </a:lnTo>
                    <a:lnTo>
                      <a:pt x="0" y="115"/>
                    </a:lnTo>
                    <a:lnTo>
                      <a:pt x="0" y="183"/>
                    </a:lnTo>
                    <a:lnTo>
                      <a:pt x="0" y="251"/>
                    </a:lnTo>
                    <a:lnTo>
                      <a:pt x="46" y="297"/>
                    </a:lnTo>
                    <a:lnTo>
                      <a:pt x="114" y="343"/>
                    </a:lnTo>
                    <a:lnTo>
                      <a:pt x="182" y="365"/>
                    </a:lnTo>
                    <a:lnTo>
                      <a:pt x="251" y="343"/>
                    </a:lnTo>
                    <a:lnTo>
                      <a:pt x="296" y="297"/>
                    </a:lnTo>
                    <a:lnTo>
                      <a:pt x="342" y="251"/>
                    </a:lnTo>
                    <a:lnTo>
                      <a:pt x="342" y="183"/>
                    </a:lnTo>
                    <a:lnTo>
                      <a:pt x="342" y="115"/>
                    </a:lnTo>
                    <a:lnTo>
                      <a:pt x="296" y="46"/>
                    </a:lnTo>
                    <a:lnTo>
                      <a:pt x="251" y="23"/>
                    </a:lnTo>
                    <a:lnTo>
                      <a:pt x="182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6" name="Google Shape;96;p3"/>
              <p:cNvSpPr/>
              <p:nvPr/>
            </p:nvSpPr>
            <p:spPr>
              <a:xfrm>
                <a:off x="1183200" y="5029325"/>
                <a:ext cx="29100" cy="29100"/>
              </a:xfrm>
              <a:custGeom>
                <a:avLst/>
                <a:gdLst/>
                <a:ahLst/>
                <a:cxnLst/>
                <a:rect l="l" t="t" r="r" b="b"/>
                <a:pathLst>
                  <a:path w="1164" h="1164" extrusionOk="0">
                    <a:moveTo>
                      <a:pt x="456" y="1"/>
                    </a:moveTo>
                    <a:lnTo>
                      <a:pt x="365" y="46"/>
                    </a:lnTo>
                    <a:lnTo>
                      <a:pt x="251" y="92"/>
                    </a:lnTo>
                    <a:lnTo>
                      <a:pt x="183" y="160"/>
                    </a:lnTo>
                    <a:lnTo>
                      <a:pt x="92" y="251"/>
                    </a:lnTo>
                    <a:lnTo>
                      <a:pt x="46" y="343"/>
                    </a:lnTo>
                    <a:lnTo>
                      <a:pt x="23" y="457"/>
                    </a:lnTo>
                    <a:lnTo>
                      <a:pt x="0" y="571"/>
                    </a:lnTo>
                    <a:lnTo>
                      <a:pt x="23" y="685"/>
                    </a:lnTo>
                    <a:lnTo>
                      <a:pt x="46" y="799"/>
                    </a:lnTo>
                    <a:lnTo>
                      <a:pt x="92" y="890"/>
                    </a:lnTo>
                    <a:lnTo>
                      <a:pt x="183" y="981"/>
                    </a:lnTo>
                    <a:lnTo>
                      <a:pt x="251" y="1050"/>
                    </a:lnTo>
                    <a:lnTo>
                      <a:pt x="365" y="1118"/>
                    </a:lnTo>
                    <a:lnTo>
                      <a:pt x="456" y="1141"/>
                    </a:lnTo>
                    <a:lnTo>
                      <a:pt x="593" y="1164"/>
                    </a:lnTo>
                    <a:lnTo>
                      <a:pt x="707" y="1141"/>
                    </a:lnTo>
                    <a:lnTo>
                      <a:pt x="798" y="1118"/>
                    </a:lnTo>
                    <a:lnTo>
                      <a:pt x="912" y="1050"/>
                    </a:lnTo>
                    <a:lnTo>
                      <a:pt x="1004" y="981"/>
                    </a:lnTo>
                    <a:lnTo>
                      <a:pt x="1072" y="890"/>
                    </a:lnTo>
                    <a:lnTo>
                      <a:pt x="1118" y="799"/>
                    </a:lnTo>
                    <a:lnTo>
                      <a:pt x="1141" y="685"/>
                    </a:lnTo>
                    <a:lnTo>
                      <a:pt x="1163" y="571"/>
                    </a:lnTo>
                    <a:lnTo>
                      <a:pt x="1141" y="457"/>
                    </a:lnTo>
                    <a:lnTo>
                      <a:pt x="1118" y="343"/>
                    </a:lnTo>
                    <a:lnTo>
                      <a:pt x="1072" y="251"/>
                    </a:lnTo>
                    <a:lnTo>
                      <a:pt x="1004" y="160"/>
                    </a:lnTo>
                    <a:lnTo>
                      <a:pt x="912" y="92"/>
                    </a:lnTo>
                    <a:lnTo>
                      <a:pt x="798" y="46"/>
                    </a:lnTo>
                    <a:lnTo>
                      <a:pt x="707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7" name="Google Shape;97;p3"/>
              <p:cNvSpPr/>
              <p:nvPr/>
            </p:nvSpPr>
            <p:spPr>
              <a:xfrm>
                <a:off x="2107925" y="5223725"/>
                <a:ext cx="29100" cy="29100"/>
              </a:xfrm>
              <a:custGeom>
                <a:avLst/>
                <a:gdLst/>
                <a:ahLst/>
                <a:cxnLst/>
                <a:rect l="l" t="t" r="r" b="b"/>
                <a:pathLst>
                  <a:path w="1164" h="1164" extrusionOk="0">
                    <a:moveTo>
                      <a:pt x="570" y="1"/>
                    </a:moveTo>
                    <a:lnTo>
                      <a:pt x="456" y="24"/>
                    </a:lnTo>
                    <a:lnTo>
                      <a:pt x="365" y="46"/>
                    </a:lnTo>
                    <a:lnTo>
                      <a:pt x="251" y="115"/>
                    </a:lnTo>
                    <a:lnTo>
                      <a:pt x="160" y="183"/>
                    </a:lnTo>
                    <a:lnTo>
                      <a:pt x="91" y="252"/>
                    </a:lnTo>
                    <a:lnTo>
                      <a:pt x="46" y="366"/>
                    </a:lnTo>
                    <a:lnTo>
                      <a:pt x="23" y="457"/>
                    </a:lnTo>
                    <a:lnTo>
                      <a:pt x="0" y="594"/>
                    </a:lnTo>
                    <a:lnTo>
                      <a:pt x="23" y="708"/>
                    </a:lnTo>
                    <a:lnTo>
                      <a:pt x="46" y="799"/>
                    </a:lnTo>
                    <a:lnTo>
                      <a:pt x="91" y="913"/>
                    </a:lnTo>
                    <a:lnTo>
                      <a:pt x="160" y="1004"/>
                    </a:lnTo>
                    <a:lnTo>
                      <a:pt x="251" y="1073"/>
                    </a:lnTo>
                    <a:lnTo>
                      <a:pt x="365" y="1118"/>
                    </a:lnTo>
                    <a:lnTo>
                      <a:pt x="456" y="1141"/>
                    </a:lnTo>
                    <a:lnTo>
                      <a:pt x="570" y="1164"/>
                    </a:lnTo>
                    <a:lnTo>
                      <a:pt x="707" y="1141"/>
                    </a:lnTo>
                    <a:lnTo>
                      <a:pt x="798" y="1118"/>
                    </a:lnTo>
                    <a:lnTo>
                      <a:pt x="912" y="1073"/>
                    </a:lnTo>
                    <a:lnTo>
                      <a:pt x="981" y="1004"/>
                    </a:lnTo>
                    <a:lnTo>
                      <a:pt x="1049" y="913"/>
                    </a:lnTo>
                    <a:lnTo>
                      <a:pt x="1117" y="799"/>
                    </a:lnTo>
                    <a:lnTo>
                      <a:pt x="1140" y="708"/>
                    </a:lnTo>
                    <a:lnTo>
                      <a:pt x="1163" y="594"/>
                    </a:lnTo>
                    <a:lnTo>
                      <a:pt x="1140" y="457"/>
                    </a:lnTo>
                    <a:lnTo>
                      <a:pt x="1117" y="366"/>
                    </a:lnTo>
                    <a:lnTo>
                      <a:pt x="1049" y="252"/>
                    </a:lnTo>
                    <a:lnTo>
                      <a:pt x="981" y="183"/>
                    </a:lnTo>
                    <a:lnTo>
                      <a:pt x="912" y="115"/>
                    </a:lnTo>
                    <a:lnTo>
                      <a:pt x="798" y="46"/>
                    </a:lnTo>
                    <a:lnTo>
                      <a:pt x="707" y="24"/>
                    </a:lnTo>
                    <a:lnTo>
                      <a:pt x="57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8" name="Google Shape;98;p3"/>
              <p:cNvSpPr/>
              <p:nvPr/>
            </p:nvSpPr>
            <p:spPr>
              <a:xfrm>
                <a:off x="2372450" y="4587500"/>
                <a:ext cx="29100" cy="28525"/>
              </a:xfrm>
              <a:custGeom>
                <a:avLst/>
                <a:gdLst/>
                <a:ahLst/>
                <a:cxnLst/>
                <a:rect l="l" t="t" r="r" b="b"/>
                <a:pathLst>
                  <a:path w="1164" h="1141" extrusionOk="0">
                    <a:moveTo>
                      <a:pt x="456" y="0"/>
                    </a:moveTo>
                    <a:lnTo>
                      <a:pt x="365" y="46"/>
                    </a:lnTo>
                    <a:lnTo>
                      <a:pt x="251" y="91"/>
                    </a:lnTo>
                    <a:lnTo>
                      <a:pt x="160" y="160"/>
                    </a:lnTo>
                    <a:lnTo>
                      <a:pt x="91" y="251"/>
                    </a:lnTo>
                    <a:lnTo>
                      <a:pt x="46" y="342"/>
                    </a:lnTo>
                    <a:lnTo>
                      <a:pt x="23" y="456"/>
                    </a:lnTo>
                    <a:lnTo>
                      <a:pt x="0" y="570"/>
                    </a:lnTo>
                    <a:lnTo>
                      <a:pt x="23" y="684"/>
                    </a:lnTo>
                    <a:lnTo>
                      <a:pt x="46" y="798"/>
                    </a:lnTo>
                    <a:lnTo>
                      <a:pt x="91" y="889"/>
                    </a:lnTo>
                    <a:lnTo>
                      <a:pt x="160" y="981"/>
                    </a:lnTo>
                    <a:lnTo>
                      <a:pt x="251" y="1049"/>
                    </a:lnTo>
                    <a:lnTo>
                      <a:pt x="365" y="1095"/>
                    </a:lnTo>
                    <a:lnTo>
                      <a:pt x="456" y="1140"/>
                    </a:lnTo>
                    <a:lnTo>
                      <a:pt x="707" y="1140"/>
                    </a:lnTo>
                    <a:lnTo>
                      <a:pt x="798" y="1095"/>
                    </a:lnTo>
                    <a:lnTo>
                      <a:pt x="912" y="1049"/>
                    </a:lnTo>
                    <a:lnTo>
                      <a:pt x="981" y="981"/>
                    </a:lnTo>
                    <a:lnTo>
                      <a:pt x="1072" y="889"/>
                    </a:lnTo>
                    <a:lnTo>
                      <a:pt x="1118" y="798"/>
                    </a:lnTo>
                    <a:lnTo>
                      <a:pt x="1140" y="684"/>
                    </a:lnTo>
                    <a:lnTo>
                      <a:pt x="1163" y="570"/>
                    </a:lnTo>
                    <a:lnTo>
                      <a:pt x="1140" y="456"/>
                    </a:lnTo>
                    <a:lnTo>
                      <a:pt x="1118" y="342"/>
                    </a:lnTo>
                    <a:lnTo>
                      <a:pt x="1072" y="251"/>
                    </a:lnTo>
                    <a:lnTo>
                      <a:pt x="981" y="160"/>
                    </a:lnTo>
                    <a:lnTo>
                      <a:pt x="912" y="91"/>
                    </a:lnTo>
                    <a:lnTo>
                      <a:pt x="798" y="46"/>
                    </a:lnTo>
                    <a:lnTo>
                      <a:pt x="707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9" name="Google Shape;99;p3"/>
              <p:cNvSpPr/>
              <p:nvPr/>
            </p:nvSpPr>
            <p:spPr>
              <a:xfrm>
                <a:off x="1633575" y="5217450"/>
                <a:ext cx="29100" cy="29100"/>
              </a:xfrm>
              <a:custGeom>
                <a:avLst/>
                <a:gdLst/>
                <a:ahLst/>
                <a:cxnLst/>
                <a:rect l="l" t="t" r="r" b="b"/>
                <a:pathLst>
                  <a:path w="1164" h="1164" extrusionOk="0">
                    <a:moveTo>
                      <a:pt x="594" y="1"/>
                    </a:moveTo>
                    <a:lnTo>
                      <a:pt x="480" y="24"/>
                    </a:lnTo>
                    <a:lnTo>
                      <a:pt x="366" y="47"/>
                    </a:lnTo>
                    <a:lnTo>
                      <a:pt x="274" y="115"/>
                    </a:lnTo>
                    <a:lnTo>
                      <a:pt x="183" y="183"/>
                    </a:lnTo>
                    <a:lnTo>
                      <a:pt x="115" y="275"/>
                    </a:lnTo>
                    <a:lnTo>
                      <a:pt x="46" y="366"/>
                    </a:lnTo>
                    <a:lnTo>
                      <a:pt x="24" y="480"/>
                    </a:lnTo>
                    <a:lnTo>
                      <a:pt x="1" y="594"/>
                    </a:lnTo>
                    <a:lnTo>
                      <a:pt x="24" y="708"/>
                    </a:lnTo>
                    <a:lnTo>
                      <a:pt x="46" y="822"/>
                    </a:lnTo>
                    <a:lnTo>
                      <a:pt x="115" y="913"/>
                    </a:lnTo>
                    <a:lnTo>
                      <a:pt x="183" y="1004"/>
                    </a:lnTo>
                    <a:lnTo>
                      <a:pt x="274" y="1073"/>
                    </a:lnTo>
                    <a:lnTo>
                      <a:pt x="366" y="1118"/>
                    </a:lnTo>
                    <a:lnTo>
                      <a:pt x="480" y="1164"/>
                    </a:lnTo>
                    <a:lnTo>
                      <a:pt x="708" y="1164"/>
                    </a:lnTo>
                    <a:lnTo>
                      <a:pt x="822" y="1118"/>
                    </a:lnTo>
                    <a:lnTo>
                      <a:pt x="913" y="1073"/>
                    </a:lnTo>
                    <a:lnTo>
                      <a:pt x="1004" y="1004"/>
                    </a:lnTo>
                    <a:lnTo>
                      <a:pt x="1073" y="913"/>
                    </a:lnTo>
                    <a:lnTo>
                      <a:pt x="1118" y="822"/>
                    </a:lnTo>
                    <a:lnTo>
                      <a:pt x="1164" y="708"/>
                    </a:lnTo>
                    <a:lnTo>
                      <a:pt x="1164" y="594"/>
                    </a:lnTo>
                    <a:lnTo>
                      <a:pt x="1164" y="480"/>
                    </a:lnTo>
                    <a:lnTo>
                      <a:pt x="1118" y="366"/>
                    </a:lnTo>
                    <a:lnTo>
                      <a:pt x="1073" y="275"/>
                    </a:lnTo>
                    <a:lnTo>
                      <a:pt x="1004" y="183"/>
                    </a:lnTo>
                    <a:lnTo>
                      <a:pt x="913" y="115"/>
                    </a:lnTo>
                    <a:lnTo>
                      <a:pt x="822" y="47"/>
                    </a:lnTo>
                    <a:lnTo>
                      <a:pt x="708" y="24"/>
                    </a:lnTo>
                    <a:lnTo>
                      <a:pt x="594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0" name="Google Shape;100;p3"/>
              <p:cNvSpPr/>
              <p:nvPr/>
            </p:nvSpPr>
            <p:spPr>
              <a:xfrm>
                <a:off x="1208850" y="4406775"/>
                <a:ext cx="28525" cy="29100"/>
              </a:xfrm>
              <a:custGeom>
                <a:avLst/>
                <a:gdLst/>
                <a:ahLst/>
                <a:cxnLst/>
                <a:rect l="l" t="t" r="r" b="b"/>
                <a:pathLst>
                  <a:path w="1141" h="1164" extrusionOk="0">
                    <a:moveTo>
                      <a:pt x="457" y="0"/>
                    </a:moveTo>
                    <a:lnTo>
                      <a:pt x="343" y="46"/>
                    </a:lnTo>
                    <a:lnTo>
                      <a:pt x="251" y="91"/>
                    </a:lnTo>
                    <a:lnTo>
                      <a:pt x="160" y="160"/>
                    </a:lnTo>
                    <a:lnTo>
                      <a:pt x="92" y="251"/>
                    </a:lnTo>
                    <a:lnTo>
                      <a:pt x="46" y="342"/>
                    </a:lnTo>
                    <a:lnTo>
                      <a:pt x="0" y="456"/>
                    </a:lnTo>
                    <a:lnTo>
                      <a:pt x="0" y="570"/>
                    </a:lnTo>
                    <a:lnTo>
                      <a:pt x="0" y="684"/>
                    </a:lnTo>
                    <a:lnTo>
                      <a:pt x="46" y="798"/>
                    </a:lnTo>
                    <a:lnTo>
                      <a:pt x="92" y="889"/>
                    </a:lnTo>
                    <a:lnTo>
                      <a:pt x="160" y="981"/>
                    </a:lnTo>
                    <a:lnTo>
                      <a:pt x="251" y="1049"/>
                    </a:lnTo>
                    <a:lnTo>
                      <a:pt x="343" y="1117"/>
                    </a:lnTo>
                    <a:lnTo>
                      <a:pt x="457" y="1140"/>
                    </a:lnTo>
                    <a:lnTo>
                      <a:pt x="571" y="1163"/>
                    </a:lnTo>
                    <a:lnTo>
                      <a:pt x="685" y="1140"/>
                    </a:lnTo>
                    <a:lnTo>
                      <a:pt x="799" y="1117"/>
                    </a:lnTo>
                    <a:lnTo>
                      <a:pt x="890" y="1049"/>
                    </a:lnTo>
                    <a:lnTo>
                      <a:pt x="981" y="981"/>
                    </a:lnTo>
                    <a:lnTo>
                      <a:pt x="1050" y="889"/>
                    </a:lnTo>
                    <a:lnTo>
                      <a:pt x="1095" y="798"/>
                    </a:lnTo>
                    <a:lnTo>
                      <a:pt x="1141" y="684"/>
                    </a:lnTo>
                    <a:lnTo>
                      <a:pt x="1141" y="570"/>
                    </a:lnTo>
                    <a:lnTo>
                      <a:pt x="1141" y="456"/>
                    </a:lnTo>
                    <a:lnTo>
                      <a:pt x="1095" y="342"/>
                    </a:lnTo>
                    <a:lnTo>
                      <a:pt x="1050" y="251"/>
                    </a:lnTo>
                    <a:lnTo>
                      <a:pt x="981" y="160"/>
                    </a:lnTo>
                    <a:lnTo>
                      <a:pt x="890" y="91"/>
                    </a:lnTo>
                    <a:lnTo>
                      <a:pt x="799" y="46"/>
                    </a:lnTo>
                    <a:lnTo>
                      <a:pt x="685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" name="Google Shape;101;p3"/>
              <p:cNvSpPr/>
              <p:nvPr/>
            </p:nvSpPr>
            <p:spPr>
              <a:xfrm>
                <a:off x="1764700" y="4382250"/>
                <a:ext cx="29100" cy="29100"/>
              </a:xfrm>
              <a:custGeom>
                <a:avLst/>
                <a:gdLst/>
                <a:ahLst/>
                <a:cxnLst/>
                <a:rect l="l" t="t" r="r" b="b"/>
                <a:pathLst>
                  <a:path w="1164" h="1164" extrusionOk="0">
                    <a:moveTo>
                      <a:pt x="457" y="0"/>
                    </a:moveTo>
                    <a:lnTo>
                      <a:pt x="343" y="46"/>
                    </a:lnTo>
                    <a:lnTo>
                      <a:pt x="252" y="92"/>
                    </a:lnTo>
                    <a:lnTo>
                      <a:pt x="160" y="160"/>
                    </a:lnTo>
                    <a:lnTo>
                      <a:pt x="92" y="251"/>
                    </a:lnTo>
                    <a:lnTo>
                      <a:pt x="46" y="343"/>
                    </a:lnTo>
                    <a:lnTo>
                      <a:pt x="1" y="457"/>
                    </a:lnTo>
                    <a:lnTo>
                      <a:pt x="1" y="571"/>
                    </a:lnTo>
                    <a:lnTo>
                      <a:pt x="1" y="685"/>
                    </a:lnTo>
                    <a:lnTo>
                      <a:pt x="46" y="799"/>
                    </a:lnTo>
                    <a:lnTo>
                      <a:pt x="92" y="890"/>
                    </a:lnTo>
                    <a:lnTo>
                      <a:pt x="160" y="981"/>
                    </a:lnTo>
                    <a:lnTo>
                      <a:pt x="252" y="1049"/>
                    </a:lnTo>
                    <a:lnTo>
                      <a:pt x="343" y="1118"/>
                    </a:lnTo>
                    <a:lnTo>
                      <a:pt x="457" y="1141"/>
                    </a:lnTo>
                    <a:lnTo>
                      <a:pt x="571" y="1164"/>
                    </a:lnTo>
                    <a:lnTo>
                      <a:pt x="685" y="1141"/>
                    </a:lnTo>
                    <a:lnTo>
                      <a:pt x="799" y="1118"/>
                    </a:lnTo>
                    <a:lnTo>
                      <a:pt x="913" y="1049"/>
                    </a:lnTo>
                    <a:lnTo>
                      <a:pt x="981" y="981"/>
                    </a:lnTo>
                    <a:lnTo>
                      <a:pt x="1050" y="890"/>
                    </a:lnTo>
                    <a:lnTo>
                      <a:pt x="1118" y="799"/>
                    </a:lnTo>
                    <a:lnTo>
                      <a:pt x="1141" y="685"/>
                    </a:lnTo>
                    <a:lnTo>
                      <a:pt x="1164" y="571"/>
                    </a:lnTo>
                    <a:lnTo>
                      <a:pt x="1141" y="457"/>
                    </a:lnTo>
                    <a:lnTo>
                      <a:pt x="1118" y="343"/>
                    </a:lnTo>
                    <a:lnTo>
                      <a:pt x="1050" y="251"/>
                    </a:lnTo>
                    <a:lnTo>
                      <a:pt x="981" y="160"/>
                    </a:lnTo>
                    <a:lnTo>
                      <a:pt x="913" y="92"/>
                    </a:lnTo>
                    <a:lnTo>
                      <a:pt x="799" y="46"/>
                    </a:lnTo>
                    <a:lnTo>
                      <a:pt x="685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2" name="Google Shape;102;p3"/>
              <p:cNvSpPr/>
              <p:nvPr/>
            </p:nvSpPr>
            <p:spPr>
              <a:xfrm>
                <a:off x="2528075" y="5432400"/>
                <a:ext cx="8575" cy="8575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92" y="0"/>
                    </a:moveTo>
                    <a:lnTo>
                      <a:pt x="46" y="46"/>
                    </a:lnTo>
                    <a:lnTo>
                      <a:pt x="1" y="91"/>
                    </a:lnTo>
                    <a:lnTo>
                      <a:pt x="1" y="160"/>
                    </a:lnTo>
                    <a:lnTo>
                      <a:pt x="1" y="228"/>
                    </a:lnTo>
                    <a:lnTo>
                      <a:pt x="46" y="297"/>
                    </a:lnTo>
                    <a:lnTo>
                      <a:pt x="92" y="342"/>
                    </a:lnTo>
                    <a:lnTo>
                      <a:pt x="229" y="342"/>
                    </a:lnTo>
                    <a:lnTo>
                      <a:pt x="297" y="297"/>
                    </a:lnTo>
                    <a:lnTo>
                      <a:pt x="320" y="228"/>
                    </a:lnTo>
                    <a:lnTo>
                      <a:pt x="343" y="160"/>
                    </a:lnTo>
                    <a:lnTo>
                      <a:pt x="320" y="91"/>
                    </a:lnTo>
                    <a:lnTo>
                      <a:pt x="297" y="46"/>
                    </a:lnTo>
                    <a:lnTo>
                      <a:pt x="229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3" name="Google Shape;103;p3"/>
              <p:cNvSpPr/>
              <p:nvPr/>
            </p:nvSpPr>
            <p:spPr>
              <a:xfrm>
                <a:off x="2769800" y="5460325"/>
                <a:ext cx="9150" cy="8575"/>
              </a:xfrm>
              <a:custGeom>
                <a:avLst/>
                <a:gdLst/>
                <a:ahLst/>
                <a:cxnLst/>
                <a:rect l="l" t="t" r="r" b="b"/>
                <a:pathLst>
                  <a:path w="366" h="343" extrusionOk="0">
                    <a:moveTo>
                      <a:pt x="115" y="1"/>
                    </a:moveTo>
                    <a:lnTo>
                      <a:pt x="47" y="46"/>
                    </a:lnTo>
                    <a:lnTo>
                      <a:pt x="24" y="115"/>
                    </a:lnTo>
                    <a:lnTo>
                      <a:pt x="1" y="183"/>
                    </a:lnTo>
                    <a:lnTo>
                      <a:pt x="24" y="252"/>
                    </a:lnTo>
                    <a:lnTo>
                      <a:pt x="47" y="297"/>
                    </a:lnTo>
                    <a:lnTo>
                      <a:pt x="115" y="343"/>
                    </a:lnTo>
                    <a:lnTo>
                      <a:pt x="252" y="343"/>
                    </a:lnTo>
                    <a:lnTo>
                      <a:pt x="297" y="297"/>
                    </a:lnTo>
                    <a:lnTo>
                      <a:pt x="343" y="252"/>
                    </a:lnTo>
                    <a:lnTo>
                      <a:pt x="366" y="183"/>
                    </a:lnTo>
                    <a:lnTo>
                      <a:pt x="343" y="115"/>
                    </a:lnTo>
                    <a:lnTo>
                      <a:pt x="297" y="46"/>
                    </a:lnTo>
                    <a:lnTo>
                      <a:pt x="252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4" name="Google Shape;104;p3"/>
              <p:cNvSpPr/>
              <p:nvPr/>
            </p:nvSpPr>
            <p:spPr>
              <a:xfrm>
                <a:off x="3479025" y="5423275"/>
                <a:ext cx="9150" cy="9150"/>
              </a:xfrm>
              <a:custGeom>
                <a:avLst/>
                <a:gdLst/>
                <a:ahLst/>
                <a:cxnLst/>
                <a:rect l="l" t="t" r="r" b="b"/>
                <a:pathLst>
                  <a:path w="366" h="366" extrusionOk="0">
                    <a:moveTo>
                      <a:pt x="183" y="0"/>
                    </a:moveTo>
                    <a:lnTo>
                      <a:pt x="115" y="23"/>
                    </a:lnTo>
                    <a:lnTo>
                      <a:pt x="69" y="46"/>
                    </a:lnTo>
                    <a:lnTo>
                      <a:pt x="23" y="114"/>
                    </a:lnTo>
                    <a:lnTo>
                      <a:pt x="1" y="183"/>
                    </a:lnTo>
                    <a:lnTo>
                      <a:pt x="23" y="251"/>
                    </a:lnTo>
                    <a:lnTo>
                      <a:pt x="69" y="320"/>
                    </a:lnTo>
                    <a:lnTo>
                      <a:pt x="115" y="342"/>
                    </a:lnTo>
                    <a:lnTo>
                      <a:pt x="183" y="365"/>
                    </a:lnTo>
                    <a:lnTo>
                      <a:pt x="251" y="342"/>
                    </a:lnTo>
                    <a:lnTo>
                      <a:pt x="320" y="320"/>
                    </a:lnTo>
                    <a:lnTo>
                      <a:pt x="343" y="251"/>
                    </a:lnTo>
                    <a:lnTo>
                      <a:pt x="365" y="183"/>
                    </a:lnTo>
                    <a:lnTo>
                      <a:pt x="343" y="114"/>
                    </a:lnTo>
                    <a:lnTo>
                      <a:pt x="320" y="46"/>
                    </a:lnTo>
                    <a:lnTo>
                      <a:pt x="251" y="23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5" name="Google Shape;105;p3"/>
              <p:cNvSpPr/>
              <p:nvPr/>
            </p:nvSpPr>
            <p:spPr>
              <a:xfrm>
                <a:off x="3533175" y="4959200"/>
                <a:ext cx="9150" cy="8575"/>
              </a:xfrm>
              <a:custGeom>
                <a:avLst/>
                <a:gdLst/>
                <a:ahLst/>
                <a:cxnLst/>
                <a:rect l="l" t="t" r="r" b="b"/>
                <a:pathLst>
                  <a:path w="366" h="343" extrusionOk="0">
                    <a:moveTo>
                      <a:pt x="115" y="1"/>
                    </a:moveTo>
                    <a:lnTo>
                      <a:pt x="69" y="46"/>
                    </a:lnTo>
                    <a:lnTo>
                      <a:pt x="24" y="92"/>
                    </a:lnTo>
                    <a:lnTo>
                      <a:pt x="1" y="160"/>
                    </a:lnTo>
                    <a:lnTo>
                      <a:pt x="24" y="229"/>
                    </a:lnTo>
                    <a:lnTo>
                      <a:pt x="69" y="297"/>
                    </a:lnTo>
                    <a:lnTo>
                      <a:pt x="115" y="343"/>
                    </a:lnTo>
                    <a:lnTo>
                      <a:pt x="252" y="343"/>
                    </a:lnTo>
                    <a:lnTo>
                      <a:pt x="320" y="297"/>
                    </a:lnTo>
                    <a:lnTo>
                      <a:pt x="343" y="229"/>
                    </a:lnTo>
                    <a:lnTo>
                      <a:pt x="366" y="160"/>
                    </a:lnTo>
                    <a:lnTo>
                      <a:pt x="343" y="92"/>
                    </a:lnTo>
                    <a:lnTo>
                      <a:pt x="320" y="46"/>
                    </a:lnTo>
                    <a:lnTo>
                      <a:pt x="252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6" name="Google Shape;106;p3"/>
              <p:cNvSpPr/>
              <p:nvPr/>
            </p:nvSpPr>
            <p:spPr>
              <a:xfrm>
                <a:off x="2337675" y="4565825"/>
                <a:ext cx="9150" cy="9150"/>
              </a:xfrm>
              <a:custGeom>
                <a:avLst/>
                <a:gdLst/>
                <a:ahLst/>
                <a:cxnLst/>
                <a:rect l="l" t="t" r="r" b="b"/>
                <a:pathLst>
                  <a:path w="366" h="366" extrusionOk="0">
                    <a:moveTo>
                      <a:pt x="183" y="1"/>
                    </a:moveTo>
                    <a:lnTo>
                      <a:pt x="114" y="23"/>
                    </a:lnTo>
                    <a:lnTo>
                      <a:pt x="46" y="69"/>
                    </a:lnTo>
                    <a:lnTo>
                      <a:pt x="23" y="115"/>
                    </a:lnTo>
                    <a:lnTo>
                      <a:pt x="0" y="183"/>
                    </a:lnTo>
                    <a:lnTo>
                      <a:pt x="23" y="251"/>
                    </a:lnTo>
                    <a:lnTo>
                      <a:pt x="46" y="320"/>
                    </a:lnTo>
                    <a:lnTo>
                      <a:pt x="114" y="343"/>
                    </a:lnTo>
                    <a:lnTo>
                      <a:pt x="183" y="365"/>
                    </a:lnTo>
                    <a:lnTo>
                      <a:pt x="251" y="343"/>
                    </a:lnTo>
                    <a:lnTo>
                      <a:pt x="297" y="320"/>
                    </a:lnTo>
                    <a:lnTo>
                      <a:pt x="342" y="251"/>
                    </a:lnTo>
                    <a:lnTo>
                      <a:pt x="365" y="183"/>
                    </a:lnTo>
                    <a:lnTo>
                      <a:pt x="342" y="115"/>
                    </a:lnTo>
                    <a:lnTo>
                      <a:pt x="297" y="69"/>
                    </a:lnTo>
                    <a:lnTo>
                      <a:pt x="251" y="23"/>
                    </a:lnTo>
                    <a:lnTo>
                      <a:pt x="18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7" name="Google Shape;107;p3"/>
              <p:cNvSpPr/>
              <p:nvPr/>
            </p:nvSpPr>
            <p:spPr>
              <a:xfrm>
                <a:off x="2350775" y="4903900"/>
                <a:ext cx="9150" cy="8575"/>
              </a:xfrm>
              <a:custGeom>
                <a:avLst/>
                <a:gdLst/>
                <a:ahLst/>
                <a:cxnLst/>
                <a:rect l="l" t="t" r="r" b="b"/>
                <a:pathLst>
                  <a:path w="366" h="343" extrusionOk="0">
                    <a:moveTo>
                      <a:pt x="115" y="1"/>
                    </a:moveTo>
                    <a:lnTo>
                      <a:pt x="46" y="46"/>
                    </a:lnTo>
                    <a:lnTo>
                      <a:pt x="23" y="92"/>
                    </a:lnTo>
                    <a:lnTo>
                      <a:pt x="1" y="160"/>
                    </a:lnTo>
                    <a:lnTo>
                      <a:pt x="23" y="229"/>
                    </a:lnTo>
                    <a:lnTo>
                      <a:pt x="46" y="297"/>
                    </a:lnTo>
                    <a:lnTo>
                      <a:pt x="115" y="320"/>
                    </a:lnTo>
                    <a:lnTo>
                      <a:pt x="183" y="343"/>
                    </a:lnTo>
                    <a:lnTo>
                      <a:pt x="252" y="320"/>
                    </a:lnTo>
                    <a:lnTo>
                      <a:pt x="297" y="297"/>
                    </a:lnTo>
                    <a:lnTo>
                      <a:pt x="343" y="229"/>
                    </a:lnTo>
                    <a:lnTo>
                      <a:pt x="366" y="160"/>
                    </a:lnTo>
                    <a:lnTo>
                      <a:pt x="343" y="92"/>
                    </a:lnTo>
                    <a:lnTo>
                      <a:pt x="297" y="46"/>
                    </a:lnTo>
                    <a:lnTo>
                      <a:pt x="252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8" name="Google Shape;108;p3"/>
              <p:cNvSpPr/>
              <p:nvPr/>
            </p:nvSpPr>
            <p:spPr>
              <a:xfrm>
                <a:off x="2335375" y="5104000"/>
                <a:ext cx="9150" cy="9150"/>
              </a:xfrm>
              <a:custGeom>
                <a:avLst/>
                <a:gdLst/>
                <a:ahLst/>
                <a:cxnLst/>
                <a:rect l="l" t="t" r="r" b="b"/>
                <a:pathLst>
                  <a:path w="366" h="366" extrusionOk="0">
                    <a:moveTo>
                      <a:pt x="183" y="1"/>
                    </a:moveTo>
                    <a:lnTo>
                      <a:pt x="115" y="24"/>
                    </a:lnTo>
                    <a:lnTo>
                      <a:pt x="47" y="69"/>
                    </a:lnTo>
                    <a:lnTo>
                      <a:pt x="24" y="115"/>
                    </a:lnTo>
                    <a:lnTo>
                      <a:pt x="1" y="183"/>
                    </a:lnTo>
                    <a:lnTo>
                      <a:pt x="24" y="252"/>
                    </a:lnTo>
                    <a:lnTo>
                      <a:pt x="47" y="320"/>
                    </a:lnTo>
                    <a:lnTo>
                      <a:pt x="115" y="343"/>
                    </a:lnTo>
                    <a:lnTo>
                      <a:pt x="183" y="366"/>
                    </a:lnTo>
                    <a:lnTo>
                      <a:pt x="252" y="343"/>
                    </a:lnTo>
                    <a:lnTo>
                      <a:pt x="297" y="320"/>
                    </a:lnTo>
                    <a:lnTo>
                      <a:pt x="343" y="252"/>
                    </a:lnTo>
                    <a:lnTo>
                      <a:pt x="366" y="183"/>
                    </a:lnTo>
                    <a:lnTo>
                      <a:pt x="343" y="115"/>
                    </a:lnTo>
                    <a:lnTo>
                      <a:pt x="297" y="69"/>
                    </a:lnTo>
                    <a:lnTo>
                      <a:pt x="252" y="24"/>
                    </a:lnTo>
                    <a:lnTo>
                      <a:pt x="18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9" name="Google Shape;109;p3"/>
              <p:cNvSpPr/>
              <p:nvPr/>
            </p:nvSpPr>
            <p:spPr>
              <a:xfrm>
                <a:off x="2818850" y="4188400"/>
                <a:ext cx="8575" cy="8600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4" extrusionOk="0">
                    <a:moveTo>
                      <a:pt x="91" y="1"/>
                    </a:moveTo>
                    <a:lnTo>
                      <a:pt x="46" y="47"/>
                    </a:lnTo>
                    <a:lnTo>
                      <a:pt x="0" y="92"/>
                    </a:lnTo>
                    <a:lnTo>
                      <a:pt x="0" y="161"/>
                    </a:lnTo>
                    <a:lnTo>
                      <a:pt x="0" y="229"/>
                    </a:lnTo>
                    <a:lnTo>
                      <a:pt x="46" y="297"/>
                    </a:lnTo>
                    <a:lnTo>
                      <a:pt x="91" y="343"/>
                    </a:lnTo>
                    <a:lnTo>
                      <a:pt x="228" y="343"/>
                    </a:lnTo>
                    <a:lnTo>
                      <a:pt x="297" y="297"/>
                    </a:lnTo>
                    <a:lnTo>
                      <a:pt x="319" y="229"/>
                    </a:lnTo>
                    <a:lnTo>
                      <a:pt x="342" y="161"/>
                    </a:lnTo>
                    <a:lnTo>
                      <a:pt x="319" y="92"/>
                    </a:lnTo>
                    <a:lnTo>
                      <a:pt x="297" y="47"/>
                    </a:lnTo>
                    <a:lnTo>
                      <a:pt x="22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0" name="Google Shape;110;p3"/>
              <p:cNvSpPr/>
              <p:nvPr/>
            </p:nvSpPr>
            <p:spPr>
              <a:xfrm>
                <a:off x="2350775" y="4061275"/>
                <a:ext cx="9150" cy="9150"/>
              </a:xfrm>
              <a:custGeom>
                <a:avLst/>
                <a:gdLst/>
                <a:ahLst/>
                <a:cxnLst/>
                <a:rect l="l" t="t" r="r" b="b"/>
                <a:pathLst>
                  <a:path w="366" h="366" extrusionOk="0">
                    <a:moveTo>
                      <a:pt x="183" y="1"/>
                    </a:moveTo>
                    <a:lnTo>
                      <a:pt x="115" y="23"/>
                    </a:lnTo>
                    <a:lnTo>
                      <a:pt x="46" y="69"/>
                    </a:lnTo>
                    <a:lnTo>
                      <a:pt x="23" y="115"/>
                    </a:lnTo>
                    <a:lnTo>
                      <a:pt x="1" y="183"/>
                    </a:lnTo>
                    <a:lnTo>
                      <a:pt x="23" y="251"/>
                    </a:lnTo>
                    <a:lnTo>
                      <a:pt x="46" y="320"/>
                    </a:lnTo>
                    <a:lnTo>
                      <a:pt x="115" y="343"/>
                    </a:lnTo>
                    <a:lnTo>
                      <a:pt x="183" y="365"/>
                    </a:lnTo>
                    <a:lnTo>
                      <a:pt x="252" y="343"/>
                    </a:lnTo>
                    <a:lnTo>
                      <a:pt x="297" y="320"/>
                    </a:lnTo>
                    <a:lnTo>
                      <a:pt x="343" y="251"/>
                    </a:lnTo>
                    <a:lnTo>
                      <a:pt x="366" y="183"/>
                    </a:lnTo>
                    <a:lnTo>
                      <a:pt x="343" y="115"/>
                    </a:lnTo>
                    <a:lnTo>
                      <a:pt x="297" y="69"/>
                    </a:lnTo>
                    <a:lnTo>
                      <a:pt x="252" y="23"/>
                    </a:lnTo>
                    <a:lnTo>
                      <a:pt x="18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1" name="Google Shape;111;p3"/>
              <p:cNvSpPr/>
              <p:nvPr/>
            </p:nvSpPr>
            <p:spPr>
              <a:xfrm>
                <a:off x="3640950" y="4097775"/>
                <a:ext cx="8575" cy="9125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65" extrusionOk="0">
                    <a:moveTo>
                      <a:pt x="182" y="0"/>
                    </a:moveTo>
                    <a:lnTo>
                      <a:pt x="114" y="23"/>
                    </a:lnTo>
                    <a:lnTo>
                      <a:pt x="46" y="68"/>
                    </a:lnTo>
                    <a:lnTo>
                      <a:pt x="0" y="114"/>
                    </a:lnTo>
                    <a:lnTo>
                      <a:pt x="0" y="183"/>
                    </a:lnTo>
                    <a:lnTo>
                      <a:pt x="0" y="251"/>
                    </a:lnTo>
                    <a:lnTo>
                      <a:pt x="46" y="319"/>
                    </a:lnTo>
                    <a:lnTo>
                      <a:pt x="114" y="342"/>
                    </a:lnTo>
                    <a:lnTo>
                      <a:pt x="182" y="365"/>
                    </a:lnTo>
                    <a:lnTo>
                      <a:pt x="251" y="342"/>
                    </a:lnTo>
                    <a:lnTo>
                      <a:pt x="296" y="319"/>
                    </a:lnTo>
                    <a:lnTo>
                      <a:pt x="342" y="251"/>
                    </a:lnTo>
                    <a:lnTo>
                      <a:pt x="342" y="183"/>
                    </a:lnTo>
                    <a:lnTo>
                      <a:pt x="342" y="114"/>
                    </a:lnTo>
                    <a:lnTo>
                      <a:pt x="296" y="68"/>
                    </a:lnTo>
                    <a:lnTo>
                      <a:pt x="251" y="23"/>
                    </a:lnTo>
                    <a:lnTo>
                      <a:pt x="182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2" name="Google Shape;112;p3"/>
              <p:cNvSpPr/>
              <p:nvPr/>
            </p:nvSpPr>
            <p:spPr>
              <a:xfrm>
                <a:off x="3346200" y="4204950"/>
                <a:ext cx="8575" cy="9150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66" extrusionOk="0">
                    <a:moveTo>
                      <a:pt x="160" y="0"/>
                    </a:moveTo>
                    <a:lnTo>
                      <a:pt x="91" y="23"/>
                    </a:lnTo>
                    <a:lnTo>
                      <a:pt x="46" y="69"/>
                    </a:lnTo>
                    <a:lnTo>
                      <a:pt x="0" y="114"/>
                    </a:lnTo>
                    <a:lnTo>
                      <a:pt x="0" y="183"/>
                    </a:lnTo>
                    <a:lnTo>
                      <a:pt x="0" y="251"/>
                    </a:lnTo>
                    <a:lnTo>
                      <a:pt x="46" y="320"/>
                    </a:lnTo>
                    <a:lnTo>
                      <a:pt x="91" y="342"/>
                    </a:lnTo>
                    <a:lnTo>
                      <a:pt x="160" y="365"/>
                    </a:lnTo>
                    <a:lnTo>
                      <a:pt x="228" y="342"/>
                    </a:lnTo>
                    <a:lnTo>
                      <a:pt x="297" y="320"/>
                    </a:lnTo>
                    <a:lnTo>
                      <a:pt x="342" y="251"/>
                    </a:lnTo>
                    <a:lnTo>
                      <a:pt x="342" y="183"/>
                    </a:lnTo>
                    <a:lnTo>
                      <a:pt x="342" y="114"/>
                    </a:lnTo>
                    <a:lnTo>
                      <a:pt x="297" y="69"/>
                    </a:lnTo>
                    <a:lnTo>
                      <a:pt x="228" y="23"/>
                    </a:lnTo>
                    <a:lnTo>
                      <a:pt x="160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3" name="Google Shape;113;p3"/>
              <p:cNvSpPr/>
              <p:nvPr/>
            </p:nvSpPr>
            <p:spPr>
              <a:xfrm>
                <a:off x="3627825" y="5365700"/>
                <a:ext cx="8575" cy="9125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65" extrusionOk="0">
                    <a:moveTo>
                      <a:pt x="183" y="0"/>
                    </a:moveTo>
                    <a:lnTo>
                      <a:pt x="115" y="23"/>
                    </a:lnTo>
                    <a:lnTo>
                      <a:pt x="46" y="69"/>
                    </a:lnTo>
                    <a:lnTo>
                      <a:pt x="23" y="114"/>
                    </a:lnTo>
                    <a:lnTo>
                      <a:pt x="1" y="183"/>
                    </a:lnTo>
                    <a:lnTo>
                      <a:pt x="23" y="251"/>
                    </a:lnTo>
                    <a:lnTo>
                      <a:pt x="46" y="319"/>
                    </a:lnTo>
                    <a:lnTo>
                      <a:pt x="115" y="342"/>
                    </a:lnTo>
                    <a:lnTo>
                      <a:pt x="183" y="365"/>
                    </a:lnTo>
                    <a:lnTo>
                      <a:pt x="251" y="342"/>
                    </a:lnTo>
                    <a:lnTo>
                      <a:pt x="297" y="319"/>
                    </a:lnTo>
                    <a:lnTo>
                      <a:pt x="343" y="251"/>
                    </a:lnTo>
                    <a:lnTo>
                      <a:pt x="343" y="183"/>
                    </a:lnTo>
                    <a:lnTo>
                      <a:pt x="343" y="114"/>
                    </a:lnTo>
                    <a:lnTo>
                      <a:pt x="297" y="69"/>
                    </a:lnTo>
                    <a:lnTo>
                      <a:pt x="251" y="23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4" name="Google Shape;114;p3"/>
              <p:cNvSpPr/>
              <p:nvPr/>
            </p:nvSpPr>
            <p:spPr>
              <a:xfrm>
                <a:off x="2642675" y="5262500"/>
                <a:ext cx="9150" cy="8575"/>
              </a:xfrm>
              <a:custGeom>
                <a:avLst/>
                <a:gdLst/>
                <a:ahLst/>
                <a:cxnLst/>
                <a:rect l="l" t="t" r="r" b="b"/>
                <a:pathLst>
                  <a:path w="366" h="343" extrusionOk="0">
                    <a:moveTo>
                      <a:pt x="183" y="1"/>
                    </a:moveTo>
                    <a:lnTo>
                      <a:pt x="115" y="23"/>
                    </a:lnTo>
                    <a:lnTo>
                      <a:pt x="46" y="46"/>
                    </a:lnTo>
                    <a:lnTo>
                      <a:pt x="23" y="115"/>
                    </a:lnTo>
                    <a:lnTo>
                      <a:pt x="1" y="183"/>
                    </a:lnTo>
                    <a:lnTo>
                      <a:pt x="23" y="251"/>
                    </a:lnTo>
                    <a:lnTo>
                      <a:pt x="46" y="297"/>
                    </a:lnTo>
                    <a:lnTo>
                      <a:pt x="115" y="343"/>
                    </a:lnTo>
                    <a:lnTo>
                      <a:pt x="251" y="343"/>
                    </a:lnTo>
                    <a:lnTo>
                      <a:pt x="297" y="297"/>
                    </a:lnTo>
                    <a:lnTo>
                      <a:pt x="343" y="251"/>
                    </a:lnTo>
                    <a:lnTo>
                      <a:pt x="365" y="183"/>
                    </a:lnTo>
                    <a:lnTo>
                      <a:pt x="343" y="115"/>
                    </a:lnTo>
                    <a:lnTo>
                      <a:pt x="297" y="46"/>
                    </a:lnTo>
                    <a:lnTo>
                      <a:pt x="251" y="23"/>
                    </a:lnTo>
                    <a:lnTo>
                      <a:pt x="18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5" name="Google Shape;115;p3"/>
              <p:cNvSpPr/>
              <p:nvPr/>
            </p:nvSpPr>
            <p:spPr>
              <a:xfrm>
                <a:off x="3244700" y="4370850"/>
                <a:ext cx="8600" cy="8575"/>
              </a:xfrm>
              <a:custGeom>
                <a:avLst/>
                <a:gdLst/>
                <a:ahLst/>
                <a:cxnLst/>
                <a:rect l="l" t="t" r="r" b="b"/>
                <a:pathLst>
                  <a:path w="344" h="343" extrusionOk="0">
                    <a:moveTo>
                      <a:pt x="115" y="0"/>
                    </a:moveTo>
                    <a:lnTo>
                      <a:pt x="47" y="46"/>
                    </a:lnTo>
                    <a:lnTo>
                      <a:pt x="1" y="92"/>
                    </a:lnTo>
                    <a:lnTo>
                      <a:pt x="1" y="160"/>
                    </a:lnTo>
                    <a:lnTo>
                      <a:pt x="1" y="228"/>
                    </a:lnTo>
                    <a:lnTo>
                      <a:pt x="47" y="297"/>
                    </a:lnTo>
                    <a:lnTo>
                      <a:pt x="115" y="342"/>
                    </a:lnTo>
                    <a:lnTo>
                      <a:pt x="252" y="342"/>
                    </a:lnTo>
                    <a:lnTo>
                      <a:pt x="297" y="297"/>
                    </a:lnTo>
                    <a:lnTo>
                      <a:pt x="343" y="228"/>
                    </a:lnTo>
                    <a:lnTo>
                      <a:pt x="343" y="160"/>
                    </a:lnTo>
                    <a:lnTo>
                      <a:pt x="343" y="92"/>
                    </a:lnTo>
                    <a:lnTo>
                      <a:pt x="297" y="46"/>
                    </a:lnTo>
                    <a:lnTo>
                      <a:pt x="252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6" name="Google Shape;116;p3"/>
              <p:cNvSpPr/>
              <p:nvPr/>
            </p:nvSpPr>
            <p:spPr>
              <a:xfrm>
                <a:off x="3619850" y="4367425"/>
                <a:ext cx="9150" cy="9150"/>
              </a:xfrm>
              <a:custGeom>
                <a:avLst/>
                <a:gdLst/>
                <a:ahLst/>
                <a:cxnLst/>
                <a:rect l="l" t="t" r="r" b="b"/>
                <a:pathLst>
                  <a:path w="366" h="366" extrusionOk="0">
                    <a:moveTo>
                      <a:pt x="183" y="1"/>
                    </a:moveTo>
                    <a:lnTo>
                      <a:pt x="114" y="23"/>
                    </a:lnTo>
                    <a:lnTo>
                      <a:pt x="46" y="46"/>
                    </a:lnTo>
                    <a:lnTo>
                      <a:pt x="23" y="115"/>
                    </a:lnTo>
                    <a:lnTo>
                      <a:pt x="0" y="183"/>
                    </a:lnTo>
                    <a:lnTo>
                      <a:pt x="23" y="251"/>
                    </a:lnTo>
                    <a:lnTo>
                      <a:pt x="46" y="297"/>
                    </a:lnTo>
                    <a:lnTo>
                      <a:pt x="114" y="343"/>
                    </a:lnTo>
                    <a:lnTo>
                      <a:pt x="183" y="365"/>
                    </a:lnTo>
                    <a:lnTo>
                      <a:pt x="251" y="343"/>
                    </a:lnTo>
                    <a:lnTo>
                      <a:pt x="297" y="297"/>
                    </a:lnTo>
                    <a:lnTo>
                      <a:pt x="342" y="251"/>
                    </a:lnTo>
                    <a:lnTo>
                      <a:pt x="365" y="183"/>
                    </a:lnTo>
                    <a:lnTo>
                      <a:pt x="342" y="115"/>
                    </a:lnTo>
                    <a:lnTo>
                      <a:pt x="297" y="46"/>
                    </a:lnTo>
                    <a:lnTo>
                      <a:pt x="251" y="23"/>
                    </a:lnTo>
                    <a:lnTo>
                      <a:pt x="18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7" name="Google Shape;117;p3"/>
              <p:cNvSpPr/>
              <p:nvPr/>
            </p:nvSpPr>
            <p:spPr>
              <a:xfrm>
                <a:off x="2485325" y="5029325"/>
                <a:ext cx="29100" cy="29100"/>
              </a:xfrm>
              <a:custGeom>
                <a:avLst/>
                <a:gdLst/>
                <a:ahLst/>
                <a:cxnLst/>
                <a:rect l="l" t="t" r="r" b="b"/>
                <a:pathLst>
                  <a:path w="1164" h="1164" extrusionOk="0">
                    <a:moveTo>
                      <a:pt x="479" y="1"/>
                    </a:moveTo>
                    <a:lnTo>
                      <a:pt x="365" y="46"/>
                    </a:lnTo>
                    <a:lnTo>
                      <a:pt x="251" y="92"/>
                    </a:lnTo>
                    <a:lnTo>
                      <a:pt x="183" y="160"/>
                    </a:lnTo>
                    <a:lnTo>
                      <a:pt x="115" y="251"/>
                    </a:lnTo>
                    <a:lnTo>
                      <a:pt x="46" y="343"/>
                    </a:lnTo>
                    <a:lnTo>
                      <a:pt x="23" y="457"/>
                    </a:lnTo>
                    <a:lnTo>
                      <a:pt x="1" y="571"/>
                    </a:lnTo>
                    <a:lnTo>
                      <a:pt x="23" y="685"/>
                    </a:lnTo>
                    <a:lnTo>
                      <a:pt x="46" y="799"/>
                    </a:lnTo>
                    <a:lnTo>
                      <a:pt x="115" y="890"/>
                    </a:lnTo>
                    <a:lnTo>
                      <a:pt x="183" y="981"/>
                    </a:lnTo>
                    <a:lnTo>
                      <a:pt x="251" y="1050"/>
                    </a:lnTo>
                    <a:lnTo>
                      <a:pt x="365" y="1118"/>
                    </a:lnTo>
                    <a:lnTo>
                      <a:pt x="479" y="1141"/>
                    </a:lnTo>
                    <a:lnTo>
                      <a:pt x="593" y="1164"/>
                    </a:lnTo>
                    <a:lnTo>
                      <a:pt x="707" y="1141"/>
                    </a:lnTo>
                    <a:lnTo>
                      <a:pt x="821" y="1118"/>
                    </a:lnTo>
                    <a:lnTo>
                      <a:pt x="913" y="1050"/>
                    </a:lnTo>
                    <a:lnTo>
                      <a:pt x="1004" y="981"/>
                    </a:lnTo>
                    <a:lnTo>
                      <a:pt x="1072" y="890"/>
                    </a:lnTo>
                    <a:lnTo>
                      <a:pt x="1118" y="799"/>
                    </a:lnTo>
                    <a:lnTo>
                      <a:pt x="1164" y="685"/>
                    </a:lnTo>
                    <a:lnTo>
                      <a:pt x="1164" y="571"/>
                    </a:lnTo>
                    <a:lnTo>
                      <a:pt x="1164" y="457"/>
                    </a:lnTo>
                    <a:lnTo>
                      <a:pt x="1118" y="343"/>
                    </a:lnTo>
                    <a:lnTo>
                      <a:pt x="1072" y="251"/>
                    </a:lnTo>
                    <a:lnTo>
                      <a:pt x="1004" y="160"/>
                    </a:lnTo>
                    <a:lnTo>
                      <a:pt x="913" y="92"/>
                    </a:lnTo>
                    <a:lnTo>
                      <a:pt x="821" y="46"/>
                    </a:lnTo>
                    <a:lnTo>
                      <a:pt x="707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8" name="Google Shape;118;p3"/>
              <p:cNvSpPr/>
              <p:nvPr/>
            </p:nvSpPr>
            <p:spPr>
              <a:xfrm>
                <a:off x="3410050" y="5223725"/>
                <a:ext cx="29100" cy="29100"/>
              </a:xfrm>
              <a:custGeom>
                <a:avLst/>
                <a:gdLst/>
                <a:ahLst/>
                <a:cxnLst/>
                <a:rect l="l" t="t" r="r" b="b"/>
                <a:pathLst>
                  <a:path w="1164" h="1164" extrusionOk="0">
                    <a:moveTo>
                      <a:pt x="593" y="1"/>
                    </a:moveTo>
                    <a:lnTo>
                      <a:pt x="456" y="24"/>
                    </a:lnTo>
                    <a:lnTo>
                      <a:pt x="365" y="46"/>
                    </a:lnTo>
                    <a:lnTo>
                      <a:pt x="251" y="115"/>
                    </a:lnTo>
                    <a:lnTo>
                      <a:pt x="183" y="183"/>
                    </a:lnTo>
                    <a:lnTo>
                      <a:pt x="91" y="252"/>
                    </a:lnTo>
                    <a:lnTo>
                      <a:pt x="46" y="366"/>
                    </a:lnTo>
                    <a:lnTo>
                      <a:pt x="23" y="457"/>
                    </a:lnTo>
                    <a:lnTo>
                      <a:pt x="0" y="594"/>
                    </a:lnTo>
                    <a:lnTo>
                      <a:pt x="23" y="708"/>
                    </a:lnTo>
                    <a:lnTo>
                      <a:pt x="46" y="799"/>
                    </a:lnTo>
                    <a:lnTo>
                      <a:pt x="91" y="913"/>
                    </a:lnTo>
                    <a:lnTo>
                      <a:pt x="183" y="1004"/>
                    </a:lnTo>
                    <a:lnTo>
                      <a:pt x="251" y="1073"/>
                    </a:lnTo>
                    <a:lnTo>
                      <a:pt x="365" y="1118"/>
                    </a:lnTo>
                    <a:lnTo>
                      <a:pt x="456" y="1141"/>
                    </a:lnTo>
                    <a:lnTo>
                      <a:pt x="593" y="1164"/>
                    </a:lnTo>
                    <a:lnTo>
                      <a:pt x="707" y="1141"/>
                    </a:lnTo>
                    <a:lnTo>
                      <a:pt x="798" y="1118"/>
                    </a:lnTo>
                    <a:lnTo>
                      <a:pt x="912" y="1073"/>
                    </a:lnTo>
                    <a:lnTo>
                      <a:pt x="1004" y="1004"/>
                    </a:lnTo>
                    <a:lnTo>
                      <a:pt x="1072" y="913"/>
                    </a:lnTo>
                    <a:lnTo>
                      <a:pt x="1118" y="799"/>
                    </a:lnTo>
                    <a:lnTo>
                      <a:pt x="1140" y="708"/>
                    </a:lnTo>
                    <a:lnTo>
                      <a:pt x="1163" y="594"/>
                    </a:lnTo>
                    <a:lnTo>
                      <a:pt x="1140" y="457"/>
                    </a:lnTo>
                    <a:lnTo>
                      <a:pt x="1118" y="366"/>
                    </a:lnTo>
                    <a:lnTo>
                      <a:pt x="1072" y="252"/>
                    </a:lnTo>
                    <a:lnTo>
                      <a:pt x="1004" y="183"/>
                    </a:lnTo>
                    <a:lnTo>
                      <a:pt x="912" y="115"/>
                    </a:lnTo>
                    <a:lnTo>
                      <a:pt x="798" y="46"/>
                    </a:lnTo>
                    <a:lnTo>
                      <a:pt x="707" y="24"/>
                    </a:lnTo>
                    <a:lnTo>
                      <a:pt x="59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9" name="Google Shape;119;p3"/>
              <p:cNvSpPr/>
              <p:nvPr/>
            </p:nvSpPr>
            <p:spPr>
              <a:xfrm>
                <a:off x="3674575" y="4587500"/>
                <a:ext cx="29100" cy="28525"/>
              </a:xfrm>
              <a:custGeom>
                <a:avLst/>
                <a:gdLst/>
                <a:ahLst/>
                <a:cxnLst/>
                <a:rect l="l" t="t" r="r" b="b"/>
                <a:pathLst>
                  <a:path w="1164" h="1141" extrusionOk="0">
                    <a:moveTo>
                      <a:pt x="457" y="0"/>
                    </a:moveTo>
                    <a:lnTo>
                      <a:pt x="365" y="46"/>
                    </a:lnTo>
                    <a:lnTo>
                      <a:pt x="251" y="91"/>
                    </a:lnTo>
                    <a:lnTo>
                      <a:pt x="183" y="160"/>
                    </a:lnTo>
                    <a:lnTo>
                      <a:pt x="114" y="251"/>
                    </a:lnTo>
                    <a:lnTo>
                      <a:pt x="46" y="342"/>
                    </a:lnTo>
                    <a:lnTo>
                      <a:pt x="23" y="456"/>
                    </a:lnTo>
                    <a:lnTo>
                      <a:pt x="0" y="570"/>
                    </a:lnTo>
                    <a:lnTo>
                      <a:pt x="23" y="684"/>
                    </a:lnTo>
                    <a:lnTo>
                      <a:pt x="46" y="798"/>
                    </a:lnTo>
                    <a:lnTo>
                      <a:pt x="114" y="889"/>
                    </a:lnTo>
                    <a:lnTo>
                      <a:pt x="183" y="981"/>
                    </a:lnTo>
                    <a:lnTo>
                      <a:pt x="251" y="1049"/>
                    </a:lnTo>
                    <a:lnTo>
                      <a:pt x="365" y="1095"/>
                    </a:lnTo>
                    <a:lnTo>
                      <a:pt x="457" y="1140"/>
                    </a:lnTo>
                    <a:lnTo>
                      <a:pt x="707" y="1140"/>
                    </a:lnTo>
                    <a:lnTo>
                      <a:pt x="799" y="1095"/>
                    </a:lnTo>
                    <a:lnTo>
                      <a:pt x="913" y="1049"/>
                    </a:lnTo>
                    <a:lnTo>
                      <a:pt x="1004" y="981"/>
                    </a:lnTo>
                    <a:lnTo>
                      <a:pt x="1072" y="889"/>
                    </a:lnTo>
                    <a:lnTo>
                      <a:pt x="1118" y="798"/>
                    </a:lnTo>
                    <a:lnTo>
                      <a:pt x="1141" y="684"/>
                    </a:lnTo>
                    <a:lnTo>
                      <a:pt x="1163" y="570"/>
                    </a:lnTo>
                    <a:lnTo>
                      <a:pt x="1141" y="456"/>
                    </a:lnTo>
                    <a:lnTo>
                      <a:pt x="1118" y="342"/>
                    </a:lnTo>
                    <a:lnTo>
                      <a:pt x="1072" y="251"/>
                    </a:lnTo>
                    <a:lnTo>
                      <a:pt x="1004" y="160"/>
                    </a:lnTo>
                    <a:lnTo>
                      <a:pt x="913" y="91"/>
                    </a:lnTo>
                    <a:lnTo>
                      <a:pt x="799" y="46"/>
                    </a:lnTo>
                    <a:lnTo>
                      <a:pt x="707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0" name="Google Shape;120;p3"/>
              <p:cNvSpPr/>
              <p:nvPr/>
            </p:nvSpPr>
            <p:spPr>
              <a:xfrm>
                <a:off x="2936275" y="5217450"/>
                <a:ext cx="28525" cy="29100"/>
              </a:xfrm>
              <a:custGeom>
                <a:avLst/>
                <a:gdLst/>
                <a:ahLst/>
                <a:cxnLst/>
                <a:rect l="l" t="t" r="r" b="b"/>
                <a:pathLst>
                  <a:path w="1141" h="1164" extrusionOk="0">
                    <a:moveTo>
                      <a:pt x="571" y="1"/>
                    </a:moveTo>
                    <a:lnTo>
                      <a:pt x="457" y="24"/>
                    </a:lnTo>
                    <a:lnTo>
                      <a:pt x="343" y="47"/>
                    </a:lnTo>
                    <a:lnTo>
                      <a:pt x="252" y="115"/>
                    </a:lnTo>
                    <a:lnTo>
                      <a:pt x="160" y="183"/>
                    </a:lnTo>
                    <a:lnTo>
                      <a:pt x="92" y="275"/>
                    </a:lnTo>
                    <a:lnTo>
                      <a:pt x="46" y="366"/>
                    </a:lnTo>
                    <a:lnTo>
                      <a:pt x="1" y="480"/>
                    </a:lnTo>
                    <a:lnTo>
                      <a:pt x="1" y="594"/>
                    </a:lnTo>
                    <a:lnTo>
                      <a:pt x="1" y="708"/>
                    </a:lnTo>
                    <a:lnTo>
                      <a:pt x="46" y="822"/>
                    </a:lnTo>
                    <a:lnTo>
                      <a:pt x="92" y="913"/>
                    </a:lnTo>
                    <a:lnTo>
                      <a:pt x="160" y="1004"/>
                    </a:lnTo>
                    <a:lnTo>
                      <a:pt x="252" y="1073"/>
                    </a:lnTo>
                    <a:lnTo>
                      <a:pt x="343" y="1118"/>
                    </a:lnTo>
                    <a:lnTo>
                      <a:pt x="457" y="1164"/>
                    </a:lnTo>
                    <a:lnTo>
                      <a:pt x="685" y="1164"/>
                    </a:lnTo>
                    <a:lnTo>
                      <a:pt x="799" y="1118"/>
                    </a:lnTo>
                    <a:lnTo>
                      <a:pt x="890" y="1073"/>
                    </a:lnTo>
                    <a:lnTo>
                      <a:pt x="981" y="1004"/>
                    </a:lnTo>
                    <a:lnTo>
                      <a:pt x="1050" y="913"/>
                    </a:lnTo>
                    <a:lnTo>
                      <a:pt x="1095" y="822"/>
                    </a:lnTo>
                    <a:lnTo>
                      <a:pt x="1141" y="708"/>
                    </a:lnTo>
                    <a:lnTo>
                      <a:pt x="1141" y="594"/>
                    </a:lnTo>
                    <a:lnTo>
                      <a:pt x="1141" y="480"/>
                    </a:lnTo>
                    <a:lnTo>
                      <a:pt x="1095" y="366"/>
                    </a:lnTo>
                    <a:lnTo>
                      <a:pt x="1050" y="275"/>
                    </a:lnTo>
                    <a:lnTo>
                      <a:pt x="981" y="183"/>
                    </a:lnTo>
                    <a:lnTo>
                      <a:pt x="890" y="115"/>
                    </a:lnTo>
                    <a:lnTo>
                      <a:pt x="799" y="47"/>
                    </a:lnTo>
                    <a:lnTo>
                      <a:pt x="685" y="24"/>
                    </a:lnTo>
                    <a:lnTo>
                      <a:pt x="57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1" name="Google Shape;121;p3"/>
              <p:cNvSpPr/>
              <p:nvPr/>
            </p:nvSpPr>
            <p:spPr>
              <a:xfrm>
                <a:off x="2510975" y="4406775"/>
                <a:ext cx="29100" cy="29100"/>
              </a:xfrm>
              <a:custGeom>
                <a:avLst/>
                <a:gdLst/>
                <a:ahLst/>
                <a:cxnLst/>
                <a:rect l="l" t="t" r="r" b="b"/>
                <a:pathLst>
                  <a:path w="1164" h="1164" extrusionOk="0">
                    <a:moveTo>
                      <a:pt x="457" y="0"/>
                    </a:moveTo>
                    <a:lnTo>
                      <a:pt x="343" y="46"/>
                    </a:lnTo>
                    <a:lnTo>
                      <a:pt x="252" y="91"/>
                    </a:lnTo>
                    <a:lnTo>
                      <a:pt x="160" y="160"/>
                    </a:lnTo>
                    <a:lnTo>
                      <a:pt x="92" y="251"/>
                    </a:lnTo>
                    <a:lnTo>
                      <a:pt x="46" y="342"/>
                    </a:lnTo>
                    <a:lnTo>
                      <a:pt x="1" y="456"/>
                    </a:lnTo>
                    <a:lnTo>
                      <a:pt x="1" y="570"/>
                    </a:lnTo>
                    <a:lnTo>
                      <a:pt x="1" y="684"/>
                    </a:lnTo>
                    <a:lnTo>
                      <a:pt x="46" y="798"/>
                    </a:lnTo>
                    <a:lnTo>
                      <a:pt x="92" y="889"/>
                    </a:lnTo>
                    <a:lnTo>
                      <a:pt x="160" y="981"/>
                    </a:lnTo>
                    <a:lnTo>
                      <a:pt x="252" y="1049"/>
                    </a:lnTo>
                    <a:lnTo>
                      <a:pt x="343" y="1117"/>
                    </a:lnTo>
                    <a:lnTo>
                      <a:pt x="457" y="1140"/>
                    </a:lnTo>
                    <a:lnTo>
                      <a:pt x="571" y="1163"/>
                    </a:lnTo>
                    <a:lnTo>
                      <a:pt x="685" y="1140"/>
                    </a:lnTo>
                    <a:lnTo>
                      <a:pt x="799" y="1117"/>
                    </a:lnTo>
                    <a:lnTo>
                      <a:pt x="890" y="1049"/>
                    </a:lnTo>
                    <a:lnTo>
                      <a:pt x="981" y="981"/>
                    </a:lnTo>
                    <a:lnTo>
                      <a:pt x="1050" y="889"/>
                    </a:lnTo>
                    <a:lnTo>
                      <a:pt x="1118" y="798"/>
                    </a:lnTo>
                    <a:lnTo>
                      <a:pt x="1141" y="684"/>
                    </a:lnTo>
                    <a:lnTo>
                      <a:pt x="1164" y="570"/>
                    </a:lnTo>
                    <a:lnTo>
                      <a:pt x="1141" y="456"/>
                    </a:lnTo>
                    <a:lnTo>
                      <a:pt x="1118" y="342"/>
                    </a:lnTo>
                    <a:lnTo>
                      <a:pt x="1050" y="251"/>
                    </a:lnTo>
                    <a:lnTo>
                      <a:pt x="981" y="160"/>
                    </a:lnTo>
                    <a:lnTo>
                      <a:pt x="890" y="91"/>
                    </a:lnTo>
                    <a:lnTo>
                      <a:pt x="799" y="46"/>
                    </a:lnTo>
                    <a:lnTo>
                      <a:pt x="685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2" name="Google Shape;122;p3"/>
              <p:cNvSpPr/>
              <p:nvPr/>
            </p:nvSpPr>
            <p:spPr>
              <a:xfrm>
                <a:off x="3066825" y="4382250"/>
                <a:ext cx="29125" cy="29100"/>
              </a:xfrm>
              <a:custGeom>
                <a:avLst/>
                <a:gdLst/>
                <a:ahLst/>
                <a:cxnLst/>
                <a:rect l="l" t="t" r="r" b="b"/>
                <a:pathLst>
                  <a:path w="1165" h="1164" extrusionOk="0">
                    <a:moveTo>
                      <a:pt x="457" y="0"/>
                    </a:moveTo>
                    <a:lnTo>
                      <a:pt x="366" y="46"/>
                    </a:lnTo>
                    <a:lnTo>
                      <a:pt x="252" y="92"/>
                    </a:lnTo>
                    <a:lnTo>
                      <a:pt x="161" y="160"/>
                    </a:lnTo>
                    <a:lnTo>
                      <a:pt x="92" y="251"/>
                    </a:lnTo>
                    <a:lnTo>
                      <a:pt x="47" y="343"/>
                    </a:lnTo>
                    <a:lnTo>
                      <a:pt x="24" y="457"/>
                    </a:lnTo>
                    <a:lnTo>
                      <a:pt x="1" y="571"/>
                    </a:lnTo>
                    <a:lnTo>
                      <a:pt x="24" y="685"/>
                    </a:lnTo>
                    <a:lnTo>
                      <a:pt x="47" y="799"/>
                    </a:lnTo>
                    <a:lnTo>
                      <a:pt x="92" y="890"/>
                    </a:lnTo>
                    <a:lnTo>
                      <a:pt x="161" y="981"/>
                    </a:lnTo>
                    <a:lnTo>
                      <a:pt x="252" y="1049"/>
                    </a:lnTo>
                    <a:lnTo>
                      <a:pt x="366" y="1118"/>
                    </a:lnTo>
                    <a:lnTo>
                      <a:pt x="457" y="1141"/>
                    </a:lnTo>
                    <a:lnTo>
                      <a:pt x="571" y="1164"/>
                    </a:lnTo>
                    <a:lnTo>
                      <a:pt x="708" y="1141"/>
                    </a:lnTo>
                    <a:lnTo>
                      <a:pt x="799" y="1118"/>
                    </a:lnTo>
                    <a:lnTo>
                      <a:pt x="913" y="1049"/>
                    </a:lnTo>
                    <a:lnTo>
                      <a:pt x="982" y="981"/>
                    </a:lnTo>
                    <a:lnTo>
                      <a:pt x="1073" y="890"/>
                    </a:lnTo>
                    <a:lnTo>
                      <a:pt x="1118" y="799"/>
                    </a:lnTo>
                    <a:lnTo>
                      <a:pt x="1141" y="685"/>
                    </a:lnTo>
                    <a:lnTo>
                      <a:pt x="1164" y="571"/>
                    </a:lnTo>
                    <a:lnTo>
                      <a:pt x="1141" y="457"/>
                    </a:lnTo>
                    <a:lnTo>
                      <a:pt x="1118" y="343"/>
                    </a:lnTo>
                    <a:lnTo>
                      <a:pt x="1073" y="251"/>
                    </a:lnTo>
                    <a:lnTo>
                      <a:pt x="982" y="160"/>
                    </a:lnTo>
                    <a:lnTo>
                      <a:pt x="913" y="92"/>
                    </a:lnTo>
                    <a:lnTo>
                      <a:pt x="799" y="46"/>
                    </a:lnTo>
                    <a:lnTo>
                      <a:pt x="708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123" name="Google Shape;123;p3"/>
            <p:cNvGrpSpPr/>
            <p:nvPr/>
          </p:nvGrpSpPr>
          <p:grpSpPr>
            <a:xfrm>
              <a:off x="196412" y="304768"/>
              <a:ext cx="8540454" cy="4533963"/>
              <a:chOff x="3994975" y="2327000"/>
              <a:chExt cx="2714875" cy="1441275"/>
            </a:xfrm>
          </p:grpSpPr>
          <p:sp>
            <p:nvSpPr>
              <p:cNvPr id="124" name="Google Shape;124;p3"/>
              <p:cNvSpPr/>
              <p:nvPr/>
            </p:nvSpPr>
            <p:spPr>
              <a:xfrm>
                <a:off x="6202450" y="2830400"/>
                <a:ext cx="107775" cy="124325"/>
              </a:xfrm>
              <a:custGeom>
                <a:avLst/>
                <a:gdLst/>
                <a:ahLst/>
                <a:cxnLst/>
                <a:rect l="l" t="t" r="r" b="b"/>
                <a:pathLst>
                  <a:path w="4311" h="4973" extrusionOk="0">
                    <a:moveTo>
                      <a:pt x="1003" y="1"/>
                    </a:moveTo>
                    <a:lnTo>
                      <a:pt x="821" y="24"/>
                    </a:lnTo>
                    <a:lnTo>
                      <a:pt x="639" y="69"/>
                    </a:lnTo>
                    <a:lnTo>
                      <a:pt x="456" y="138"/>
                    </a:lnTo>
                    <a:lnTo>
                      <a:pt x="319" y="252"/>
                    </a:lnTo>
                    <a:lnTo>
                      <a:pt x="183" y="388"/>
                    </a:lnTo>
                    <a:lnTo>
                      <a:pt x="91" y="548"/>
                    </a:lnTo>
                    <a:lnTo>
                      <a:pt x="23" y="731"/>
                    </a:lnTo>
                    <a:lnTo>
                      <a:pt x="0" y="913"/>
                    </a:lnTo>
                    <a:lnTo>
                      <a:pt x="0" y="1095"/>
                    </a:lnTo>
                    <a:lnTo>
                      <a:pt x="46" y="1278"/>
                    </a:lnTo>
                    <a:lnTo>
                      <a:pt x="114" y="1437"/>
                    </a:lnTo>
                    <a:lnTo>
                      <a:pt x="228" y="1597"/>
                    </a:lnTo>
                    <a:lnTo>
                      <a:pt x="3010" y="4721"/>
                    </a:lnTo>
                    <a:lnTo>
                      <a:pt x="3124" y="4835"/>
                    </a:lnTo>
                    <a:lnTo>
                      <a:pt x="3261" y="4904"/>
                    </a:lnTo>
                    <a:lnTo>
                      <a:pt x="3421" y="4949"/>
                    </a:lnTo>
                    <a:lnTo>
                      <a:pt x="3558" y="4972"/>
                    </a:lnTo>
                    <a:lnTo>
                      <a:pt x="3694" y="4972"/>
                    </a:lnTo>
                    <a:lnTo>
                      <a:pt x="3831" y="4927"/>
                    </a:lnTo>
                    <a:lnTo>
                      <a:pt x="3945" y="4858"/>
                    </a:lnTo>
                    <a:lnTo>
                      <a:pt x="4059" y="4790"/>
                    </a:lnTo>
                    <a:lnTo>
                      <a:pt x="4173" y="4676"/>
                    </a:lnTo>
                    <a:lnTo>
                      <a:pt x="4242" y="4539"/>
                    </a:lnTo>
                    <a:lnTo>
                      <a:pt x="4287" y="4402"/>
                    </a:lnTo>
                    <a:lnTo>
                      <a:pt x="4310" y="4265"/>
                    </a:lnTo>
                    <a:lnTo>
                      <a:pt x="4310" y="4128"/>
                    </a:lnTo>
                    <a:lnTo>
                      <a:pt x="4265" y="3992"/>
                    </a:lnTo>
                    <a:lnTo>
                      <a:pt x="4219" y="3855"/>
                    </a:lnTo>
                    <a:lnTo>
                      <a:pt x="4128" y="3718"/>
                    </a:lnTo>
                    <a:lnTo>
                      <a:pt x="1596" y="890"/>
                    </a:lnTo>
                    <a:lnTo>
                      <a:pt x="1528" y="822"/>
                    </a:lnTo>
                    <a:lnTo>
                      <a:pt x="1460" y="776"/>
                    </a:lnTo>
                    <a:lnTo>
                      <a:pt x="1368" y="731"/>
                    </a:lnTo>
                    <a:lnTo>
                      <a:pt x="1163" y="731"/>
                    </a:lnTo>
                    <a:lnTo>
                      <a:pt x="1072" y="753"/>
                    </a:lnTo>
                    <a:lnTo>
                      <a:pt x="1003" y="776"/>
                    </a:lnTo>
                    <a:lnTo>
                      <a:pt x="912" y="845"/>
                    </a:lnTo>
                    <a:lnTo>
                      <a:pt x="844" y="913"/>
                    </a:lnTo>
                    <a:lnTo>
                      <a:pt x="798" y="981"/>
                    </a:lnTo>
                    <a:lnTo>
                      <a:pt x="775" y="1073"/>
                    </a:lnTo>
                    <a:lnTo>
                      <a:pt x="753" y="1164"/>
                    </a:lnTo>
                    <a:lnTo>
                      <a:pt x="753" y="1278"/>
                    </a:lnTo>
                    <a:lnTo>
                      <a:pt x="775" y="1369"/>
                    </a:lnTo>
                    <a:lnTo>
                      <a:pt x="821" y="1437"/>
                    </a:lnTo>
                    <a:lnTo>
                      <a:pt x="867" y="1529"/>
                    </a:lnTo>
                    <a:lnTo>
                      <a:pt x="3033" y="3946"/>
                    </a:lnTo>
                    <a:lnTo>
                      <a:pt x="3079" y="3969"/>
                    </a:lnTo>
                    <a:lnTo>
                      <a:pt x="3147" y="3969"/>
                    </a:lnTo>
                    <a:lnTo>
                      <a:pt x="3170" y="3900"/>
                    </a:lnTo>
                    <a:lnTo>
                      <a:pt x="3147" y="3855"/>
                    </a:lnTo>
                    <a:lnTo>
                      <a:pt x="1003" y="1415"/>
                    </a:lnTo>
                    <a:lnTo>
                      <a:pt x="935" y="1301"/>
                    </a:lnTo>
                    <a:lnTo>
                      <a:pt x="912" y="1187"/>
                    </a:lnTo>
                    <a:lnTo>
                      <a:pt x="958" y="1073"/>
                    </a:lnTo>
                    <a:lnTo>
                      <a:pt x="1026" y="959"/>
                    </a:lnTo>
                    <a:lnTo>
                      <a:pt x="1140" y="890"/>
                    </a:lnTo>
                    <a:lnTo>
                      <a:pt x="1254" y="890"/>
                    </a:lnTo>
                    <a:lnTo>
                      <a:pt x="1391" y="913"/>
                    </a:lnTo>
                    <a:lnTo>
                      <a:pt x="1482" y="981"/>
                    </a:lnTo>
                    <a:lnTo>
                      <a:pt x="4014" y="3832"/>
                    </a:lnTo>
                    <a:lnTo>
                      <a:pt x="4082" y="3923"/>
                    </a:lnTo>
                    <a:lnTo>
                      <a:pt x="4128" y="4037"/>
                    </a:lnTo>
                    <a:lnTo>
                      <a:pt x="4151" y="4151"/>
                    </a:lnTo>
                    <a:lnTo>
                      <a:pt x="4151" y="4265"/>
                    </a:lnTo>
                    <a:lnTo>
                      <a:pt x="4128" y="4379"/>
                    </a:lnTo>
                    <a:lnTo>
                      <a:pt x="4105" y="4470"/>
                    </a:lnTo>
                    <a:lnTo>
                      <a:pt x="4036" y="4584"/>
                    </a:lnTo>
                    <a:lnTo>
                      <a:pt x="3968" y="4676"/>
                    </a:lnTo>
                    <a:lnTo>
                      <a:pt x="3854" y="4744"/>
                    </a:lnTo>
                    <a:lnTo>
                      <a:pt x="3763" y="4790"/>
                    </a:lnTo>
                    <a:lnTo>
                      <a:pt x="3649" y="4813"/>
                    </a:lnTo>
                    <a:lnTo>
                      <a:pt x="3535" y="4813"/>
                    </a:lnTo>
                    <a:lnTo>
                      <a:pt x="3421" y="4790"/>
                    </a:lnTo>
                    <a:lnTo>
                      <a:pt x="3307" y="4767"/>
                    </a:lnTo>
                    <a:lnTo>
                      <a:pt x="3216" y="4699"/>
                    </a:lnTo>
                    <a:lnTo>
                      <a:pt x="3124" y="4607"/>
                    </a:lnTo>
                    <a:lnTo>
                      <a:pt x="342" y="1506"/>
                    </a:lnTo>
                    <a:lnTo>
                      <a:pt x="251" y="1369"/>
                    </a:lnTo>
                    <a:lnTo>
                      <a:pt x="183" y="1232"/>
                    </a:lnTo>
                    <a:lnTo>
                      <a:pt x="160" y="1073"/>
                    </a:lnTo>
                    <a:lnTo>
                      <a:pt x="160" y="913"/>
                    </a:lnTo>
                    <a:lnTo>
                      <a:pt x="183" y="776"/>
                    </a:lnTo>
                    <a:lnTo>
                      <a:pt x="228" y="617"/>
                    </a:lnTo>
                    <a:lnTo>
                      <a:pt x="297" y="480"/>
                    </a:lnTo>
                    <a:lnTo>
                      <a:pt x="411" y="366"/>
                    </a:lnTo>
                    <a:lnTo>
                      <a:pt x="547" y="274"/>
                    </a:lnTo>
                    <a:lnTo>
                      <a:pt x="684" y="206"/>
                    </a:lnTo>
                    <a:lnTo>
                      <a:pt x="844" y="183"/>
                    </a:lnTo>
                    <a:lnTo>
                      <a:pt x="1003" y="160"/>
                    </a:lnTo>
                    <a:lnTo>
                      <a:pt x="1140" y="183"/>
                    </a:lnTo>
                    <a:lnTo>
                      <a:pt x="1300" y="252"/>
                    </a:lnTo>
                    <a:lnTo>
                      <a:pt x="1437" y="320"/>
                    </a:lnTo>
                    <a:lnTo>
                      <a:pt x="1551" y="434"/>
                    </a:lnTo>
                    <a:lnTo>
                      <a:pt x="3284" y="2372"/>
                    </a:lnTo>
                    <a:lnTo>
                      <a:pt x="3330" y="2418"/>
                    </a:lnTo>
                    <a:lnTo>
                      <a:pt x="3398" y="2395"/>
                    </a:lnTo>
                    <a:lnTo>
                      <a:pt x="3421" y="2327"/>
                    </a:lnTo>
                    <a:lnTo>
                      <a:pt x="3398" y="2281"/>
                    </a:lnTo>
                    <a:lnTo>
                      <a:pt x="1665" y="320"/>
                    </a:lnTo>
                    <a:lnTo>
                      <a:pt x="1528" y="206"/>
                    </a:lnTo>
                    <a:lnTo>
                      <a:pt x="1368" y="115"/>
                    </a:lnTo>
                    <a:lnTo>
                      <a:pt x="1186" y="46"/>
                    </a:lnTo>
                    <a:lnTo>
                      <a:pt x="100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5" name="Google Shape;125;p3"/>
              <p:cNvSpPr/>
              <p:nvPr/>
            </p:nvSpPr>
            <p:spPr>
              <a:xfrm>
                <a:off x="4827325" y="2327000"/>
                <a:ext cx="145425" cy="63875"/>
              </a:xfrm>
              <a:custGeom>
                <a:avLst/>
                <a:gdLst/>
                <a:ahLst/>
                <a:cxnLst/>
                <a:rect l="l" t="t" r="r" b="b"/>
                <a:pathLst>
                  <a:path w="5817" h="2555" extrusionOk="0">
                    <a:moveTo>
                      <a:pt x="4790" y="0"/>
                    </a:moveTo>
                    <a:lnTo>
                      <a:pt x="4607" y="23"/>
                    </a:lnTo>
                    <a:lnTo>
                      <a:pt x="571" y="1072"/>
                    </a:lnTo>
                    <a:lnTo>
                      <a:pt x="434" y="1141"/>
                    </a:lnTo>
                    <a:lnTo>
                      <a:pt x="297" y="1209"/>
                    </a:lnTo>
                    <a:lnTo>
                      <a:pt x="183" y="1300"/>
                    </a:lnTo>
                    <a:lnTo>
                      <a:pt x="115" y="1414"/>
                    </a:lnTo>
                    <a:lnTo>
                      <a:pt x="47" y="1551"/>
                    </a:lnTo>
                    <a:lnTo>
                      <a:pt x="24" y="1688"/>
                    </a:lnTo>
                    <a:lnTo>
                      <a:pt x="1" y="1848"/>
                    </a:lnTo>
                    <a:lnTo>
                      <a:pt x="24" y="1984"/>
                    </a:lnTo>
                    <a:lnTo>
                      <a:pt x="69" y="2121"/>
                    </a:lnTo>
                    <a:lnTo>
                      <a:pt x="138" y="2235"/>
                    </a:lnTo>
                    <a:lnTo>
                      <a:pt x="206" y="2327"/>
                    </a:lnTo>
                    <a:lnTo>
                      <a:pt x="297" y="2395"/>
                    </a:lnTo>
                    <a:lnTo>
                      <a:pt x="411" y="2463"/>
                    </a:lnTo>
                    <a:lnTo>
                      <a:pt x="525" y="2509"/>
                    </a:lnTo>
                    <a:lnTo>
                      <a:pt x="639" y="2555"/>
                    </a:lnTo>
                    <a:lnTo>
                      <a:pt x="753" y="2555"/>
                    </a:lnTo>
                    <a:lnTo>
                      <a:pt x="936" y="2532"/>
                    </a:lnTo>
                    <a:lnTo>
                      <a:pt x="4630" y="1574"/>
                    </a:lnTo>
                    <a:lnTo>
                      <a:pt x="4721" y="1551"/>
                    </a:lnTo>
                    <a:lnTo>
                      <a:pt x="4790" y="1483"/>
                    </a:lnTo>
                    <a:lnTo>
                      <a:pt x="4858" y="1437"/>
                    </a:lnTo>
                    <a:lnTo>
                      <a:pt x="4927" y="1346"/>
                    </a:lnTo>
                    <a:lnTo>
                      <a:pt x="4972" y="1255"/>
                    </a:lnTo>
                    <a:lnTo>
                      <a:pt x="4972" y="1163"/>
                    </a:lnTo>
                    <a:lnTo>
                      <a:pt x="4995" y="1072"/>
                    </a:lnTo>
                    <a:lnTo>
                      <a:pt x="4972" y="981"/>
                    </a:lnTo>
                    <a:lnTo>
                      <a:pt x="4949" y="890"/>
                    </a:lnTo>
                    <a:lnTo>
                      <a:pt x="4881" y="821"/>
                    </a:lnTo>
                    <a:lnTo>
                      <a:pt x="4835" y="753"/>
                    </a:lnTo>
                    <a:lnTo>
                      <a:pt x="4744" y="685"/>
                    </a:lnTo>
                    <a:lnTo>
                      <a:pt x="4653" y="639"/>
                    </a:lnTo>
                    <a:lnTo>
                      <a:pt x="4562" y="616"/>
                    </a:lnTo>
                    <a:lnTo>
                      <a:pt x="4471" y="616"/>
                    </a:lnTo>
                    <a:lnTo>
                      <a:pt x="4379" y="639"/>
                    </a:lnTo>
                    <a:lnTo>
                      <a:pt x="1232" y="1460"/>
                    </a:lnTo>
                    <a:lnTo>
                      <a:pt x="1187" y="1483"/>
                    </a:lnTo>
                    <a:lnTo>
                      <a:pt x="1187" y="1551"/>
                    </a:lnTo>
                    <a:lnTo>
                      <a:pt x="1210" y="1597"/>
                    </a:lnTo>
                    <a:lnTo>
                      <a:pt x="1278" y="1620"/>
                    </a:lnTo>
                    <a:lnTo>
                      <a:pt x="4425" y="799"/>
                    </a:lnTo>
                    <a:lnTo>
                      <a:pt x="4539" y="776"/>
                    </a:lnTo>
                    <a:lnTo>
                      <a:pt x="4676" y="821"/>
                    </a:lnTo>
                    <a:lnTo>
                      <a:pt x="4767" y="913"/>
                    </a:lnTo>
                    <a:lnTo>
                      <a:pt x="4813" y="1027"/>
                    </a:lnTo>
                    <a:lnTo>
                      <a:pt x="4835" y="1141"/>
                    </a:lnTo>
                    <a:lnTo>
                      <a:pt x="4790" y="1278"/>
                    </a:lnTo>
                    <a:lnTo>
                      <a:pt x="4699" y="1369"/>
                    </a:lnTo>
                    <a:lnTo>
                      <a:pt x="4585" y="1414"/>
                    </a:lnTo>
                    <a:lnTo>
                      <a:pt x="913" y="2372"/>
                    </a:lnTo>
                    <a:lnTo>
                      <a:pt x="799" y="2395"/>
                    </a:lnTo>
                    <a:lnTo>
                      <a:pt x="685" y="2395"/>
                    </a:lnTo>
                    <a:lnTo>
                      <a:pt x="571" y="2372"/>
                    </a:lnTo>
                    <a:lnTo>
                      <a:pt x="457" y="2327"/>
                    </a:lnTo>
                    <a:lnTo>
                      <a:pt x="366" y="2258"/>
                    </a:lnTo>
                    <a:lnTo>
                      <a:pt x="275" y="2167"/>
                    </a:lnTo>
                    <a:lnTo>
                      <a:pt x="229" y="2053"/>
                    </a:lnTo>
                    <a:lnTo>
                      <a:pt x="183" y="1962"/>
                    </a:lnTo>
                    <a:lnTo>
                      <a:pt x="161" y="1848"/>
                    </a:lnTo>
                    <a:lnTo>
                      <a:pt x="161" y="1734"/>
                    </a:lnTo>
                    <a:lnTo>
                      <a:pt x="206" y="1620"/>
                    </a:lnTo>
                    <a:lnTo>
                      <a:pt x="252" y="1506"/>
                    </a:lnTo>
                    <a:lnTo>
                      <a:pt x="320" y="1414"/>
                    </a:lnTo>
                    <a:lnTo>
                      <a:pt x="389" y="1323"/>
                    </a:lnTo>
                    <a:lnTo>
                      <a:pt x="503" y="1278"/>
                    </a:lnTo>
                    <a:lnTo>
                      <a:pt x="617" y="1232"/>
                    </a:lnTo>
                    <a:lnTo>
                      <a:pt x="4653" y="183"/>
                    </a:lnTo>
                    <a:lnTo>
                      <a:pt x="4813" y="160"/>
                    </a:lnTo>
                    <a:lnTo>
                      <a:pt x="4972" y="160"/>
                    </a:lnTo>
                    <a:lnTo>
                      <a:pt x="5109" y="206"/>
                    </a:lnTo>
                    <a:lnTo>
                      <a:pt x="5246" y="274"/>
                    </a:lnTo>
                    <a:lnTo>
                      <a:pt x="5383" y="343"/>
                    </a:lnTo>
                    <a:lnTo>
                      <a:pt x="5474" y="457"/>
                    </a:lnTo>
                    <a:lnTo>
                      <a:pt x="5565" y="593"/>
                    </a:lnTo>
                    <a:lnTo>
                      <a:pt x="5611" y="753"/>
                    </a:lnTo>
                    <a:lnTo>
                      <a:pt x="5656" y="913"/>
                    </a:lnTo>
                    <a:lnTo>
                      <a:pt x="5634" y="1072"/>
                    </a:lnTo>
                    <a:lnTo>
                      <a:pt x="5611" y="1209"/>
                    </a:lnTo>
                    <a:lnTo>
                      <a:pt x="5542" y="1369"/>
                    </a:lnTo>
                    <a:lnTo>
                      <a:pt x="5451" y="1483"/>
                    </a:lnTo>
                    <a:lnTo>
                      <a:pt x="5337" y="1597"/>
                    </a:lnTo>
                    <a:lnTo>
                      <a:pt x="5200" y="1665"/>
                    </a:lnTo>
                    <a:lnTo>
                      <a:pt x="5041" y="1734"/>
                    </a:lnTo>
                    <a:lnTo>
                      <a:pt x="2532" y="2395"/>
                    </a:lnTo>
                    <a:lnTo>
                      <a:pt x="2487" y="2418"/>
                    </a:lnTo>
                    <a:lnTo>
                      <a:pt x="2464" y="2486"/>
                    </a:lnTo>
                    <a:lnTo>
                      <a:pt x="2509" y="2532"/>
                    </a:lnTo>
                    <a:lnTo>
                      <a:pt x="2578" y="2532"/>
                    </a:lnTo>
                    <a:lnTo>
                      <a:pt x="5086" y="1870"/>
                    </a:lnTo>
                    <a:lnTo>
                      <a:pt x="5269" y="1825"/>
                    </a:lnTo>
                    <a:lnTo>
                      <a:pt x="5428" y="1711"/>
                    </a:lnTo>
                    <a:lnTo>
                      <a:pt x="5565" y="1597"/>
                    </a:lnTo>
                    <a:lnTo>
                      <a:pt x="5679" y="1437"/>
                    </a:lnTo>
                    <a:lnTo>
                      <a:pt x="5748" y="1278"/>
                    </a:lnTo>
                    <a:lnTo>
                      <a:pt x="5793" y="1095"/>
                    </a:lnTo>
                    <a:lnTo>
                      <a:pt x="5816" y="890"/>
                    </a:lnTo>
                    <a:lnTo>
                      <a:pt x="5770" y="707"/>
                    </a:lnTo>
                    <a:lnTo>
                      <a:pt x="5702" y="525"/>
                    </a:lnTo>
                    <a:lnTo>
                      <a:pt x="5611" y="365"/>
                    </a:lnTo>
                    <a:lnTo>
                      <a:pt x="5497" y="229"/>
                    </a:lnTo>
                    <a:lnTo>
                      <a:pt x="5337" y="137"/>
                    </a:lnTo>
                    <a:lnTo>
                      <a:pt x="5155" y="46"/>
                    </a:lnTo>
                    <a:lnTo>
                      <a:pt x="4972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6" name="Google Shape;126;p3"/>
              <p:cNvSpPr/>
              <p:nvPr/>
            </p:nvSpPr>
            <p:spPr>
              <a:xfrm>
                <a:off x="6530825" y="3655350"/>
                <a:ext cx="120325" cy="112925"/>
              </a:xfrm>
              <a:custGeom>
                <a:avLst/>
                <a:gdLst/>
                <a:ahLst/>
                <a:cxnLst/>
                <a:rect l="l" t="t" r="r" b="b"/>
                <a:pathLst>
                  <a:path w="4813" h="4517" extrusionOk="0">
                    <a:moveTo>
                      <a:pt x="3854" y="1"/>
                    </a:moveTo>
                    <a:lnTo>
                      <a:pt x="3672" y="24"/>
                    </a:lnTo>
                    <a:lnTo>
                      <a:pt x="3490" y="69"/>
                    </a:lnTo>
                    <a:lnTo>
                      <a:pt x="3330" y="160"/>
                    </a:lnTo>
                    <a:lnTo>
                      <a:pt x="3170" y="274"/>
                    </a:lnTo>
                    <a:lnTo>
                      <a:pt x="228" y="3239"/>
                    </a:lnTo>
                    <a:lnTo>
                      <a:pt x="137" y="3353"/>
                    </a:lnTo>
                    <a:lnTo>
                      <a:pt x="69" y="3467"/>
                    </a:lnTo>
                    <a:lnTo>
                      <a:pt x="23" y="3627"/>
                    </a:lnTo>
                    <a:lnTo>
                      <a:pt x="0" y="3764"/>
                    </a:lnTo>
                    <a:lnTo>
                      <a:pt x="23" y="3923"/>
                    </a:lnTo>
                    <a:lnTo>
                      <a:pt x="69" y="4060"/>
                    </a:lnTo>
                    <a:lnTo>
                      <a:pt x="137" y="4174"/>
                    </a:lnTo>
                    <a:lnTo>
                      <a:pt x="228" y="4288"/>
                    </a:lnTo>
                    <a:lnTo>
                      <a:pt x="342" y="4402"/>
                    </a:lnTo>
                    <a:lnTo>
                      <a:pt x="479" y="4470"/>
                    </a:lnTo>
                    <a:lnTo>
                      <a:pt x="616" y="4493"/>
                    </a:lnTo>
                    <a:lnTo>
                      <a:pt x="753" y="4516"/>
                    </a:lnTo>
                    <a:lnTo>
                      <a:pt x="890" y="4493"/>
                    </a:lnTo>
                    <a:lnTo>
                      <a:pt x="1027" y="4470"/>
                    </a:lnTo>
                    <a:lnTo>
                      <a:pt x="1163" y="4402"/>
                    </a:lnTo>
                    <a:lnTo>
                      <a:pt x="1277" y="4288"/>
                    </a:lnTo>
                    <a:lnTo>
                      <a:pt x="3968" y="1620"/>
                    </a:lnTo>
                    <a:lnTo>
                      <a:pt x="4037" y="1529"/>
                    </a:lnTo>
                    <a:lnTo>
                      <a:pt x="4082" y="1460"/>
                    </a:lnTo>
                    <a:lnTo>
                      <a:pt x="4105" y="1369"/>
                    </a:lnTo>
                    <a:lnTo>
                      <a:pt x="4105" y="1278"/>
                    </a:lnTo>
                    <a:lnTo>
                      <a:pt x="4105" y="1164"/>
                    </a:lnTo>
                    <a:lnTo>
                      <a:pt x="4082" y="1095"/>
                    </a:lnTo>
                    <a:lnTo>
                      <a:pt x="4037" y="1004"/>
                    </a:lnTo>
                    <a:lnTo>
                      <a:pt x="3968" y="936"/>
                    </a:lnTo>
                    <a:lnTo>
                      <a:pt x="3900" y="867"/>
                    </a:lnTo>
                    <a:lnTo>
                      <a:pt x="3809" y="822"/>
                    </a:lnTo>
                    <a:lnTo>
                      <a:pt x="3718" y="799"/>
                    </a:lnTo>
                    <a:lnTo>
                      <a:pt x="3626" y="776"/>
                    </a:lnTo>
                    <a:lnTo>
                      <a:pt x="3535" y="799"/>
                    </a:lnTo>
                    <a:lnTo>
                      <a:pt x="3444" y="822"/>
                    </a:lnTo>
                    <a:lnTo>
                      <a:pt x="3375" y="867"/>
                    </a:lnTo>
                    <a:lnTo>
                      <a:pt x="3284" y="936"/>
                    </a:lnTo>
                    <a:lnTo>
                      <a:pt x="1004" y="3216"/>
                    </a:lnTo>
                    <a:lnTo>
                      <a:pt x="981" y="3285"/>
                    </a:lnTo>
                    <a:lnTo>
                      <a:pt x="1004" y="3330"/>
                    </a:lnTo>
                    <a:lnTo>
                      <a:pt x="1049" y="3353"/>
                    </a:lnTo>
                    <a:lnTo>
                      <a:pt x="1118" y="3330"/>
                    </a:lnTo>
                    <a:lnTo>
                      <a:pt x="3398" y="1027"/>
                    </a:lnTo>
                    <a:lnTo>
                      <a:pt x="3512" y="959"/>
                    </a:lnTo>
                    <a:lnTo>
                      <a:pt x="3626" y="936"/>
                    </a:lnTo>
                    <a:lnTo>
                      <a:pt x="3763" y="959"/>
                    </a:lnTo>
                    <a:lnTo>
                      <a:pt x="3854" y="1027"/>
                    </a:lnTo>
                    <a:lnTo>
                      <a:pt x="3923" y="1141"/>
                    </a:lnTo>
                    <a:lnTo>
                      <a:pt x="3946" y="1278"/>
                    </a:lnTo>
                    <a:lnTo>
                      <a:pt x="3923" y="1392"/>
                    </a:lnTo>
                    <a:lnTo>
                      <a:pt x="3854" y="1506"/>
                    </a:lnTo>
                    <a:lnTo>
                      <a:pt x="1163" y="4174"/>
                    </a:lnTo>
                    <a:lnTo>
                      <a:pt x="1072" y="4265"/>
                    </a:lnTo>
                    <a:lnTo>
                      <a:pt x="981" y="4311"/>
                    </a:lnTo>
                    <a:lnTo>
                      <a:pt x="867" y="4356"/>
                    </a:lnTo>
                    <a:lnTo>
                      <a:pt x="639" y="4356"/>
                    </a:lnTo>
                    <a:lnTo>
                      <a:pt x="525" y="4311"/>
                    </a:lnTo>
                    <a:lnTo>
                      <a:pt x="434" y="4265"/>
                    </a:lnTo>
                    <a:lnTo>
                      <a:pt x="342" y="4174"/>
                    </a:lnTo>
                    <a:lnTo>
                      <a:pt x="251" y="4083"/>
                    </a:lnTo>
                    <a:lnTo>
                      <a:pt x="206" y="3992"/>
                    </a:lnTo>
                    <a:lnTo>
                      <a:pt x="160" y="3878"/>
                    </a:lnTo>
                    <a:lnTo>
                      <a:pt x="160" y="3764"/>
                    </a:lnTo>
                    <a:lnTo>
                      <a:pt x="160" y="3650"/>
                    </a:lnTo>
                    <a:lnTo>
                      <a:pt x="206" y="3536"/>
                    </a:lnTo>
                    <a:lnTo>
                      <a:pt x="251" y="3444"/>
                    </a:lnTo>
                    <a:lnTo>
                      <a:pt x="342" y="3353"/>
                    </a:lnTo>
                    <a:lnTo>
                      <a:pt x="3284" y="388"/>
                    </a:lnTo>
                    <a:lnTo>
                      <a:pt x="3421" y="297"/>
                    </a:lnTo>
                    <a:lnTo>
                      <a:pt x="3558" y="229"/>
                    </a:lnTo>
                    <a:lnTo>
                      <a:pt x="3695" y="183"/>
                    </a:lnTo>
                    <a:lnTo>
                      <a:pt x="3854" y="160"/>
                    </a:lnTo>
                    <a:lnTo>
                      <a:pt x="4014" y="183"/>
                    </a:lnTo>
                    <a:lnTo>
                      <a:pt x="4151" y="229"/>
                    </a:lnTo>
                    <a:lnTo>
                      <a:pt x="4288" y="297"/>
                    </a:lnTo>
                    <a:lnTo>
                      <a:pt x="4424" y="388"/>
                    </a:lnTo>
                    <a:lnTo>
                      <a:pt x="4516" y="525"/>
                    </a:lnTo>
                    <a:lnTo>
                      <a:pt x="4584" y="662"/>
                    </a:lnTo>
                    <a:lnTo>
                      <a:pt x="4630" y="799"/>
                    </a:lnTo>
                    <a:lnTo>
                      <a:pt x="4653" y="959"/>
                    </a:lnTo>
                    <a:lnTo>
                      <a:pt x="4630" y="1118"/>
                    </a:lnTo>
                    <a:lnTo>
                      <a:pt x="4584" y="1255"/>
                    </a:lnTo>
                    <a:lnTo>
                      <a:pt x="4516" y="1392"/>
                    </a:lnTo>
                    <a:lnTo>
                      <a:pt x="4424" y="1529"/>
                    </a:lnTo>
                    <a:lnTo>
                      <a:pt x="2577" y="3376"/>
                    </a:lnTo>
                    <a:lnTo>
                      <a:pt x="2555" y="3421"/>
                    </a:lnTo>
                    <a:lnTo>
                      <a:pt x="2577" y="3490"/>
                    </a:lnTo>
                    <a:lnTo>
                      <a:pt x="2623" y="3513"/>
                    </a:lnTo>
                    <a:lnTo>
                      <a:pt x="2691" y="3490"/>
                    </a:lnTo>
                    <a:lnTo>
                      <a:pt x="4539" y="1643"/>
                    </a:lnTo>
                    <a:lnTo>
                      <a:pt x="4653" y="1483"/>
                    </a:lnTo>
                    <a:lnTo>
                      <a:pt x="4744" y="1323"/>
                    </a:lnTo>
                    <a:lnTo>
                      <a:pt x="4789" y="1141"/>
                    </a:lnTo>
                    <a:lnTo>
                      <a:pt x="4812" y="959"/>
                    </a:lnTo>
                    <a:lnTo>
                      <a:pt x="4789" y="776"/>
                    </a:lnTo>
                    <a:lnTo>
                      <a:pt x="4744" y="594"/>
                    </a:lnTo>
                    <a:lnTo>
                      <a:pt x="4653" y="434"/>
                    </a:lnTo>
                    <a:lnTo>
                      <a:pt x="4539" y="274"/>
                    </a:lnTo>
                    <a:lnTo>
                      <a:pt x="4379" y="160"/>
                    </a:lnTo>
                    <a:lnTo>
                      <a:pt x="4219" y="69"/>
                    </a:lnTo>
                    <a:lnTo>
                      <a:pt x="4037" y="24"/>
                    </a:lnTo>
                    <a:lnTo>
                      <a:pt x="3854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7" name="Google Shape;127;p3"/>
              <p:cNvSpPr/>
              <p:nvPr/>
            </p:nvSpPr>
            <p:spPr>
              <a:xfrm>
                <a:off x="4018925" y="3654800"/>
                <a:ext cx="75275" cy="37075"/>
              </a:xfrm>
              <a:custGeom>
                <a:avLst/>
                <a:gdLst/>
                <a:ahLst/>
                <a:cxnLst/>
                <a:rect l="l" t="t" r="r" b="b"/>
                <a:pathLst>
                  <a:path w="3011" h="1483" extrusionOk="0">
                    <a:moveTo>
                      <a:pt x="46" y="0"/>
                    </a:moveTo>
                    <a:lnTo>
                      <a:pt x="0" y="23"/>
                    </a:lnTo>
                    <a:lnTo>
                      <a:pt x="0" y="91"/>
                    </a:lnTo>
                    <a:lnTo>
                      <a:pt x="46" y="251"/>
                    </a:lnTo>
                    <a:lnTo>
                      <a:pt x="92" y="388"/>
                    </a:lnTo>
                    <a:lnTo>
                      <a:pt x="183" y="570"/>
                    </a:lnTo>
                    <a:lnTo>
                      <a:pt x="320" y="753"/>
                    </a:lnTo>
                    <a:lnTo>
                      <a:pt x="479" y="935"/>
                    </a:lnTo>
                    <a:lnTo>
                      <a:pt x="684" y="1117"/>
                    </a:lnTo>
                    <a:lnTo>
                      <a:pt x="912" y="1277"/>
                    </a:lnTo>
                    <a:lnTo>
                      <a:pt x="1118" y="1368"/>
                    </a:lnTo>
                    <a:lnTo>
                      <a:pt x="1323" y="1437"/>
                    </a:lnTo>
                    <a:lnTo>
                      <a:pt x="1528" y="1460"/>
                    </a:lnTo>
                    <a:lnTo>
                      <a:pt x="1756" y="1482"/>
                    </a:lnTo>
                    <a:lnTo>
                      <a:pt x="2030" y="1460"/>
                    </a:lnTo>
                    <a:lnTo>
                      <a:pt x="2326" y="1414"/>
                    </a:lnTo>
                    <a:lnTo>
                      <a:pt x="2646" y="1323"/>
                    </a:lnTo>
                    <a:lnTo>
                      <a:pt x="2965" y="1209"/>
                    </a:lnTo>
                    <a:lnTo>
                      <a:pt x="3010" y="1163"/>
                    </a:lnTo>
                    <a:lnTo>
                      <a:pt x="3010" y="1095"/>
                    </a:lnTo>
                    <a:lnTo>
                      <a:pt x="2965" y="1049"/>
                    </a:lnTo>
                    <a:lnTo>
                      <a:pt x="2896" y="1049"/>
                    </a:lnTo>
                    <a:lnTo>
                      <a:pt x="2623" y="1163"/>
                    </a:lnTo>
                    <a:lnTo>
                      <a:pt x="2349" y="1231"/>
                    </a:lnTo>
                    <a:lnTo>
                      <a:pt x="2098" y="1277"/>
                    </a:lnTo>
                    <a:lnTo>
                      <a:pt x="1847" y="1323"/>
                    </a:lnTo>
                    <a:lnTo>
                      <a:pt x="1619" y="1300"/>
                    </a:lnTo>
                    <a:lnTo>
                      <a:pt x="1391" y="1277"/>
                    </a:lnTo>
                    <a:lnTo>
                      <a:pt x="1186" y="1231"/>
                    </a:lnTo>
                    <a:lnTo>
                      <a:pt x="1004" y="1140"/>
                    </a:lnTo>
                    <a:lnTo>
                      <a:pt x="776" y="1003"/>
                    </a:lnTo>
                    <a:lnTo>
                      <a:pt x="593" y="821"/>
                    </a:lnTo>
                    <a:lnTo>
                      <a:pt x="434" y="661"/>
                    </a:lnTo>
                    <a:lnTo>
                      <a:pt x="320" y="479"/>
                    </a:lnTo>
                    <a:lnTo>
                      <a:pt x="251" y="319"/>
                    </a:lnTo>
                    <a:lnTo>
                      <a:pt x="183" y="182"/>
                    </a:lnTo>
                    <a:lnTo>
                      <a:pt x="137" y="46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8" name="Google Shape;128;p3"/>
              <p:cNvSpPr/>
              <p:nvPr/>
            </p:nvSpPr>
            <p:spPr>
              <a:xfrm>
                <a:off x="4036025" y="3638825"/>
                <a:ext cx="16550" cy="16550"/>
              </a:xfrm>
              <a:custGeom>
                <a:avLst/>
                <a:gdLst/>
                <a:ahLst/>
                <a:cxnLst/>
                <a:rect l="l" t="t" r="r" b="b"/>
                <a:pathLst>
                  <a:path w="662" h="662" extrusionOk="0">
                    <a:moveTo>
                      <a:pt x="388" y="160"/>
                    </a:moveTo>
                    <a:lnTo>
                      <a:pt x="457" y="206"/>
                    </a:lnTo>
                    <a:lnTo>
                      <a:pt x="479" y="251"/>
                    </a:lnTo>
                    <a:lnTo>
                      <a:pt x="502" y="320"/>
                    </a:lnTo>
                    <a:lnTo>
                      <a:pt x="479" y="388"/>
                    </a:lnTo>
                    <a:lnTo>
                      <a:pt x="457" y="457"/>
                    </a:lnTo>
                    <a:lnTo>
                      <a:pt x="388" y="479"/>
                    </a:lnTo>
                    <a:lnTo>
                      <a:pt x="320" y="502"/>
                    </a:lnTo>
                    <a:lnTo>
                      <a:pt x="251" y="479"/>
                    </a:lnTo>
                    <a:lnTo>
                      <a:pt x="206" y="457"/>
                    </a:lnTo>
                    <a:lnTo>
                      <a:pt x="160" y="388"/>
                    </a:lnTo>
                    <a:lnTo>
                      <a:pt x="160" y="320"/>
                    </a:lnTo>
                    <a:lnTo>
                      <a:pt x="160" y="251"/>
                    </a:lnTo>
                    <a:lnTo>
                      <a:pt x="206" y="206"/>
                    </a:lnTo>
                    <a:lnTo>
                      <a:pt x="251" y="160"/>
                    </a:lnTo>
                    <a:close/>
                    <a:moveTo>
                      <a:pt x="320" y="0"/>
                    </a:moveTo>
                    <a:lnTo>
                      <a:pt x="206" y="23"/>
                    </a:lnTo>
                    <a:lnTo>
                      <a:pt x="92" y="92"/>
                    </a:lnTo>
                    <a:lnTo>
                      <a:pt x="23" y="206"/>
                    </a:lnTo>
                    <a:lnTo>
                      <a:pt x="0" y="320"/>
                    </a:lnTo>
                    <a:lnTo>
                      <a:pt x="23" y="457"/>
                    </a:lnTo>
                    <a:lnTo>
                      <a:pt x="92" y="571"/>
                    </a:lnTo>
                    <a:lnTo>
                      <a:pt x="206" y="639"/>
                    </a:lnTo>
                    <a:lnTo>
                      <a:pt x="320" y="662"/>
                    </a:lnTo>
                    <a:lnTo>
                      <a:pt x="457" y="639"/>
                    </a:lnTo>
                    <a:lnTo>
                      <a:pt x="571" y="571"/>
                    </a:lnTo>
                    <a:lnTo>
                      <a:pt x="639" y="457"/>
                    </a:lnTo>
                    <a:lnTo>
                      <a:pt x="662" y="320"/>
                    </a:lnTo>
                    <a:lnTo>
                      <a:pt x="639" y="206"/>
                    </a:lnTo>
                    <a:lnTo>
                      <a:pt x="571" y="92"/>
                    </a:lnTo>
                    <a:lnTo>
                      <a:pt x="457" y="23"/>
                    </a:lnTo>
                    <a:lnTo>
                      <a:pt x="320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9" name="Google Shape;129;p3"/>
              <p:cNvSpPr/>
              <p:nvPr/>
            </p:nvSpPr>
            <p:spPr>
              <a:xfrm>
                <a:off x="4067950" y="3651925"/>
                <a:ext cx="16550" cy="16575"/>
              </a:xfrm>
              <a:custGeom>
                <a:avLst/>
                <a:gdLst/>
                <a:ahLst/>
                <a:cxnLst/>
                <a:rect l="l" t="t" r="r" b="b"/>
                <a:pathLst>
                  <a:path w="662" h="663" extrusionOk="0">
                    <a:moveTo>
                      <a:pt x="320" y="138"/>
                    </a:moveTo>
                    <a:lnTo>
                      <a:pt x="388" y="161"/>
                    </a:lnTo>
                    <a:lnTo>
                      <a:pt x="457" y="206"/>
                    </a:lnTo>
                    <a:lnTo>
                      <a:pt x="479" y="252"/>
                    </a:lnTo>
                    <a:lnTo>
                      <a:pt x="502" y="320"/>
                    </a:lnTo>
                    <a:lnTo>
                      <a:pt x="479" y="389"/>
                    </a:lnTo>
                    <a:lnTo>
                      <a:pt x="457" y="434"/>
                    </a:lnTo>
                    <a:lnTo>
                      <a:pt x="388" y="480"/>
                    </a:lnTo>
                    <a:lnTo>
                      <a:pt x="320" y="503"/>
                    </a:lnTo>
                    <a:lnTo>
                      <a:pt x="251" y="480"/>
                    </a:lnTo>
                    <a:lnTo>
                      <a:pt x="206" y="434"/>
                    </a:lnTo>
                    <a:lnTo>
                      <a:pt x="160" y="389"/>
                    </a:lnTo>
                    <a:lnTo>
                      <a:pt x="160" y="320"/>
                    </a:lnTo>
                    <a:lnTo>
                      <a:pt x="160" y="252"/>
                    </a:lnTo>
                    <a:lnTo>
                      <a:pt x="206" y="206"/>
                    </a:lnTo>
                    <a:lnTo>
                      <a:pt x="251" y="161"/>
                    </a:lnTo>
                    <a:lnTo>
                      <a:pt x="320" y="138"/>
                    </a:lnTo>
                    <a:close/>
                    <a:moveTo>
                      <a:pt x="320" y="1"/>
                    </a:moveTo>
                    <a:lnTo>
                      <a:pt x="206" y="24"/>
                    </a:lnTo>
                    <a:lnTo>
                      <a:pt x="92" y="92"/>
                    </a:lnTo>
                    <a:lnTo>
                      <a:pt x="23" y="183"/>
                    </a:lnTo>
                    <a:lnTo>
                      <a:pt x="0" y="320"/>
                    </a:lnTo>
                    <a:lnTo>
                      <a:pt x="23" y="457"/>
                    </a:lnTo>
                    <a:lnTo>
                      <a:pt x="92" y="548"/>
                    </a:lnTo>
                    <a:lnTo>
                      <a:pt x="206" y="617"/>
                    </a:lnTo>
                    <a:lnTo>
                      <a:pt x="320" y="662"/>
                    </a:lnTo>
                    <a:lnTo>
                      <a:pt x="457" y="617"/>
                    </a:lnTo>
                    <a:lnTo>
                      <a:pt x="571" y="548"/>
                    </a:lnTo>
                    <a:lnTo>
                      <a:pt x="639" y="457"/>
                    </a:lnTo>
                    <a:lnTo>
                      <a:pt x="662" y="320"/>
                    </a:lnTo>
                    <a:lnTo>
                      <a:pt x="639" y="183"/>
                    </a:lnTo>
                    <a:lnTo>
                      <a:pt x="571" y="92"/>
                    </a:lnTo>
                    <a:lnTo>
                      <a:pt x="457" y="24"/>
                    </a:lnTo>
                    <a:lnTo>
                      <a:pt x="32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0" name="Google Shape;130;p3"/>
              <p:cNvSpPr/>
              <p:nvPr/>
            </p:nvSpPr>
            <p:spPr>
              <a:xfrm>
                <a:off x="3994975" y="2593250"/>
                <a:ext cx="79850" cy="108900"/>
              </a:xfrm>
              <a:custGeom>
                <a:avLst/>
                <a:gdLst/>
                <a:ahLst/>
                <a:cxnLst/>
                <a:rect l="l" t="t" r="r" b="b"/>
                <a:pathLst>
                  <a:path w="3194" h="4356" extrusionOk="0">
                    <a:moveTo>
                      <a:pt x="92" y="0"/>
                    </a:moveTo>
                    <a:lnTo>
                      <a:pt x="46" y="23"/>
                    </a:lnTo>
                    <a:lnTo>
                      <a:pt x="23" y="69"/>
                    </a:lnTo>
                    <a:lnTo>
                      <a:pt x="1" y="137"/>
                    </a:lnTo>
                    <a:lnTo>
                      <a:pt x="23" y="183"/>
                    </a:lnTo>
                    <a:lnTo>
                      <a:pt x="274" y="798"/>
                    </a:lnTo>
                    <a:lnTo>
                      <a:pt x="548" y="1368"/>
                    </a:lnTo>
                    <a:lnTo>
                      <a:pt x="913" y="2030"/>
                    </a:lnTo>
                    <a:lnTo>
                      <a:pt x="1118" y="2372"/>
                    </a:lnTo>
                    <a:lnTo>
                      <a:pt x="1346" y="2737"/>
                    </a:lnTo>
                    <a:lnTo>
                      <a:pt x="1574" y="3056"/>
                    </a:lnTo>
                    <a:lnTo>
                      <a:pt x="1825" y="3398"/>
                    </a:lnTo>
                    <a:lnTo>
                      <a:pt x="2099" y="3672"/>
                    </a:lnTo>
                    <a:lnTo>
                      <a:pt x="2395" y="3945"/>
                    </a:lnTo>
                    <a:lnTo>
                      <a:pt x="2669" y="4173"/>
                    </a:lnTo>
                    <a:lnTo>
                      <a:pt x="2988" y="4333"/>
                    </a:lnTo>
                    <a:lnTo>
                      <a:pt x="3034" y="4356"/>
                    </a:lnTo>
                    <a:lnTo>
                      <a:pt x="3125" y="4333"/>
                    </a:lnTo>
                    <a:lnTo>
                      <a:pt x="3170" y="4265"/>
                    </a:lnTo>
                    <a:lnTo>
                      <a:pt x="3193" y="4196"/>
                    </a:lnTo>
                    <a:lnTo>
                      <a:pt x="3170" y="4151"/>
                    </a:lnTo>
                    <a:lnTo>
                      <a:pt x="3148" y="4105"/>
                    </a:lnTo>
                    <a:lnTo>
                      <a:pt x="3102" y="4059"/>
                    </a:lnTo>
                    <a:lnTo>
                      <a:pt x="2828" y="3900"/>
                    </a:lnTo>
                    <a:lnTo>
                      <a:pt x="2555" y="3694"/>
                    </a:lnTo>
                    <a:lnTo>
                      <a:pt x="2281" y="3444"/>
                    </a:lnTo>
                    <a:lnTo>
                      <a:pt x="2030" y="3147"/>
                    </a:lnTo>
                    <a:lnTo>
                      <a:pt x="1779" y="2828"/>
                    </a:lnTo>
                    <a:lnTo>
                      <a:pt x="1551" y="2509"/>
                    </a:lnTo>
                    <a:lnTo>
                      <a:pt x="1323" y="2167"/>
                    </a:lnTo>
                    <a:lnTo>
                      <a:pt x="1118" y="1825"/>
                    </a:lnTo>
                    <a:lnTo>
                      <a:pt x="776" y="1163"/>
                    </a:lnTo>
                    <a:lnTo>
                      <a:pt x="525" y="616"/>
                    </a:lnTo>
                    <a:lnTo>
                      <a:pt x="297" y="91"/>
                    </a:lnTo>
                    <a:lnTo>
                      <a:pt x="251" y="46"/>
                    </a:lnTo>
                    <a:lnTo>
                      <a:pt x="206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1" name="Google Shape;131;p3"/>
              <p:cNvSpPr/>
              <p:nvPr/>
            </p:nvSpPr>
            <p:spPr>
              <a:xfrm>
                <a:off x="4010950" y="2637700"/>
                <a:ext cx="63875" cy="64450"/>
              </a:xfrm>
              <a:custGeom>
                <a:avLst/>
                <a:gdLst/>
                <a:ahLst/>
                <a:cxnLst/>
                <a:rect l="l" t="t" r="r" b="b"/>
                <a:pathLst>
                  <a:path w="2555" h="2578" extrusionOk="0">
                    <a:moveTo>
                      <a:pt x="2395" y="1"/>
                    </a:moveTo>
                    <a:lnTo>
                      <a:pt x="2349" y="24"/>
                    </a:lnTo>
                    <a:lnTo>
                      <a:pt x="2303" y="47"/>
                    </a:lnTo>
                    <a:lnTo>
                      <a:pt x="2258" y="92"/>
                    </a:lnTo>
                    <a:lnTo>
                      <a:pt x="2258" y="161"/>
                    </a:lnTo>
                    <a:lnTo>
                      <a:pt x="2258" y="2281"/>
                    </a:lnTo>
                    <a:lnTo>
                      <a:pt x="68" y="2281"/>
                    </a:lnTo>
                    <a:lnTo>
                      <a:pt x="23" y="2327"/>
                    </a:lnTo>
                    <a:lnTo>
                      <a:pt x="0" y="2373"/>
                    </a:lnTo>
                    <a:lnTo>
                      <a:pt x="0" y="2418"/>
                    </a:lnTo>
                    <a:lnTo>
                      <a:pt x="0" y="2487"/>
                    </a:lnTo>
                    <a:lnTo>
                      <a:pt x="23" y="2532"/>
                    </a:lnTo>
                    <a:lnTo>
                      <a:pt x="68" y="2555"/>
                    </a:lnTo>
                    <a:lnTo>
                      <a:pt x="137" y="2578"/>
                    </a:lnTo>
                    <a:lnTo>
                      <a:pt x="2395" y="2578"/>
                    </a:lnTo>
                    <a:lnTo>
                      <a:pt x="2463" y="2555"/>
                    </a:lnTo>
                    <a:lnTo>
                      <a:pt x="2509" y="2532"/>
                    </a:lnTo>
                    <a:lnTo>
                      <a:pt x="2531" y="2487"/>
                    </a:lnTo>
                    <a:lnTo>
                      <a:pt x="2554" y="2418"/>
                    </a:lnTo>
                    <a:lnTo>
                      <a:pt x="2554" y="161"/>
                    </a:lnTo>
                    <a:lnTo>
                      <a:pt x="2531" y="92"/>
                    </a:lnTo>
                    <a:lnTo>
                      <a:pt x="2509" y="47"/>
                    </a:lnTo>
                    <a:lnTo>
                      <a:pt x="2463" y="24"/>
                    </a:lnTo>
                    <a:lnTo>
                      <a:pt x="2395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2" name="Google Shape;132;p3"/>
              <p:cNvSpPr/>
              <p:nvPr/>
            </p:nvSpPr>
            <p:spPr>
              <a:xfrm>
                <a:off x="4635200" y="3698125"/>
                <a:ext cx="76425" cy="56450"/>
              </a:xfrm>
              <a:custGeom>
                <a:avLst/>
                <a:gdLst/>
                <a:ahLst/>
                <a:cxnLst/>
                <a:rect l="l" t="t" r="r" b="b"/>
                <a:pathLst>
                  <a:path w="3057" h="2258" extrusionOk="0">
                    <a:moveTo>
                      <a:pt x="115" y="0"/>
                    </a:moveTo>
                    <a:lnTo>
                      <a:pt x="69" y="23"/>
                    </a:lnTo>
                    <a:lnTo>
                      <a:pt x="46" y="46"/>
                    </a:lnTo>
                    <a:lnTo>
                      <a:pt x="1" y="69"/>
                    </a:lnTo>
                    <a:lnTo>
                      <a:pt x="1" y="114"/>
                    </a:lnTo>
                    <a:lnTo>
                      <a:pt x="1" y="137"/>
                    </a:lnTo>
                    <a:lnTo>
                      <a:pt x="24" y="183"/>
                    </a:lnTo>
                    <a:lnTo>
                      <a:pt x="46" y="205"/>
                    </a:lnTo>
                    <a:lnTo>
                      <a:pt x="92" y="228"/>
                    </a:lnTo>
                    <a:lnTo>
                      <a:pt x="320" y="251"/>
                    </a:lnTo>
                    <a:lnTo>
                      <a:pt x="548" y="342"/>
                    </a:lnTo>
                    <a:lnTo>
                      <a:pt x="776" y="456"/>
                    </a:lnTo>
                    <a:lnTo>
                      <a:pt x="1027" y="570"/>
                    </a:lnTo>
                    <a:lnTo>
                      <a:pt x="1255" y="730"/>
                    </a:lnTo>
                    <a:lnTo>
                      <a:pt x="1483" y="890"/>
                    </a:lnTo>
                    <a:lnTo>
                      <a:pt x="1916" y="1254"/>
                    </a:lnTo>
                    <a:lnTo>
                      <a:pt x="2304" y="1596"/>
                    </a:lnTo>
                    <a:lnTo>
                      <a:pt x="2601" y="1916"/>
                    </a:lnTo>
                    <a:lnTo>
                      <a:pt x="2874" y="2212"/>
                    </a:lnTo>
                    <a:lnTo>
                      <a:pt x="2920" y="2235"/>
                    </a:lnTo>
                    <a:lnTo>
                      <a:pt x="2965" y="2258"/>
                    </a:lnTo>
                    <a:lnTo>
                      <a:pt x="3034" y="2235"/>
                    </a:lnTo>
                    <a:lnTo>
                      <a:pt x="3057" y="2189"/>
                    </a:lnTo>
                    <a:lnTo>
                      <a:pt x="3057" y="2144"/>
                    </a:lnTo>
                    <a:lnTo>
                      <a:pt x="3057" y="2121"/>
                    </a:lnTo>
                    <a:lnTo>
                      <a:pt x="3034" y="2075"/>
                    </a:lnTo>
                    <a:lnTo>
                      <a:pt x="2737" y="1733"/>
                    </a:lnTo>
                    <a:lnTo>
                      <a:pt x="2418" y="1414"/>
                    </a:lnTo>
                    <a:lnTo>
                      <a:pt x="2030" y="1072"/>
                    </a:lnTo>
                    <a:lnTo>
                      <a:pt x="1574" y="707"/>
                    </a:lnTo>
                    <a:lnTo>
                      <a:pt x="1346" y="525"/>
                    </a:lnTo>
                    <a:lnTo>
                      <a:pt x="1095" y="388"/>
                    </a:lnTo>
                    <a:lnTo>
                      <a:pt x="845" y="251"/>
                    </a:lnTo>
                    <a:lnTo>
                      <a:pt x="594" y="137"/>
                    </a:lnTo>
                    <a:lnTo>
                      <a:pt x="343" y="46"/>
                    </a:lnTo>
                    <a:lnTo>
                      <a:pt x="115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3" name="Google Shape;133;p3"/>
              <p:cNvSpPr/>
              <p:nvPr/>
            </p:nvSpPr>
            <p:spPr>
              <a:xfrm>
                <a:off x="4635200" y="3685575"/>
                <a:ext cx="42800" cy="55900"/>
              </a:xfrm>
              <a:custGeom>
                <a:avLst/>
                <a:gdLst/>
                <a:ahLst/>
                <a:cxnLst/>
                <a:rect l="l" t="t" r="r" b="b"/>
                <a:pathLst>
                  <a:path w="1712" h="2236" extrusionOk="0">
                    <a:moveTo>
                      <a:pt x="1574" y="0"/>
                    </a:moveTo>
                    <a:lnTo>
                      <a:pt x="69" y="525"/>
                    </a:lnTo>
                    <a:lnTo>
                      <a:pt x="24" y="548"/>
                    </a:lnTo>
                    <a:lnTo>
                      <a:pt x="1" y="571"/>
                    </a:lnTo>
                    <a:lnTo>
                      <a:pt x="1" y="616"/>
                    </a:lnTo>
                    <a:lnTo>
                      <a:pt x="1" y="662"/>
                    </a:lnTo>
                    <a:lnTo>
                      <a:pt x="525" y="2167"/>
                    </a:lnTo>
                    <a:lnTo>
                      <a:pt x="571" y="2212"/>
                    </a:lnTo>
                    <a:lnTo>
                      <a:pt x="617" y="2235"/>
                    </a:lnTo>
                    <a:lnTo>
                      <a:pt x="662" y="2212"/>
                    </a:lnTo>
                    <a:lnTo>
                      <a:pt x="685" y="2190"/>
                    </a:lnTo>
                    <a:lnTo>
                      <a:pt x="708" y="2167"/>
                    </a:lnTo>
                    <a:lnTo>
                      <a:pt x="731" y="2121"/>
                    </a:lnTo>
                    <a:lnTo>
                      <a:pt x="731" y="2098"/>
                    </a:lnTo>
                    <a:lnTo>
                      <a:pt x="229" y="685"/>
                    </a:lnTo>
                    <a:lnTo>
                      <a:pt x="1643" y="183"/>
                    </a:lnTo>
                    <a:lnTo>
                      <a:pt x="1666" y="183"/>
                    </a:lnTo>
                    <a:lnTo>
                      <a:pt x="1688" y="137"/>
                    </a:lnTo>
                    <a:lnTo>
                      <a:pt x="1711" y="92"/>
                    </a:lnTo>
                    <a:lnTo>
                      <a:pt x="1711" y="69"/>
                    </a:lnTo>
                    <a:lnTo>
                      <a:pt x="1688" y="23"/>
                    </a:lnTo>
                    <a:lnTo>
                      <a:pt x="1643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4" name="Google Shape;134;p3"/>
              <p:cNvSpPr/>
              <p:nvPr/>
            </p:nvSpPr>
            <p:spPr>
              <a:xfrm>
                <a:off x="5563350" y="2346950"/>
                <a:ext cx="88950" cy="29675"/>
              </a:xfrm>
              <a:custGeom>
                <a:avLst/>
                <a:gdLst/>
                <a:ahLst/>
                <a:cxnLst/>
                <a:rect l="l" t="t" r="r" b="b"/>
                <a:pathLst>
                  <a:path w="3558" h="1187" extrusionOk="0">
                    <a:moveTo>
                      <a:pt x="3467" y="1"/>
                    </a:moveTo>
                    <a:lnTo>
                      <a:pt x="3421" y="23"/>
                    </a:lnTo>
                    <a:lnTo>
                      <a:pt x="3375" y="46"/>
                    </a:lnTo>
                    <a:lnTo>
                      <a:pt x="3216" y="183"/>
                    </a:lnTo>
                    <a:lnTo>
                      <a:pt x="3011" y="320"/>
                    </a:lnTo>
                    <a:lnTo>
                      <a:pt x="2783" y="434"/>
                    </a:lnTo>
                    <a:lnTo>
                      <a:pt x="2532" y="548"/>
                    </a:lnTo>
                    <a:lnTo>
                      <a:pt x="2258" y="639"/>
                    </a:lnTo>
                    <a:lnTo>
                      <a:pt x="1984" y="708"/>
                    </a:lnTo>
                    <a:lnTo>
                      <a:pt x="1437" y="822"/>
                    </a:lnTo>
                    <a:lnTo>
                      <a:pt x="935" y="913"/>
                    </a:lnTo>
                    <a:lnTo>
                      <a:pt x="502" y="958"/>
                    </a:lnTo>
                    <a:lnTo>
                      <a:pt x="92" y="981"/>
                    </a:lnTo>
                    <a:lnTo>
                      <a:pt x="46" y="1004"/>
                    </a:lnTo>
                    <a:lnTo>
                      <a:pt x="23" y="1027"/>
                    </a:lnTo>
                    <a:lnTo>
                      <a:pt x="0" y="1050"/>
                    </a:lnTo>
                    <a:lnTo>
                      <a:pt x="0" y="1095"/>
                    </a:lnTo>
                    <a:lnTo>
                      <a:pt x="0" y="1141"/>
                    </a:lnTo>
                    <a:lnTo>
                      <a:pt x="23" y="1164"/>
                    </a:lnTo>
                    <a:lnTo>
                      <a:pt x="46" y="1186"/>
                    </a:lnTo>
                    <a:lnTo>
                      <a:pt x="92" y="1186"/>
                    </a:lnTo>
                    <a:lnTo>
                      <a:pt x="548" y="1164"/>
                    </a:lnTo>
                    <a:lnTo>
                      <a:pt x="1004" y="1118"/>
                    </a:lnTo>
                    <a:lnTo>
                      <a:pt x="1528" y="1027"/>
                    </a:lnTo>
                    <a:lnTo>
                      <a:pt x="2098" y="913"/>
                    </a:lnTo>
                    <a:lnTo>
                      <a:pt x="2372" y="822"/>
                    </a:lnTo>
                    <a:lnTo>
                      <a:pt x="2646" y="730"/>
                    </a:lnTo>
                    <a:lnTo>
                      <a:pt x="2897" y="616"/>
                    </a:lnTo>
                    <a:lnTo>
                      <a:pt x="3147" y="480"/>
                    </a:lnTo>
                    <a:lnTo>
                      <a:pt x="3353" y="343"/>
                    </a:lnTo>
                    <a:lnTo>
                      <a:pt x="3535" y="183"/>
                    </a:lnTo>
                    <a:lnTo>
                      <a:pt x="3558" y="137"/>
                    </a:lnTo>
                    <a:lnTo>
                      <a:pt x="3558" y="115"/>
                    </a:lnTo>
                    <a:lnTo>
                      <a:pt x="3558" y="69"/>
                    </a:lnTo>
                    <a:lnTo>
                      <a:pt x="3535" y="23"/>
                    </a:lnTo>
                    <a:lnTo>
                      <a:pt x="3489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5" name="Google Shape;135;p3"/>
              <p:cNvSpPr/>
              <p:nvPr/>
            </p:nvSpPr>
            <p:spPr>
              <a:xfrm>
                <a:off x="5609525" y="2333850"/>
                <a:ext cx="42775" cy="55875"/>
              </a:xfrm>
              <a:custGeom>
                <a:avLst/>
                <a:gdLst/>
                <a:ahLst/>
                <a:cxnLst/>
                <a:rect l="l" t="t" r="r" b="b"/>
                <a:pathLst>
                  <a:path w="1711" h="2235" extrusionOk="0">
                    <a:moveTo>
                      <a:pt x="92" y="0"/>
                    </a:moveTo>
                    <a:lnTo>
                      <a:pt x="69" y="23"/>
                    </a:lnTo>
                    <a:lnTo>
                      <a:pt x="23" y="46"/>
                    </a:lnTo>
                    <a:lnTo>
                      <a:pt x="1" y="69"/>
                    </a:lnTo>
                    <a:lnTo>
                      <a:pt x="1" y="114"/>
                    </a:lnTo>
                    <a:lnTo>
                      <a:pt x="23" y="160"/>
                    </a:lnTo>
                    <a:lnTo>
                      <a:pt x="46" y="183"/>
                    </a:lnTo>
                    <a:lnTo>
                      <a:pt x="69" y="205"/>
                    </a:lnTo>
                    <a:lnTo>
                      <a:pt x="1483" y="707"/>
                    </a:lnTo>
                    <a:lnTo>
                      <a:pt x="981" y="2098"/>
                    </a:lnTo>
                    <a:lnTo>
                      <a:pt x="981" y="2144"/>
                    </a:lnTo>
                    <a:lnTo>
                      <a:pt x="1004" y="2189"/>
                    </a:lnTo>
                    <a:lnTo>
                      <a:pt x="1027" y="2212"/>
                    </a:lnTo>
                    <a:lnTo>
                      <a:pt x="1050" y="2235"/>
                    </a:lnTo>
                    <a:lnTo>
                      <a:pt x="1095" y="2235"/>
                    </a:lnTo>
                    <a:lnTo>
                      <a:pt x="1141" y="2212"/>
                    </a:lnTo>
                    <a:lnTo>
                      <a:pt x="1186" y="2167"/>
                    </a:lnTo>
                    <a:lnTo>
                      <a:pt x="1711" y="661"/>
                    </a:lnTo>
                    <a:lnTo>
                      <a:pt x="1711" y="616"/>
                    </a:lnTo>
                    <a:lnTo>
                      <a:pt x="1711" y="593"/>
                    </a:lnTo>
                    <a:lnTo>
                      <a:pt x="1688" y="547"/>
                    </a:lnTo>
                    <a:lnTo>
                      <a:pt x="1642" y="525"/>
                    </a:lnTo>
                    <a:lnTo>
                      <a:pt x="137" y="23"/>
                    </a:lnTo>
                    <a:lnTo>
                      <a:pt x="92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6" name="Google Shape;136;p3"/>
              <p:cNvSpPr/>
              <p:nvPr/>
            </p:nvSpPr>
            <p:spPr>
              <a:xfrm>
                <a:off x="6579275" y="2999150"/>
                <a:ext cx="112925" cy="103800"/>
              </a:xfrm>
              <a:custGeom>
                <a:avLst/>
                <a:gdLst/>
                <a:ahLst/>
                <a:cxnLst/>
                <a:rect l="l" t="t" r="r" b="b"/>
                <a:pathLst>
                  <a:path w="4517" h="4152" extrusionOk="0">
                    <a:moveTo>
                      <a:pt x="4242" y="161"/>
                    </a:moveTo>
                    <a:lnTo>
                      <a:pt x="4311" y="183"/>
                    </a:lnTo>
                    <a:lnTo>
                      <a:pt x="4334" y="183"/>
                    </a:lnTo>
                    <a:lnTo>
                      <a:pt x="4356" y="229"/>
                    </a:lnTo>
                    <a:lnTo>
                      <a:pt x="4356" y="252"/>
                    </a:lnTo>
                    <a:lnTo>
                      <a:pt x="4311" y="411"/>
                    </a:lnTo>
                    <a:lnTo>
                      <a:pt x="4197" y="639"/>
                    </a:lnTo>
                    <a:lnTo>
                      <a:pt x="3992" y="981"/>
                    </a:lnTo>
                    <a:lnTo>
                      <a:pt x="3718" y="1324"/>
                    </a:lnTo>
                    <a:lnTo>
                      <a:pt x="3399" y="1688"/>
                    </a:lnTo>
                    <a:lnTo>
                      <a:pt x="3011" y="2076"/>
                    </a:lnTo>
                    <a:lnTo>
                      <a:pt x="2601" y="2464"/>
                    </a:lnTo>
                    <a:lnTo>
                      <a:pt x="2167" y="2829"/>
                    </a:lnTo>
                    <a:lnTo>
                      <a:pt x="1757" y="3171"/>
                    </a:lnTo>
                    <a:lnTo>
                      <a:pt x="1346" y="3444"/>
                    </a:lnTo>
                    <a:lnTo>
                      <a:pt x="981" y="3695"/>
                    </a:lnTo>
                    <a:lnTo>
                      <a:pt x="639" y="3878"/>
                    </a:lnTo>
                    <a:lnTo>
                      <a:pt x="388" y="3969"/>
                    </a:lnTo>
                    <a:lnTo>
                      <a:pt x="229" y="3992"/>
                    </a:lnTo>
                    <a:lnTo>
                      <a:pt x="183" y="3969"/>
                    </a:lnTo>
                    <a:lnTo>
                      <a:pt x="160" y="3969"/>
                    </a:lnTo>
                    <a:lnTo>
                      <a:pt x="160" y="3923"/>
                    </a:lnTo>
                    <a:lnTo>
                      <a:pt x="160" y="3878"/>
                    </a:lnTo>
                    <a:lnTo>
                      <a:pt x="183" y="3741"/>
                    </a:lnTo>
                    <a:lnTo>
                      <a:pt x="297" y="3513"/>
                    </a:lnTo>
                    <a:lnTo>
                      <a:pt x="525" y="3171"/>
                    </a:lnTo>
                    <a:lnTo>
                      <a:pt x="799" y="2829"/>
                    </a:lnTo>
                    <a:lnTo>
                      <a:pt x="1118" y="2464"/>
                    </a:lnTo>
                    <a:lnTo>
                      <a:pt x="1483" y="2076"/>
                    </a:lnTo>
                    <a:lnTo>
                      <a:pt x="1894" y="1688"/>
                    </a:lnTo>
                    <a:lnTo>
                      <a:pt x="2327" y="1324"/>
                    </a:lnTo>
                    <a:lnTo>
                      <a:pt x="2737" y="981"/>
                    </a:lnTo>
                    <a:lnTo>
                      <a:pt x="3148" y="685"/>
                    </a:lnTo>
                    <a:lnTo>
                      <a:pt x="3513" y="457"/>
                    </a:lnTo>
                    <a:lnTo>
                      <a:pt x="3786" y="320"/>
                    </a:lnTo>
                    <a:lnTo>
                      <a:pt x="3992" y="229"/>
                    </a:lnTo>
                    <a:lnTo>
                      <a:pt x="4151" y="183"/>
                    </a:lnTo>
                    <a:lnTo>
                      <a:pt x="4242" y="161"/>
                    </a:lnTo>
                    <a:close/>
                    <a:moveTo>
                      <a:pt x="4220" y="1"/>
                    </a:moveTo>
                    <a:lnTo>
                      <a:pt x="4106" y="24"/>
                    </a:lnTo>
                    <a:lnTo>
                      <a:pt x="3969" y="69"/>
                    </a:lnTo>
                    <a:lnTo>
                      <a:pt x="3809" y="138"/>
                    </a:lnTo>
                    <a:lnTo>
                      <a:pt x="3444" y="320"/>
                    </a:lnTo>
                    <a:lnTo>
                      <a:pt x="3057" y="571"/>
                    </a:lnTo>
                    <a:lnTo>
                      <a:pt x="2646" y="845"/>
                    </a:lnTo>
                    <a:lnTo>
                      <a:pt x="2236" y="1187"/>
                    </a:lnTo>
                    <a:lnTo>
                      <a:pt x="1802" y="1574"/>
                    </a:lnTo>
                    <a:lnTo>
                      <a:pt x="1369" y="1962"/>
                    </a:lnTo>
                    <a:lnTo>
                      <a:pt x="1004" y="2350"/>
                    </a:lnTo>
                    <a:lnTo>
                      <a:pt x="662" y="2715"/>
                    </a:lnTo>
                    <a:lnTo>
                      <a:pt x="388" y="3080"/>
                    </a:lnTo>
                    <a:lnTo>
                      <a:pt x="160" y="3422"/>
                    </a:lnTo>
                    <a:lnTo>
                      <a:pt x="92" y="3581"/>
                    </a:lnTo>
                    <a:lnTo>
                      <a:pt x="24" y="3695"/>
                    </a:lnTo>
                    <a:lnTo>
                      <a:pt x="1" y="3809"/>
                    </a:lnTo>
                    <a:lnTo>
                      <a:pt x="1" y="3923"/>
                    </a:lnTo>
                    <a:lnTo>
                      <a:pt x="1" y="3992"/>
                    </a:lnTo>
                    <a:lnTo>
                      <a:pt x="46" y="4060"/>
                    </a:lnTo>
                    <a:lnTo>
                      <a:pt x="138" y="4129"/>
                    </a:lnTo>
                    <a:lnTo>
                      <a:pt x="252" y="4151"/>
                    </a:lnTo>
                    <a:lnTo>
                      <a:pt x="411" y="4129"/>
                    </a:lnTo>
                    <a:lnTo>
                      <a:pt x="594" y="4060"/>
                    </a:lnTo>
                    <a:lnTo>
                      <a:pt x="822" y="3969"/>
                    </a:lnTo>
                    <a:lnTo>
                      <a:pt x="1073" y="3832"/>
                    </a:lnTo>
                    <a:lnTo>
                      <a:pt x="1437" y="3581"/>
                    </a:lnTo>
                    <a:lnTo>
                      <a:pt x="1848" y="3285"/>
                    </a:lnTo>
                    <a:lnTo>
                      <a:pt x="2281" y="2965"/>
                    </a:lnTo>
                    <a:lnTo>
                      <a:pt x="2715" y="2578"/>
                    </a:lnTo>
                    <a:lnTo>
                      <a:pt x="3125" y="2190"/>
                    </a:lnTo>
                    <a:lnTo>
                      <a:pt x="3513" y="1802"/>
                    </a:lnTo>
                    <a:lnTo>
                      <a:pt x="3832" y="1415"/>
                    </a:lnTo>
                    <a:lnTo>
                      <a:pt x="4128" y="1073"/>
                    </a:lnTo>
                    <a:lnTo>
                      <a:pt x="4334" y="731"/>
                    </a:lnTo>
                    <a:lnTo>
                      <a:pt x="4425" y="571"/>
                    </a:lnTo>
                    <a:lnTo>
                      <a:pt x="4470" y="457"/>
                    </a:lnTo>
                    <a:lnTo>
                      <a:pt x="4516" y="343"/>
                    </a:lnTo>
                    <a:lnTo>
                      <a:pt x="4516" y="229"/>
                    </a:lnTo>
                    <a:lnTo>
                      <a:pt x="4493" y="161"/>
                    </a:lnTo>
                    <a:lnTo>
                      <a:pt x="4448" y="92"/>
                    </a:lnTo>
                    <a:lnTo>
                      <a:pt x="4402" y="47"/>
                    </a:lnTo>
                    <a:lnTo>
                      <a:pt x="431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7" name="Google Shape;137;p3"/>
              <p:cNvSpPr/>
              <p:nvPr/>
            </p:nvSpPr>
            <p:spPr>
              <a:xfrm>
                <a:off x="6618050" y="2976925"/>
                <a:ext cx="34800" cy="148250"/>
              </a:xfrm>
              <a:custGeom>
                <a:avLst/>
                <a:gdLst/>
                <a:ahLst/>
                <a:cxnLst/>
                <a:rect l="l" t="t" r="r" b="b"/>
                <a:pathLst>
                  <a:path w="1392" h="5930" extrusionOk="0">
                    <a:moveTo>
                      <a:pt x="867" y="160"/>
                    </a:moveTo>
                    <a:lnTo>
                      <a:pt x="913" y="206"/>
                    </a:lnTo>
                    <a:lnTo>
                      <a:pt x="981" y="320"/>
                    </a:lnTo>
                    <a:lnTo>
                      <a:pt x="1072" y="571"/>
                    </a:lnTo>
                    <a:lnTo>
                      <a:pt x="1164" y="958"/>
                    </a:lnTo>
                    <a:lnTo>
                      <a:pt x="1209" y="1392"/>
                    </a:lnTo>
                    <a:lnTo>
                      <a:pt x="1232" y="1893"/>
                    </a:lnTo>
                    <a:lnTo>
                      <a:pt x="1232" y="2418"/>
                    </a:lnTo>
                    <a:lnTo>
                      <a:pt x="1232" y="2988"/>
                    </a:lnTo>
                    <a:lnTo>
                      <a:pt x="1186" y="3558"/>
                    </a:lnTo>
                    <a:lnTo>
                      <a:pt x="1118" y="4083"/>
                    </a:lnTo>
                    <a:lnTo>
                      <a:pt x="1050" y="4561"/>
                    </a:lnTo>
                    <a:lnTo>
                      <a:pt x="958" y="4995"/>
                    </a:lnTo>
                    <a:lnTo>
                      <a:pt x="821" y="5382"/>
                    </a:lnTo>
                    <a:lnTo>
                      <a:pt x="730" y="5610"/>
                    </a:lnTo>
                    <a:lnTo>
                      <a:pt x="639" y="5724"/>
                    </a:lnTo>
                    <a:lnTo>
                      <a:pt x="593" y="5770"/>
                    </a:lnTo>
                    <a:lnTo>
                      <a:pt x="571" y="5770"/>
                    </a:lnTo>
                    <a:lnTo>
                      <a:pt x="525" y="5747"/>
                    </a:lnTo>
                    <a:lnTo>
                      <a:pt x="479" y="5724"/>
                    </a:lnTo>
                    <a:lnTo>
                      <a:pt x="388" y="5565"/>
                    </a:lnTo>
                    <a:lnTo>
                      <a:pt x="320" y="5337"/>
                    </a:lnTo>
                    <a:lnTo>
                      <a:pt x="251" y="4995"/>
                    </a:lnTo>
                    <a:lnTo>
                      <a:pt x="206" y="4584"/>
                    </a:lnTo>
                    <a:lnTo>
                      <a:pt x="160" y="4105"/>
                    </a:lnTo>
                    <a:lnTo>
                      <a:pt x="160" y="3558"/>
                    </a:lnTo>
                    <a:lnTo>
                      <a:pt x="183" y="2942"/>
                    </a:lnTo>
                    <a:lnTo>
                      <a:pt x="229" y="2372"/>
                    </a:lnTo>
                    <a:lnTo>
                      <a:pt x="274" y="1848"/>
                    </a:lnTo>
                    <a:lnTo>
                      <a:pt x="365" y="1346"/>
                    </a:lnTo>
                    <a:lnTo>
                      <a:pt x="457" y="913"/>
                    </a:lnTo>
                    <a:lnTo>
                      <a:pt x="571" y="548"/>
                    </a:lnTo>
                    <a:lnTo>
                      <a:pt x="685" y="320"/>
                    </a:lnTo>
                    <a:lnTo>
                      <a:pt x="776" y="183"/>
                    </a:lnTo>
                    <a:lnTo>
                      <a:pt x="821" y="160"/>
                    </a:lnTo>
                    <a:close/>
                    <a:moveTo>
                      <a:pt x="776" y="1"/>
                    </a:moveTo>
                    <a:lnTo>
                      <a:pt x="707" y="46"/>
                    </a:lnTo>
                    <a:lnTo>
                      <a:pt x="616" y="115"/>
                    </a:lnTo>
                    <a:lnTo>
                      <a:pt x="548" y="206"/>
                    </a:lnTo>
                    <a:lnTo>
                      <a:pt x="479" y="343"/>
                    </a:lnTo>
                    <a:lnTo>
                      <a:pt x="434" y="479"/>
                    </a:lnTo>
                    <a:lnTo>
                      <a:pt x="297" y="890"/>
                    </a:lnTo>
                    <a:lnTo>
                      <a:pt x="206" y="1323"/>
                    </a:lnTo>
                    <a:lnTo>
                      <a:pt x="115" y="1825"/>
                    </a:lnTo>
                    <a:lnTo>
                      <a:pt x="69" y="2349"/>
                    </a:lnTo>
                    <a:lnTo>
                      <a:pt x="23" y="2920"/>
                    </a:lnTo>
                    <a:lnTo>
                      <a:pt x="1" y="3490"/>
                    </a:lnTo>
                    <a:lnTo>
                      <a:pt x="1" y="4014"/>
                    </a:lnTo>
                    <a:lnTo>
                      <a:pt x="46" y="4516"/>
                    </a:lnTo>
                    <a:lnTo>
                      <a:pt x="92" y="4972"/>
                    </a:lnTo>
                    <a:lnTo>
                      <a:pt x="160" y="5360"/>
                    </a:lnTo>
                    <a:lnTo>
                      <a:pt x="206" y="5519"/>
                    </a:lnTo>
                    <a:lnTo>
                      <a:pt x="274" y="5656"/>
                    </a:lnTo>
                    <a:lnTo>
                      <a:pt x="320" y="5770"/>
                    </a:lnTo>
                    <a:lnTo>
                      <a:pt x="388" y="5861"/>
                    </a:lnTo>
                    <a:lnTo>
                      <a:pt x="479" y="5907"/>
                    </a:lnTo>
                    <a:lnTo>
                      <a:pt x="548" y="5930"/>
                    </a:lnTo>
                    <a:lnTo>
                      <a:pt x="571" y="5930"/>
                    </a:lnTo>
                    <a:lnTo>
                      <a:pt x="639" y="5907"/>
                    </a:lnTo>
                    <a:lnTo>
                      <a:pt x="707" y="5884"/>
                    </a:lnTo>
                    <a:lnTo>
                      <a:pt x="776" y="5793"/>
                    </a:lnTo>
                    <a:lnTo>
                      <a:pt x="844" y="5702"/>
                    </a:lnTo>
                    <a:lnTo>
                      <a:pt x="913" y="5588"/>
                    </a:lnTo>
                    <a:lnTo>
                      <a:pt x="981" y="5428"/>
                    </a:lnTo>
                    <a:lnTo>
                      <a:pt x="1095" y="5040"/>
                    </a:lnTo>
                    <a:lnTo>
                      <a:pt x="1209" y="4607"/>
                    </a:lnTo>
                    <a:lnTo>
                      <a:pt x="1278" y="4105"/>
                    </a:lnTo>
                    <a:lnTo>
                      <a:pt x="1346" y="3558"/>
                    </a:lnTo>
                    <a:lnTo>
                      <a:pt x="1392" y="2988"/>
                    </a:lnTo>
                    <a:lnTo>
                      <a:pt x="1392" y="2418"/>
                    </a:lnTo>
                    <a:lnTo>
                      <a:pt x="1392" y="1893"/>
                    </a:lnTo>
                    <a:lnTo>
                      <a:pt x="1369" y="1392"/>
                    </a:lnTo>
                    <a:lnTo>
                      <a:pt x="1300" y="936"/>
                    </a:lnTo>
                    <a:lnTo>
                      <a:pt x="1232" y="525"/>
                    </a:lnTo>
                    <a:lnTo>
                      <a:pt x="1186" y="365"/>
                    </a:lnTo>
                    <a:lnTo>
                      <a:pt x="1118" y="251"/>
                    </a:lnTo>
                    <a:lnTo>
                      <a:pt x="1072" y="137"/>
                    </a:lnTo>
                    <a:lnTo>
                      <a:pt x="1004" y="69"/>
                    </a:lnTo>
                    <a:lnTo>
                      <a:pt x="935" y="23"/>
                    </a:lnTo>
                    <a:lnTo>
                      <a:pt x="844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8" name="Google Shape;138;p3"/>
              <p:cNvSpPr/>
              <p:nvPr/>
            </p:nvSpPr>
            <p:spPr>
              <a:xfrm>
                <a:off x="6561600" y="3033375"/>
                <a:ext cx="148250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5930" h="1415" extrusionOk="0">
                    <a:moveTo>
                      <a:pt x="2304" y="160"/>
                    </a:moveTo>
                    <a:lnTo>
                      <a:pt x="2988" y="183"/>
                    </a:lnTo>
                    <a:lnTo>
                      <a:pt x="3558" y="228"/>
                    </a:lnTo>
                    <a:lnTo>
                      <a:pt x="4083" y="274"/>
                    </a:lnTo>
                    <a:lnTo>
                      <a:pt x="4562" y="365"/>
                    </a:lnTo>
                    <a:lnTo>
                      <a:pt x="4995" y="456"/>
                    </a:lnTo>
                    <a:lnTo>
                      <a:pt x="5383" y="570"/>
                    </a:lnTo>
                    <a:lnTo>
                      <a:pt x="5611" y="684"/>
                    </a:lnTo>
                    <a:lnTo>
                      <a:pt x="5725" y="776"/>
                    </a:lnTo>
                    <a:lnTo>
                      <a:pt x="5748" y="821"/>
                    </a:lnTo>
                    <a:lnTo>
                      <a:pt x="5770" y="844"/>
                    </a:lnTo>
                    <a:lnTo>
                      <a:pt x="5748" y="890"/>
                    </a:lnTo>
                    <a:lnTo>
                      <a:pt x="5702" y="935"/>
                    </a:lnTo>
                    <a:lnTo>
                      <a:pt x="5565" y="1004"/>
                    </a:lnTo>
                    <a:lnTo>
                      <a:pt x="5314" y="1095"/>
                    </a:lnTo>
                    <a:lnTo>
                      <a:pt x="4995" y="1163"/>
                    </a:lnTo>
                    <a:lnTo>
                      <a:pt x="4585" y="1209"/>
                    </a:lnTo>
                    <a:lnTo>
                      <a:pt x="4106" y="1232"/>
                    </a:lnTo>
                    <a:lnTo>
                      <a:pt x="3558" y="1254"/>
                    </a:lnTo>
                    <a:lnTo>
                      <a:pt x="2943" y="1232"/>
                    </a:lnTo>
                    <a:lnTo>
                      <a:pt x="2373" y="1186"/>
                    </a:lnTo>
                    <a:lnTo>
                      <a:pt x="1848" y="1118"/>
                    </a:lnTo>
                    <a:lnTo>
                      <a:pt x="1346" y="1049"/>
                    </a:lnTo>
                    <a:lnTo>
                      <a:pt x="913" y="958"/>
                    </a:lnTo>
                    <a:lnTo>
                      <a:pt x="548" y="844"/>
                    </a:lnTo>
                    <a:lnTo>
                      <a:pt x="297" y="730"/>
                    </a:lnTo>
                    <a:lnTo>
                      <a:pt x="183" y="639"/>
                    </a:lnTo>
                    <a:lnTo>
                      <a:pt x="161" y="593"/>
                    </a:lnTo>
                    <a:lnTo>
                      <a:pt x="161" y="570"/>
                    </a:lnTo>
                    <a:lnTo>
                      <a:pt x="161" y="525"/>
                    </a:lnTo>
                    <a:lnTo>
                      <a:pt x="183" y="502"/>
                    </a:lnTo>
                    <a:lnTo>
                      <a:pt x="297" y="411"/>
                    </a:lnTo>
                    <a:lnTo>
                      <a:pt x="480" y="365"/>
                    </a:lnTo>
                    <a:lnTo>
                      <a:pt x="731" y="297"/>
                    </a:lnTo>
                    <a:lnTo>
                      <a:pt x="1027" y="251"/>
                    </a:lnTo>
                    <a:lnTo>
                      <a:pt x="1392" y="205"/>
                    </a:lnTo>
                    <a:lnTo>
                      <a:pt x="1825" y="183"/>
                    </a:lnTo>
                    <a:lnTo>
                      <a:pt x="2304" y="160"/>
                    </a:lnTo>
                    <a:close/>
                    <a:moveTo>
                      <a:pt x="2441" y="0"/>
                    </a:moveTo>
                    <a:lnTo>
                      <a:pt x="1916" y="23"/>
                    </a:lnTo>
                    <a:lnTo>
                      <a:pt x="1415" y="46"/>
                    </a:lnTo>
                    <a:lnTo>
                      <a:pt x="959" y="91"/>
                    </a:lnTo>
                    <a:lnTo>
                      <a:pt x="571" y="160"/>
                    </a:lnTo>
                    <a:lnTo>
                      <a:pt x="411" y="228"/>
                    </a:lnTo>
                    <a:lnTo>
                      <a:pt x="275" y="274"/>
                    </a:lnTo>
                    <a:lnTo>
                      <a:pt x="161" y="342"/>
                    </a:lnTo>
                    <a:lnTo>
                      <a:pt x="69" y="411"/>
                    </a:lnTo>
                    <a:lnTo>
                      <a:pt x="24" y="479"/>
                    </a:lnTo>
                    <a:lnTo>
                      <a:pt x="1" y="547"/>
                    </a:lnTo>
                    <a:lnTo>
                      <a:pt x="1" y="639"/>
                    </a:lnTo>
                    <a:lnTo>
                      <a:pt x="46" y="707"/>
                    </a:lnTo>
                    <a:lnTo>
                      <a:pt x="115" y="776"/>
                    </a:lnTo>
                    <a:lnTo>
                      <a:pt x="206" y="844"/>
                    </a:lnTo>
                    <a:lnTo>
                      <a:pt x="343" y="912"/>
                    </a:lnTo>
                    <a:lnTo>
                      <a:pt x="480" y="981"/>
                    </a:lnTo>
                    <a:lnTo>
                      <a:pt x="867" y="1095"/>
                    </a:lnTo>
                    <a:lnTo>
                      <a:pt x="1324" y="1209"/>
                    </a:lnTo>
                    <a:lnTo>
                      <a:pt x="1825" y="1277"/>
                    </a:lnTo>
                    <a:lnTo>
                      <a:pt x="2350" y="1346"/>
                    </a:lnTo>
                    <a:lnTo>
                      <a:pt x="2920" y="1391"/>
                    </a:lnTo>
                    <a:lnTo>
                      <a:pt x="3604" y="1414"/>
                    </a:lnTo>
                    <a:lnTo>
                      <a:pt x="4060" y="1391"/>
                    </a:lnTo>
                    <a:lnTo>
                      <a:pt x="4493" y="1368"/>
                    </a:lnTo>
                    <a:lnTo>
                      <a:pt x="4881" y="1323"/>
                    </a:lnTo>
                    <a:lnTo>
                      <a:pt x="5223" y="1277"/>
                    </a:lnTo>
                    <a:lnTo>
                      <a:pt x="5497" y="1186"/>
                    </a:lnTo>
                    <a:lnTo>
                      <a:pt x="5725" y="1095"/>
                    </a:lnTo>
                    <a:lnTo>
                      <a:pt x="5816" y="1049"/>
                    </a:lnTo>
                    <a:lnTo>
                      <a:pt x="5862" y="981"/>
                    </a:lnTo>
                    <a:lnTo>
                      <a:pt x="5907" y="912"/>
                    </a:lnTo>
                    <a:lnTo>
                      <a:pt x="5930" y="844"/>
                    </a:lnTo>
                    <a:lnTo>
                      <a:pt x="5907" y="776"/>
                    </a:lnTo>
                    <a:lnTo>
                      <a:pt x="5884" y="707"/>
                    </a:lnTo>
                    <a:lnTo>
                      <a:pt x="5816" y="639"/>
                    </a:lnTo>
                    <a:lnTo>
                      <a:pt x="5702" y="570"/>
                    </a:lnTo>
                    <a:lnTo>
                      <a:pt x="5588" y="502"/>
                    </a:lnTo>
                    <a:lnTo>
                      <a:pt x="5428" y="433"/>
                    </a:lnTo>
                    <a:lnTo>
                      <a:pt x="5041" y="297"/>
                    </a:lnTo>
                    <a:lnTo>
                      <a:pt x="4607" y="205"/>
                    </a:lnTo>
                    <a:lnTo>
                      <a:pt x="4106" y="114"/>
                    </a:lnTo>
                    <a:lnTo>
                      <a:pt x="3558" y="69"/>
                    </a:lnTo>
                    <a:lnTo>
                      <a:pt x="2988" y="23"/>
                    </a:lnTo>
                    <a:lnTo>
                      <a:pt x="2441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139" name="Google Shape;139;p3"/>
          <p:cNvGrpSpPr/>
          <p:nvPr/>
        </p:nvGrpSpPr>
        <p:grpSpPr>
          <a:xfrm rot="495050">
            <a:off x="2974919" y="-262653"/>
            <a:ext cx="6038371" cy="7382639"/>
            <a:chOff x="2307450" y="-196925"/>
            <a:chExt cx="4529004" cy="5537255"/>
          </a:xfrm>
        </p:grpSpPr>
        <p:sp>
          <p:nvSpPr>
            <p:cNvPr id="140" name="Google Shape;140;p3"/>
            <p:cNvSpPr/>
            <p:nvPr/>
          </p:nvSpPr>
          <p:spPr>
            <a:xfrm>
              <a:off x="2449124" y="-26104"/>
              <a:ext cx="4387330" cy="5366434"/>
            </a:xfrm>
            <a:custGeom>
              <a:avLst/>
              <a:gdLst/>
              <a:ahLst/>
              <a:cxnLst/>
              <a:rect l="l" t="t" r="r" b="b"/>
              <a:pathLst>
                <a:path w="82033" h="100340" extrusionOk="0">
                  <a:moveTo>
                    <a:pt x="12309" y="5297"/>
                  </a:moveTo>
                  <a:lnTo>
                    <a:pt x="12699" y="5375"/>
                  </a:lnTo>
                  <a:lnTo>
                    <a:pt x="13010" y="5531"/>
                  </a:lnTo>
                  <a:lnTo>
                    <a:pt x="13322" y="5765"/>
                  </a:lnTo>
                  <a:lnTo>
                    <a:pt x="13556" y="5999"/>
                  </a:lnTo>
                  <a:lnTo>
                    <a:pt x="13789" y="6310"/>
                  </a:lnTo>
                  <a:lnTo>
                    <a:pt x="13945" y="6622"/>
                  </a:lnTo>
                  <a:lnTo>
                    <a:pt x="14023" y="7011"/>
                  </a:lnTo>
                  <a:lnTo>
                    <a:pt x="14023" y="7401"/>
                  </a:lnTo>
                  <a:lnTo>
                    <a:pt x="13945" y="7790"/>
                  </a:lnTo>
                  <a:lnTo>
                    <a:pt x="13867" y="8102"/>
                  </a:lnTo>
                  <a:lnTo>
                    <a:pt x="13633" y="8414"/>
                  </a:lnTo>
                  <a:lnTo>
                    <a:pt x="13400" y="8647"/>
                  </a:lnTo>
                  <a:lnTo>
                    <a:pt x="13166" y="8881"/>
                  </a:lnTo>
                  <a:lnTo>
                    <a:pt x="12854" y="9037"/>
                  </a:lnTo>
                  <a:lnTo>
                    <a:pt x="12465" y="9115"/>
                  </a:lnTo>
                  <a:lnTo>
                    <a:pt x="11920" y="9115"/>
                  </a:lnTo>
                  <a:lnTo>
                    <a:pt x="11608" y="9037"/>
                  </a:lnTo>
                  <a:lnTo>
                    <a:pt x="11218" y="8881"/>
                  </a:lnTo>
                  <a:lnTo>
                    <a:pt x="10907" y="8725"/>
                  </a:lnTo>
                  <a:lnTo>
                    <a:pt x="10673" y="8491"/>
                  </a:lnTo>
                  <a:lnTo>
                    <a:pt x="10439" y="8180"/>
                  </a:lnTo>
                  <a:lnTo>
                    <a:pt x="10284" y="7790"/>
                  </a:lnTo>
                  <a:lnTo>
                    <a:pt x="10206" y="7479"/>
                  </a:lnTo>
                  <a:lnTo>
                    <a:pt x="10206" y="7089"/>
                  </a:lnTo>
                  <a:lnTo>
                    <a:pt x="10284" y="6700"/>
                  </a:lnTo>
                  <a:lnTo>
                    <a:pt x="10439" y="6388"/>
                  </a:lnTo>
                  <a:lnTo>
                    <a:pt x="10595" y="6076"/>
                  </a:lnTo>
                  <a:lnTo>
                    <a:pt x="10829" y="5843"/>
                  </a:lnTo>
                  <a:lnTo>
                    <a:pt x="11141" y="5609"/>
                  </a:lnTo>
                  <a:lnTo>
                    <a:pt x="11452" y="5453"/>
                  </a:lnTo>
                  <a:lnTo>
                    <a:pt x="11764" y="5375"/>
                  </a:lnTo>
                  <a:lnTo>
                    <a:pt x="12153" y="5297"/>
                  </a:lnTo>
                  <a:close/>
                  <a:moveTo>
                    <a:pt x="11686" y="12620"/>
                  </a:moveTo>
                  <a:lnTo>
                    <a:pt x="11998" y="12698"/>
                  </a:lnTo>
                  <a:lnTo>
                    <a:pt x="12387" y="12854"/>
                  </a:lnTo>
                  <a:lnTo>
                    <a:pt x="12699" y="13010"/>
                  </a:lnTo>
                  <a:lnTo>
                    <a:pt x="12932" y="13244"/>
                  </a:lnTo>
                  <a:lnTo>
                    <a:pt x="13166" y="13555"/>
                  </a:lnTo>
                  <a:lnTo>
                    <a:pt x="13322" y="13945"/>
                  </a:lnTo>
                  <a:lnTo>
                    <a:pt x="13400" y="14256"/>
                  </a:lnTo>
                  <a:lnTo>
                    <a:pt x="13400" y="14646"/>
                  </a:lnTo>
                  <a:lnTo>
                    <a:pt x="13322" y="15035"/>
                  </a:lnTo>
                  <a:lnTo>
                    <a:pt x="13166" y="15347"/>
                  </a:lnTo>
                  <a:lnTo>
                    <a:pt x="13010" y="15659"/>
                  </a:lnTo>
                  <a:lnTo>
                    <a:pt x="12777" y="15892"/>
                  </a:lnTo>
                  <a:lnTo>
                    <a:pt x="12465" y="16126"/>
                  </a:lnTo>
                  <a:lnTo>
                    <a:pt x="12153" y="16282"/>
                  </a:lnTo>
                  <a:lnTo>
                    <a:pt x="11842" y="16360"/>
                  </a:lnTo>
                  <a:lnTo>
                    <a:pt x="11452" y="16438"/>
                  </a:lnTo>
                  <a:lnTo>
                    <a:pt x="11296" y="16438"/>
                  </a:lnTo>
                  <a:lnTo>
                    <a:pt x="10907" y="16360"/>
                  </a:lnTo>
                  <a:lnTo>
                    <a:pt x="10595" y="16204"/>
                  </a:lnTo>
                  <a:lnTo>
                    <a:pt x="10284" y="15970"/>
                  </a:lnTo>
                  <a:lnTo>
                    <a:pt x="10050" y="15736"/>
                  </a:lnTo>
                  <a:lnTo>
                    <a:pt x="9816" y="15425"/>
                  </a:lnTo>
                  <a:lnTo>
                    <a:pt x="9660" y="15113"/>
                  </a:lnTo>
                  <a:lnTo>
                    <a:pt x="9582" y="14724"/>
                  </a:lnTo>
                  <a:lnTo>
                    <a:pt x="9582" y="14334"/>
                  </a:lnTo>
                  <a:lnTo>
                    <a:pt x="9660" y="13945"/>
                  </a:lnTo>
                  <a:lnTo>
                    <a:pt x="9738" y="13633"/>
                  </a:lnTo>
                  <a:lnTo>
                    <a:pt x="9972" y="13321"/>
                  </a:lnTo>
                  <a:lnTo>
                    <a:pt x="10206" y="13088"/>
                  </a:lnTo>
                  <a:lnTo>
                    <a:pt x="10439" y="12854"/>
                  </a:lnTo>
                  <a:lnTo>
                    <a:pt x="10751" y="12698"/>
                  </a:lnTo>
                  <a:lnTo>
                    <a:pt x="11141" y="12620"/>
                  </a:lnTo>
                  <a:close/>
                  <a:moveTo>
                    <a:pt x="10985" y="19865"/>
                  </a:moveTo>
                  <a:lnTo>
                    <a:pt x="11374" y="19943"/>
                  </a:lnTo>
                  <a:lnTo>
                    <a:pt x="11764" y="20099"/>
                  </a:lnTo>
                  <a:lnTo>
                    <a:pt x="12075" y="20333"/>
                  </a:lnTo>
                  <a:lnTo>
                    <a:pt x="12309" y="20566"/>
                  </a:lnTo>
                  <a:lnTo>
                    <a:pt x="12543" y="20878"/>
                  </a:lnTo>
                  <a:lnTo>
                    <a:pt x="12621" y="21190"/>
                  </a:lnTo>
                  <a:lnTo>
                    <a:pt x="12699" y="21579"/>
                  </a:lnTo>
                  <a:lnTo>
                    <a:pt x="12777" y="21969"/>
                  </a:lnTo>
                  <a:lnTo>
                    <a:pt x="12699" y="22358"/>
                  </a:lnTo>
                  <a:lnTo>
                    <a:pt x="12543" y="22670"/>
                  </a:lnTo>
                  <a:lnTo>
                    <a:pt x="12387" y="22981"/>
                  </a:lnTo>
                  <a:lnTo>
                    <a:pt x="12153" y="23215"/>
                  </a:lnTo>
                  <a:lnTo>
                    <a:pt x="11842" y="23449"/>
                  </a:lnTo>
                  <a:lnTo>
                    <a:pt x="11530" y="23605"/>
                  </a:lnTo>
                  <a:lnTo>
                    <a:pt x="11218" y="23683"/>
                  </a:lnTo>
                  <a:lnTo>
                    <a:pt x="10673" y="23683"/>
                  </a:lnTo>
                  <a:lnTo>
                    <a:pt x="10284" y="23605"/>
                  </a:lnTo>
                  <a:lnTo>
                    <a:pt x="9972" y="23449"/>
                  </a:lnTo>
                  <a:lnTo>
                    <a:pt x="9660" y="23293"/>
                  </a:lnTo>
                  <a:lnTo>
                    <a:pt x="9349" y="22981"/>
                  </a:lnTo>
                  <a:lnTo>
                    <a:pt x="9193" y="22748"/>
                  </a:lnTo>
                  <a:lnTo>
                    <a:pt x="9037" y="22358"/>
                  </a:lnTo>
                  <a:lnTo>
                    <a:pt x="8959" y="22047"/>
                  </a:lnTo>
                  <a:lnTo>
                    <a:pt x="8959" y="21657"/>
                  </a:lnTo>
                  <a:lnTo>
                    <a:pt x="8959" y="21268"/>
                  </a:lnTo>
                  <a:lnTo>
                    <a:pt x="9115" y="20956"/>
                  </a:lnTo>
                  <a:lnTo>
                    <a:pt x="9349" y="20644"/>
                  </a:lnTo>
                  <a:lnTo>
                    <a:pt x="9582" y="20411"/>
                  </a:lnTo>
                  <a:lnTo>
                    <a:pt x="9816" y="20177"/>
                  </a:lnTo>
                  <a:lnTo>
                    <a:pt x="10128" y="20021"/>
                  </a:lnTo>
                  <a:lnTo>
                    <a:pt x="10439" y="19943"/>
                  </a:lnTo>
                  <a:lnTo>
                    <a:pt x="10829" y="19865"/>
                  </a:lnTo>
                  <a:close/>
                  <a:moveTo>
                    <a:pt x="10362" y="27188"/>
                  </a:moveTo>
                  <a:lnTo>
                    <a:pt x="10751" y="27266"/>
                  </a:lnTo>
                  <a:lnTo>
                    <a:pt x="11063" y="27422"/>
                  </a:lnTo>
                  <a:lnTo>
                    <a:pt x="11374" y="27578"/>
                  </a:lnTo>
                  <a:lnTo>
                    <a:pt x="11686" y="27811"/>
                  </a:lnTo>
                  <a:lnTo>
                    <a:pt x="11842" y="28123"/>
                  </a:lnTo>
                  <a:lnTo>
                    <a:pt x="11998" y="28513"/>
                  </a:lnTo>
                  <a:lnTo>
                    <a:pt x="12075" y="28824"/>
                  </a:lnTo>
                  <a:lnTo>
                    <a:pt x="12075" y="29214"/>
                  </a:lnTo>
                  <a:lnTo>
                    <a:pt x="11998" y="29603"/>
                  </a:lnTo>
                  <a:lnTo>
                    <a:pt x="11920" y="29915"/>
                  </a:lnTo>
                  <a:lnTo>
                    <a:pt x="11686" y="30226"/>
                  </a:lnTo>
                  <a:lnTo>
                    <a:pt x="11452" y="30460"/>
                  </a:lnTo>
                  <a:lnTo>
                    <a:pt x="11218" y="30694"/>
                  </a:lnTo>
                  <a:lnTo>
                    <a:pt x="10907" y="30850"/>
                  </a:lnTo>
                  <a:lnTo>
                    <a:pt x="10517" y="30928"/>
                  </a:lnTo>
                  <a:lnTo>
                    <a:pt x="10206" y="31005"/>
                  </a:lnTo>
                  <a:lnTo>
                    <a:pt x="10050" y="31005"/>
                  </a:lnTo>
                  <a:lnTo>
                    <a:pt x="9660" y="30928"/>
                  </a:lnTo>
                  <a:lnTo>
                    <a:pt x="9271" y="30772"/>
                  </a:lnTo>
                  <a:lnTo>
                    <a:pt x="8959" y="30538"/>
                  </a:lnTo>
                  <a:lnTo>
                    <a:pt x="8726" y="30304"/>
                  </a:lnTo>
                  <a:lnTo>
                    <a:pt x="8492" y="29993"/>
                  </a:lnTo>
                  <a:lnTo>
                    <a:pt x="8336" y="29681"/>
                  </a:lnTo>
                  <a:lnTo>
                    <a:pt x="8258" y="29292"/>
                  </a:lnTo>
                  <a:lnTo>
                    <a:pt x="8258" y="28902"/>
                  </a:lnTo>
                  <a:lnTo>
                    <a:pt x="8336" y="28513"/>
                  </a:lnTo>
                  <a:lnTo>
                    <a:pt x="8492" y="28201"/>
                  </a:lnTo>
                  <a:lnTo>
                    <a:pt x="8648" y="27889"/>
                  </a:lnTo>
                  <a:lnTo>
                    <a:pt x="8881" y="27656"/>
                  </a:lnTo>
                  <a:lnTo>
                    <a:pt x="9193" y="27422"/>
                  </a:lnTo>
                  <a:lnTo>
                    <a:pt x="9505" y="27266"/>
                  </a:lnTo>
                  <a:lnTo>
                    <a:pt x="9816" y="27188"/>
                  </a:lnTo>
                  <a:close/>
                  <a:moveTo>
                    <a:pt x="9738" y="34433"/>
                  </a:moveTo>
                  <a:lnTo>
                    <a:pt x="10128" y="34511"/>
                  </a:lnTo>
                  <a:lnTo>
                    <a:pt x="10439" y="34667"/>
                  </a:lnTo>
                  <a:lnTo>
                    <a:pt x="10751" y="34901"/>
                  </a:lnTo>
                  <a:lnTo>
                    <a:pt x="10985" y="35134"/>
                  </a:lnTo>
                  <a:lnTo>
                    <a:pt x="11218" y="35446"/>
                  </a:lnTo>
                  <a:lnTo>
                    <a:pt x="11374" y="35758"/>
                  </a:lnTo>
                  <a:lnTo>
                    <a:pt x="11452" y="36147"/>
                  </a:lnTo>
                  <a:lnTo>
                    <a:pt x="11452" y="36537"/>
                  </a:lnTo>
                  <a:lnTo>
                    <a:pt x="11374" y="36848"/>
                  </a:lnTo>
                  <a:lnTo>
                    <a:pt x="11218" y="37238"/>
                  </a:lnTo>
                  <a:lnTo>
                    <a:pt x="11063" y="37549"/>
                  </a:lnTo>
                  <a:lnTo>
                    <a:pt x="10829" y="37783"/>
                  </a:lnTo>
                  <a:lnTo>
                    <a:pt x="10595" y="38017"/>
                  </a:lnTo>
                  <a:lnTo>
                    <a:pt x="10284" y="38173"/>
                  </a:lnTo>
                  <a:lnTo>
                    <a:pt x="9894" y="38250"/>
                  </a:lnTo>
                  <a:lnTo>
                    <a:pt x="9349" y="38250"/>
                  </a:lnTo>
                  <a:lnTo>
                    <a:pt x="8959" y="38173"/>
                  </a:lnTo>
                  <a:lnTo>
                    <a:pt x="8648" y="38017"/>
                  </a:lnTo>
                  <a:lnTo>
                    <a:pt x="8336" y="37861"/>
                  </a:lnTo>
                  <a:lnTo>
                    <a:pt x="8102" y="37549"/>
                  </a:lnTo>
                  <a:lnTo>
                    <a:pt x="7869" y="37316"/>
                  </a:lnTo>
                  <a:lnTo>
                    <a:pt x="7713" y="36926"/>
                  </a:lnTo>
                  <a:lnTo>
                    <a:pt x="7635" y="36537"/>
                  </a:lnTo>
                  <a:lnTo>
                    <a:pt x="7635" y="36225"/>
                  </a:lnTo>
                  <a:lnTo>
                    <a:pt x="7713" y="35835"/>
                  </a:lnTo>
                  <a:lnTo>
                    <a:pt x="7869" y="35524"/>
                  </a:lnTo>
                  <a:lnTo>
                    <a:pt x="8024" y="35212"/>
                  </a:lnTo>
                  <a:lnTo>
                    <a:pt x="8258" y="34979"/>
                  </a:lnTo>
                  <a:lnTo>
                    <a:pt x="8570" y="34745"/>
                  </a:lnTo>
                  <a:lnTo>
                    <a:pt x="8881" y="34589"/>
                  </a:lnTo>
                  <a:lnTo>
                    <a:pt x="9193" y="34511"/>
                  </a:lnTo>
                  <a:lnTo>
                    <a:pt x="9582" y="34433"/>
                  </a:lnTo>
                  <a:close/>
                  <a:moveTo>
                    <a:pt x="9037" y="41756"/>
                  </a:moveTo>
                  <a:lnTo>
                    <a:pt x="9427" y="41834"/>
                  </a:lnTo>
                  <a:lnTo>
                    <a:pt x="9816" y="41912"/>
                  </a:lnTo>
                  <a:lnTo>
                    <a:pt x="10128" y="42146"/>
                  </a:lnTo>
                  <a:lnTo>
                    <a:pt x="10362" y="42379"/>
                  </a:lnTo>
                  <a:lnTo>
                    <a:pt x="10595" y="42691"/>
                  </a:lnTo>
                  <a:lnTo>
                    <a:pt x="10751" y="43080"/>
                  </a:lnTo>
                  <a:lnTo>
                    <a:pt x="10829" y="43392"/>
                  </a:lnTo>
                  <a:lnTo>
                    <a:pt x="10829" y="43782"/>
                  </a:lnTo>
                  <a:lnTo>
                    <a:pt x="10751" y="44171"/>
                  </a:lnTo>
                  <a:lnTo>
                    <a:pt x="10595" y="44483"/>
                  </a:lnTo>
                  <a:lnTo>
                    <a:pt x="10439" y="44794"/>
                  </a:lnTo>
                  <a:lnTo>
                    <a:pt x="10206" y="45028"/>
                  </a:lnTo>
                  <a:lnTo>
                    <a:pt x="9894" y="45262"/>
                  </a:lnTo>
                  <a:lnTo>
                    <a:pt x="9582" y="45418"/>
                  </a:lnTo>
                  <a:lnTo>
                    <a:pt x="9271" y="45495"/>
                  </a:lnTo>
                  <a:lnTo>
                    <a:pt x="8881" y="45573"/>
                  </a:lnTo>
                  <a:lnTo>
                    <a:pt x="8726" y="45573"/>
                  </a:lnTo>
                  <a:lnTo>
                    <a:pt x="8336" y="45495"/>
                  </a:lnTo>
                  <a:lnTo>
                    <a:pt x="8024" y="45340"/>
                  </a:lnTo>
                  <a:lnTo>
                    <a:pt x="7713" y="45106"/>
                  </a:lnTo>
                  <a:lnTo>
                    <a:pt x="7401" y="44872"/>
                  </a:lnTo>
                  <a:lnTo>
                    <a:pt x="7245" y="44561"/>
                  </a:lnTo>
                  <a:lnTo>
                    <a:pt x="7090" y="44249"/>
                  </a:lnTo>
                  <a:lnTo>
                    <a:pt x="7012" y="43859"/>
                  </a:lnTo>
                  <a:lnTo>
                    <a:pt x="7012" y="43470"/>
                  </a:lnTo>
                  <a:lnTo>
                    <a:pt x="7090" y="43080"/>
                  </a:lnTo>
                  <a:lnTo>
                    <a:pt x="7167" y="42769"/>
                  </a:lnTo>
                  <a:lnTo>
                    <a:pt x="7401" y="42457"/>
                  </a:lnTo>
                  <a:lnTo>
                    <a:pt x="7635" y="42224"/>
                  </a:lnTo>
                  <a:lnTo>
                    <a:pt x="7869" y="41990"/>
                  </a:lnTo>
                  <a:lnTo>
                    <a:pt x="8180" y="41834"/>
                  </a:lnTo>
                  <a:lnTo>
                    <a:pt x="8570" y="41756"/>
                  </a:lnTo>
                  <a:close/>
                  <a:moveTo>
                    <a:pt x="8414" y="49001"/>
                  </a:moveTo>
                  <a:lnTo>
                    <a:pt x="8803" y="49079"/>
                  </a:lnTo>
                  <a:lnTo>
                    <a:pt x="9193" y="49235"/>
                  </a:lnTo>
                  <a:lnTo>
                    <a:pt x="9427" y="49469"/>
                  </a:lnTo>
                  <a:lnTo>
                    <a:pt x="9738" y="49702"/>
                  </a:lnTo>
                  <a:lnTo>
                    <a:pt x="9894" y="50014"/>
                  </a:lnTo>
                  <a:lnTo>
                    <a:pt x="10050" y="50325"/>
                  </a:lnTo>
                  <a:lnTo>
                    <a:pt x="10128" y="50715"/>
                  </a:lnTo>
                  <a:lnTo>
                    <a:pt x="10128" y="51104"/>
                  </a:lnTo>
                  <a:lnTo>
                    <a:pt x="10128" y="51416"/>
                  </a:lnTo>
                  <a:lnTo>
                    <a:pt x="9972" y="51806"/>
                  </a:lnTo>
                  <a:lnTo>
                    <a:pt x="9816" y="52117"/>
                  </a:lnTo>
                  <a:lnTo>
                    <a:pt x="9582" y="52351"/>
                  </a:lnTo>
                  <a:lnTo>
                    <a:pt x="9271" y="52507"/>
                  </a:lnTo>
                  <a:lnTo>
                    <a:pt x="8959" y="52740"/>
                  </a:lnTo>
                  <a:lnTo>
                    <a:pt x="8648" y="52818"/>
                  </a:lnTo>
                  <a:lnTo>
                    <a:pt x="8102" y="52818"/>
                  </a:lnTo>
                  <a:lnTo>
                    <a:pt x="7713" y="52740"/>
                  </a:lnTo>
                  <a:lnTo>
                    <a:pt x="7323" y="52585"/>
                  </a:lnTo>
                  <a:lnTo>
                    <a:pt x="7090" y="52429"/>
                  </a:lnTo>
                  <a:lnTo>
                    <a:pt x="6778" y="52117"/>
                  </a:lnTo>
                  <a:lnTo>
                    <a:pt x="6622" y="51884"/>
                  </a:lnTo>
                  <a:lnTo>
                    <a:pt x="6466" y="51494"/>
                  </a:lnTo>
                  <a:lnTo>
                    <a:pt x="6388" y="51104"/>
                  </a:lnTo>
                  <a:lnTo>
                    <a:pt x="6388" y="50715"/>
                  </a:lnTo>
                  <a:lnTo>
                    <a:pt x="6388" y="50403"/>
                  </a:lnTo>
                  <a:lnTo>
                    <a:pt x="6544" y="50092"/>
                  </a:lnTo>
                  <a:lnTo>
                    <a:pt x="6700" y="49780"/>
                  </a:lnTo>
                  <a:lnTo>
                    <a:pt x="6934" y="49546"/>
                  </a:lnTo>
                  <a:lnTo>
                    <a:pt x="7245" y="49313"/>
                  </a:lnTo>
                  <a:lnTo>
                    <a:pt x="7557" y="49157"/>
                  </a:lnTo>
                  <a:lnTo>
                    <a:pt x="7869" y="49079"/>
                  </a:lnTo>
                  <a:lnTo>
                    <a:pt x="8258" y="49001"/>
                  </a:lnTo>
                  <a:close/>
                  <a:moveTo>
                    <a:pt x="7791" y="56324"/>
                  </a:moveTo>
                  <a:lnTo>
                    <a:pt x="8180" y="56402"/>
                  </a:lnTo>
                  <a:lnTo>
                    <a:pt x="8492" y="56480"/>
                  </a:lnTo>
                  <a:lnTo>
                    <a:pt x="8803" y="56714"/>
                  </a:lnTo>
                  <a:lnTo>
                    <a:pt x="9115" y="56947"/>
                  </a:lnTo>
                  <a:lnTo>
                    <a:pt x="9271" y="57259"/>
                  </a:lnTo>
                  <a:lnTo>
                    <a:pt x="9427" y="57648"/>
                  </a:lnTo>
                  <a:lnTo>
                    <a:pt x="9505" y="57960"/>
                  </a:lnTo>
                  <a:lnTo>
                    <a:pt x="9505" y="58349"/>
                  </a:lnTo>
                  <a:lnTo>
                    <a:pt x="9427" y="58739"/>
                  </a:lnTo>
                  <a:lnTo>
                    <a:pt x="9349" y="59051"/>
                  </a:lnTo>
                  <a:lnTo>
                    <a:pt x="9115" y="59362"/>
                  </a:lnTo>
                  <a:lnTo>
                    <a:pt x="8881" y="59596"/>
                  </a:lnTo>
                  <a:lnTo>
                    <a:pt x="8648" y="59830"/>
                  </a:lnTo>
                  <a:lnTo>
                    <a:pt x="8336" y="59985"/>
                  </a:lnTo>
                  <a:lnTo>
                    <a:pt x="7947" y="60063"/>
                  </a:lnTo>
                  <a:lnTo>
                    <a:pt x="7635" y="60141"/>
                  </a:lnTo>
                  <a:lnTo>
                    <a:pt x="7479" y="60141"/>
                  </a:lnTo>
                  <a:lnTo>
                    <a:pt x="7090" y="60063"/>
                  </a:lnTo>
                  <a:lnTo>
                    <a:pt x="6700" y="59908"/>
                  </a:lnTo>
                  <a:lnTo>
                    <a:pt x="6388" y="59674"/>
                  </a:lnTo>
                  <a:lnTo>
                    <a:pt x="6155" y="59440"/>
                  </a:lnTo>
                  <a:lnTo>
                    <a:pt x="5921" y="59128"/>
                  </a:lnTo>
                  <a:lnTo>
                    <a:pt x="5765" y="58817"/>
                  </a:lnTo>
                  <a:lnTo>
                    <a:pt x="5687" y="58427"/>
                  </a:lnTo>
                  <a:lnTo>
                    <a:pt x="5687" y="58038"/>
                  </a:lnTo>
                  <a:lnTo>
                    <a:pt x="5765" y="57648"/>
                  </a:lnTo>
                  <a:lnTo>
                    <a:pt x="5921" y="57337"/>
                  </a:lnTo>
                  <a:lnTo>
                    <a:pt x="6077" y="57025"/>
                  </a:lnTo>
                  <a:lnTo>
                    <a:pt x="6311" y="56791"/>
                  </a:lnTo>
                  <a:lnTo>
                    <a:pt x="6622" y="56558"/>
                  </a:lnTo>
                  <a:lnTo>
                    <a:pt x="6934" y="56402"/>
                  </a:lnTo>
                  <a:lnTo>
                    <a:pt x="7245" y="56324"/>
                  </a:lnTo>
                  <a:close/>
                  <a:moveTo>
                    <a:pt x="7167" y="63569"/>
                  </a:moveTo>
                  <a:lnTo>
                    <a:pt x="7557" y="63647"/>
                  </a:lnTo>
                  <a:lnTo>
                    <a:pt x="7869" y="63803"/>
                  </a:lnTo>
                  <a:lnTo>
                    <a:pt x="8180" y="64036"/>
                  </a:lnTo>
                  <a:lnTo>
                    <a:pt x="8414" y="64270"/>
                  </a:lnTo>
                  <a:lnTo>
                    <a:pt x="8648" y="64582"/>
                  </a:lnTo>
                  <a:lnTo>
                    <a:pt x="8803" y="64893"/>
                  </a:lnTo>
                  <a:lnTo>
                    <a:pt x="8881" y="65283"/>
                  </a:lnTo>
                  <a:lnTo>
                    <a:pt x="8881" y="65672"/>
                  </a:lnTo>
                  <a:lnTo>
                    <a:pt x="8803" y="65984"/>
                  </a:lnTo>
                  <a:lnTo>
                    <a:pt x="8648" y="66373"/>
                  </a:lnTo>
                  <a:lnTo>
                    <a:pt x="8492" y="66607"/>
                  </a:lnTo>
                  <a:lnTo>
                    <a:pt x="8258" y="66919"/>
                  </a:lnTo>
                  <a:lnTo>
                    <a:pt x="7947" y="67075"/>
                  </a:lnTo>
                  <a:lnTo>
                    <a:pt x="7635" y="67230"/>
                  </a:lnTo>
                  <a:lnTo>
                    <a:pt x="7323" y="67386"/>
                  </a:lnTo>
                  <a:lnTo>
                    <a:pt x="6778" y="67386"/>
                  </a:lnTo>
                  <a:lnTo>
                    <a:pt x="6388" y="67308"/>
                  </a:lnTo>
                  <a:lnTo>
                    <a:pt x="6077" y="67153"/>
                  </a:lnTo>
                  <a:lnTo>
                    <a:pt x="5765" y="66997"/>
                  </a:lnTo>
                  <a:lnTo>
                    <a:pt x="5532" y="66685"/>
                  </a:lnTo>
                  <a:lnTo>
                    <a:pt x="5298" y="66451"/>
                  </a:lnTo>
                  <a:lnTo>
                    <a:pt x="5142" y="66062"/>
                  </a:lnTo>
                  <a:lnTo>
                    <a:pt x="5064" y="65672"/>
                  </a:lnTo>
                  <a:lnTo>
                    <a:pt x="5064" y="65283"/>
                  </a:lnTo>
                  <a:lnTo>
                    <a:pt x="5142" y="64971"/>
                  </a:lnTo>
                  <a:lnTo>
                    <a:pt x="5298" y="64660"/>
                  </a:lnTo>
                  <a:lnTo>
                    <a:pt x="5454" y="64348"/>
                  </a:lnTo>
                  <a:lnTo>
                    <a:pt x="5687" y="64036"/>
                  </a:lnTo>
                  <a:lnTo>
                    <a:pt x="5921" y="63881"/>
                  </a:lnTo>
                  <a:lnTo>
                    <a:pt x="6233" y="63725"/>
                  </a:lnTo>
                  <a:lnTo>
                    <a:pt x="6622" y="63647"/>
                  </a:lnTo>
                  <a:lnTo>
                    <a:pt x="6934" y="63569"/>
                  </a:lnTo>
                  <a:close/>
                  <a:moveTo>
                    <a:pt x="6466" y="70892"/>
                  </a:moveTo>
                  <a:lnTo>
                    <a:pt x="6856" y="70970"/>
                  </a:lnTo>
                  <a:lnTo>
                    <a:pt x="7245" y="71048"/>
                  </a:lnTo>
                  <a:lnTo>
                    <a:pt x="7557" y="71281"/>
                  </a:lnTo>
                  <a:lnTo>
                    <a:pt x="7791" y="71515"/>
                  </a:lnTo>
                  <a:lnTo>
                    <a:pt x="8024" y="71827"/>
                  </a:lnTo>
                  <a:lnTo>
                    <a:pt x="8180" y="72216"/>
                  </a:lnTo>
                  <a:lnTo>
                    <a:pt x="8258" y="72528"/>
                  </a:lnTo>
                  <a:lnTo>
                    <a:pt x="8258" y="72917"/>
                  </a:lnTo>
                  <a:lnTo>
                    <a:pt x="8180" y="73307"/>
                  </a:lnTo>
                  <a:lnTo>
                    <a:pt x="8024" y="73618"/>
                  </a:lnTo>
                  <a:lnTo>
                    <a:pt x="7869" y="73930"/>
                  </a:lnTo>
                  <a:lnTo>
                    <a:pt x="7635" y="74164"/>
                  </a:lnTo>
                  <a:lnTo>
                    <a:pt x="7323" y="74398"/>
                  </a:lnTo>
                  <a:lnTo>
                    <a:pt x="7012" y="74553"/>
                  </a:lnTo>
                  <a:lnTo>
                    <a:pt x="6700" y="74631"/>
                  </a:lnTo>
                  <a:lnTo>
                    <a:pt x="6311" y="74709"/>
                  </a:lnTo>
                  <a:lnTo>
                    <a:pt x="6155" y="74709"/>
                  </a:lnTo>
                  <a:lnTo>
                    <a:pt x="5765" y="74631"/>
                  </a:lnTo>
                  <a:lnTo>
                    <a:pt x="5454" y="74475"/>
                  </a:lnTo>
                  <a:lnTo>
                    <a:pt x="5142" y="74242"/>
                  </a:lnTo>
                  <a:lnTo>
                    <a:pt x="4830" y="74008"/>
                  </a:lnTo>
                  <a:lnTo>
                    <a:pt x="4675" y="73696"/>
                  </a:lnTo>
                  <a:lnTo>
                    <a:pt x="4519" y="73385"/>
                  </a:lnTo>
                  <a:lnTo>
                    <a:pt x="4441" y="72995"/>
                  </a:lnTo>
                  <a:lnTo>
                    <a:pt x="4441" y="72606"/>
                  </a:lnTo>
                  <a:lnTo>
                    <a:pt x="4519" y="72216"/>
                  </a:lnTo>
                  <a:lnTo>
                    <a:pt x="4597" y="71905"/>
                  </a:lnTo>
                  <a:lnTo>
                    <a:pt x="4830" y="71593"/>
                  </a:lnTo>
                  <a:lnTo>
                    <a:pt x="5064" y="71359"/>
                  </a:lnTo>
                  <a:lnTo>
                    <a:pt x="5298" y="71126"/>
                  </a:lnTo>
                  <a:lnTo>
                    <a:pt x="5609" y="70970"/>
                  </a:lnTo>
                  <a:lnTo>
                    <a:pt x="5999" y="70892"/>
                  </a:lnTo>
                  <a:close/>
                  <a:moveTo>
                    <a:pt x="5843" y="78137"/>
                  </a:moveTo>
                  <a:lnTo>
                    <a:pt x="6233" y="78215"/>
                  </a:lnTo>
                  <a:lnTo>
                    <a:pt x="6544" y="78371"/>
                  </a:lnTo>
                  <a:lnTo>
                    <a:pt x="6856" y="78604"/>
                  </a:lnTo>
                  <a:lnTo>
                    <a:pt x="7167" y="78838"/>
                  </a:lnTo>
                  <a:lnTo>
                    <a:pt x="7323" y="79150"/>
                  </a:lnTo>
                  <a:lnTo>
                    <a:pt x="7479" y="79461"/>
                  </a:lnTo>
                  <a:lnTo>
                    <a:pt x="7557" y="79851"/>
                  </a:lnTo>
                  <a:lnTo>
                    <a:pt x="7557" y="80240"/>
                  </a:lnTo>
                  <a:lnTo>
                    <a:pt x="7557" y="80552"/>
                  </a:lnTo>
                  <a:lnTo>
                    <a:pt x="7401" y="80941"/>
                  </a:lnTo>
                  <a:lnTo>
                    <a:pt x="7167" y="81175"/>
                  </a:lnTo>
                  <a:lnTo>
                    <a:pt x="6934" y="81487"/>
                  </a:lnTo>
                  <a:lnTo>
                    <a:pt x="6700" y="81643"/>
                  </a:lnTo>
                  <a:lnTo>
                    <a:pt x="6388" y="81798"/>
                  </a:lnTo>
                  <a:lnTo>
                    <a:pt x="6077" y="81954"/>
                  </a:lnTo>
                  <a:lnTo>
                    <a:pt x="5532" y="81954"/>
                  </a:lnTo>
                  <a:lnTo>
                    <a:pt x="5142" y="81876"/>
                  </a:lnTo>
                  <a:lnTo>
                    <a:pt x="4752" y="81720"/>
                  </a:lnTo>
                  <a:lnTo>
                    <a:pt x="4441" y="81565"/>
                  </a:lnTo>
                  <a:lnTo>
                    <a:pt x="4207" y="81253"/>
                  </a:lnTo>
                  <a:lnTo>
                    <a:pt x="3973" y="80941"/>
                  </a:lnTo>
                  <a:lnTo>
                    <a:pt x="3896" y="80630"/>
                  </a:lnTo>
                  <a:lnTo>
                    <a:pt x="3818" y="80240"/>
                  </a:lnTo>
                  <a:lnTo>
                    <a:pt x="3740" y="79851"/>
                  </a:lnTo>
                  <a:lnTo>
                    <a:pt x="3818" y="79539"/>
                  </a:lnTo>
                  <a:lnTo>
                    <a:pt x="3973" y="79228"/>
                  </a:lnTo>
                  <a:lnTo>
                    <a:pt x="4129" y="78916"/>
                  </a:lnTo>
                  <a:lnTo>
                    <a:pt x="4363" y="78604"/>
                  </a:lnTo>
                  <a:lnTo>
                    <a:pt x="4675" y="78448"/>
                  </a:lnTo>
                  <a:lnTo>
                    <a:pt x="4986" y="78293"/>
                  </a:lnTo>
                  <a:lnTo>
                    <a:pt x="5298" y="78137"/>
                  </a:lnTo>
                  <a:close/>
                  <a:moveTo>
                    <a:pt x="5220" y="85460"/>
                  </a:moveTo>
                  <a:lnTo>
                    <a:pt x="5609" y="85538"/>
                  </a:lnTo>
                  <a:lnTo>
                    <a:pt x="5921" y="85616"/>
                  </a:lnTo>
                  <a:lnTo>
                    <a:pt x="6233" y="85849"/>
                  </a:lnTo>
                  <a:lnTo>
                    <a:pt x="6466" y="86083"/>
                  </a:lnTo>
                  <a:lnTo>
                    <a:pt x="6700" y="86395"/>
                  </a:lnTo>
                  <a:lnTo>
                    <a:pt x="6856" y="86784"/>
                  </a:lnTo>
                  <a:lnTo>
                    <a:pt x="6934" y="87096"/>
                  </a:lnTo>
                  <a:lnTo>
                    <a:pt x="6934" y="87485"/>
                  </a:lnTo>
                  <a:lnTo>
                    <a:pt x="6856" y="87875"/>
                  </a:lnTo>
                  <a:lnTo>
                    <a:pt x="6778" y="88186"/>
                  </a:lnTo>
                  <a:lnTo>
                    <a:pt x="6544" y="88498"/>
                  </a:lnTo>
                  <a:lnTo>
                    <a:pt x="6311" y="88732"/>
                  </a:lnTo>
                  <a:lnTo>
                    <a:pt x="6077" y="88965"/>
                  </a:lnTo>
                  <a:lnTo>
                    <a:pt x="5765" y="89121"/>
                  </a:lnTo>
                  <a:lnTo>
                    <a:pt x="5376" y="89199"/>
                  </a:lnTo>
                  <a:lnTo>
                    <a:pt x="5064" y="89277"/>
                  </a:lnTo>
                  <a:lnTo>
                    <a:pt x="4830" y="89277"/>
                  </a:lnTo>
                  <a:lnTo>
                    <a:pt x="4519" y="89199"/>
                  </a:lnTo>
                  <a:lnTo>
                    <a:pt x="4129" y="89043"/>
                  </a:lnTo>
                  <a:lnTo>
                    <a:pt x="3818" y="88810"/>
                  </a:lnTo>
                  <a:lnTo>
                    <a:pt x="3584" y="88576"/>
                  </a:lnTo>
                  <a:lnTo>
                    <a:pt x="3350" y="88264"/>
                  </a:lnTo>
                  <a:lnTo>
                    <a:pt x="3194" y="87953"/>
                  </a:lnTo>
                  <a:lnTo>
                    <a:pt x="3117" y="87563"/>
                  </a:lnTo>
                  <a:lnTo>
                    <a:pt x="3117" y="87174"/>
                  </a:lnTo>
                  <a:lnTo>
                    <a:pt x="3194" y="86784"/>
                  </a:lnTo>
                  <a:lnTo>
                    <a:pt x="3350" y="86472"/>
                  </a:lnTo>
                  <a:lnTo>
                    <a:pt x="3506" y="86161"/>
                  </a:lnTo>
                  <a:lnTo>
                    <a:pt x="3740" y="85927"/>
                  </a:lnTo>
                  <a:lnTo>
                    <a:pt x="4051" y="85693"/>
                  </a:lnTo>
                  <a:lnTo>
                    <a:pt x="4363" y="85538"/>
                  </a:lnTo>
                  <a:lnTo>
                    <a:pt x="4675" y="85460"/>
                  </a:lnTo>
                  <a:close/>
                  <a:moveTo>
                    <a:pt x="8258" y="0"/>
                  </a:moveTo>
                  <a:lnTo>
                    <a:pt x="0" y="93795"/>
                  </a:lnTo>
                  <a:lnTo>
                    <a:pt x="73697" y="100339"/>
                  </a:lnTo>
                  <a:lnTo>
                    <a:pt x="82033" y="6544"/>
                  </a:lnTo>
                  <a:lnTo>
                    <a:pt x="8258" y="0"/>
                  </a:lnTo>
                  <a:close/>
                </a:path>
              </a:pathLst>
            </a:custGeom>
            <a:solidFill>
              <a:srgbClr val="000000">
                <a:alpha val="31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" name="Google Shape;141;p3"/>
            <p:cNvSpPr/>
            <p:nvPr/>
          </p:nvSpPr>
          <p:spPr>
            <a:xfrm>
              <a:off x="2307450" y="-196925"/>
              <a:ext cx="4387383" cy="5366434"/>
            </a:xfrm>
            <a:custGeom>
              <a:avLst/>
              <a:gdLst/>
              <a:ahLst/>
              <a:cxnLst/>
              <a:rect l="l" t="t" r="r" b="b"/>
              <a:pathLst>
                <a:path w="82034" h="100340" extrusionOk="0">
                  <a:moveTo>
                    <a:pt x="12309" y="5375"/>
                  </a:moveTo>
                  <a:lnTo>
                    <a:pt x="12699" y="5453"/>
                  </a:lnTo>
                  <a:lnTo>
                    <a:pt x="13011" y="5609"/>
                  </a:lnTo>
                  <a:lnTo>
                    <a:pt x="13322" y="5765"/>
                  </a:lnTo>
                  <a:lnTo>
                    <a:pt x="13634" y="5999"/>
                  </a:lnTo>
                  <a:lnTo>
                    <a:pt x="13790" y="6310"/>
                  </a:lnTo>
                  <a:lnTo>
                    <a:pt x="13945" y="6700"/>
                  </a:lnTo>
                  <a:lnTo>
                    <a:pt x="14023" y="7011"/>
                  </a:lnTo>
                  <a:lnTo>
                    <a:pt x="14023" y="7401"/>
                  </a:lnTo>
                  <a:lnTo>
                    <a:pt x="13945" y="7790"/>
                  </a:lnTo>
                  <a:lnTo>
                    <a:pt x="13790" y="8180"/>
                  </a:lnTo>
                  <a:lnTo>
                    <a:pt x="13634" y="8491"/>
                  </a:lnTo>
                  <a:lnTo>
                    <a:pt x="13322" y="8725"/>
                  </a:lnTo>
                  <a:lnTo>
                    <a:pt x="13088" y="8959"/>
                  </a:lnTo>
                  <a:lnTo>
                    <a:pt x="12699" y="9115"/>
                  </a:lnTo>
                  <a:lnTo>
                    <a:pt x="12309" y="9193"/>
                  </a:lnTo>
                  <a:lnTo>
                    <a:pt x="11998" y="9193"/>
                  </a:lnTo>
                  <a:lnTo>
                    <a:pt x="11608" y="9115"/>
                  </a:lnTo>
                  <a:lnTo>
                    <a:pt x="11219" y="8959"/>
                  </a:lnTo>
                  <a:lnTo>
                    <a:pt x="10907" y="8725"/>
                  </a:lnTo>
                  <a:lnTo>
                    <a:pt x="10673" y="8491"/>
                  </a:lnTo>
                  <a:lnTo>
                    <a:pt x="10440" y="8180"/>
                  </a:lnTo>
                  <a:lnTo>
                    <a:pt x="10284" y="7868"/>
                  </a:lnTo>
                  <a:lnTo>
                    <a:pt x="10206" y="7479"/>
                  </a:lnTo>
                  <a:lnTo>
                    <a:pt x="10206" y="7089"/>
                  </a:lnTo>
                  <a:lnTo>
                    <a:pt x="10284" y="6700"/>
                  </a:lnTo>
                  <a:lnTo>
                    <a:pt x="10440" y="6388"/>
                  </a:lnTo>
                  <a:lnTo>
                    <a:pt x="10673" y="6076"/>
                  </a:lnTo>
                  <a:lnTo>
                    <a:pt x="10907" y="5765"/>
                  </a:lnTo>
                  <a:lnTo>
                    <a:pt x="11219" y="5609"/>
                  </a:lnTo>
                  <a:lnTo>
                    <a:pt x="11530" y="5453"/>
                  </a:lnTo>
                  <a:lnTo>
                    <a:pt x="11920" y="5375"/>
                  </a:lnTo>
                  <a:close/>
                  <a:moveTo>
                    <a:pt x="11686" y="12620"/>
                  </a:moveTo>
                  <a:lnTo>
                    <a:pt x="11998" y="12698"/>
                  </a:lnTo>
                  <a:lnTo>
                    <a:pt x="12387" y="12854"/>
                  </a:lnTo>
                  <a:lnTo>
                    <a:pt x="12699" y="13088"/>
                  </a:lnTo>
                  <a:lnTo>
                    <a:pt x="12933" y="13321"/>
                  </a:lnTo>
                  <a:lnTo>
                    <a:pt x="13166" y="13633"/>
                  </a:lnTo>
                  <a:lnTo>
                    <a:pt x="13322" y="13945"/>
                  </a:lnTo>
                  <a:lnTo>
                    <a:pt x="13400" y="14334"/>
                  </a:lnTo>
                  <a:lnTo>
                    <a:pt x="13400" y="14724"/>
                  </a:lnTo>
                  <a:lnTo>
                    <a:pt x="13322" y="15113"/>
                  </a:lnTo>
                  <a:lnTo>
                    <a:pt x="13166" y="15425"/>
                  </a:lnTo>
                  <a:lnTo>
                    <a:pt x="12933" y="15736"/>
                  </a:lnTo>
                  <a:lnTo>
                    <a:pt x="12699" y="16048"/>
                  </a:lnTo>
                  <a:lnTo>
                    <a:pt x="12387" y="16204"/>
                  </a:lnTo>
                  <a:lnTo>
                    <a:pt x="12076" y="16360"/>
                  </a:lnTo>
                  <a:lnTo>
                    <a:pt x="11686" y="16438"/>
                  </a:lnTo>
                  <a:lnTo>
                    <a:pt x="11297" y="16438"/>
                  </a:lnTo>
                  <a:lnTo>
                    <a:pt x="10907" y="16360"/>
                  </a:lnTo>
                  <a:lnTo>
                    <a:pt x="10596" y="16204"/>
                  </a:lnTo>
                  <a:lnTo>
                    <a:pt x="10284" y="16048"/>
                  </a:lnTo>
                  <a:lnTo>
                    <a:pt x="10050" y="15736"/>
                  </a:lnTo>
                  <a:lnTo>
                    <a:pt x="9816" y="15503"/>
                  </a:lnTo>
                  <a:lnTo>
                    <a:pt x="9661" y="15113"/>
                  </a:lnTo>
                  <a:lnTo>
                    <a:pt x="9583" y="14802"/>
                  </a:lnTo>
                  <a:lnTo>
                    <a:pt x="9583" y="14412"/>
                  </a:lnTo>
                  <a:lnTo>
                    <a:pt x="9661" y="14023"/>
                  </a:lnTo>
                  <a:lnTo>
                    <a:pt x="9816" y="13633"/>
                  </a:lnTo>
                  <a:lnTo>
                    <a:pt x="9972" y="13321"/>
                  </a:lnTo>
                  <a:lnTo>
                    <a:pt x="10284" y="13088"/>
                  </a:lnTo>
                  <a:lnTo>
                    <a:pt x="10596" y="12854"/>
                  </a:lnTo>
                  <a:lnTo>
                    <a:pt x="10907" y="12698"/>
                  </a:lnTo>
                  <a:lnTo>
                    <a:pt x="11297" y="12620"/>
                  </a:lnTo>
                  <a:close/>
                  <a:moveTo>
                    <a:pt x="10985" y="19943"/>
                  </a:moveTo>
                  <a:lnTo>
                    <a:pt x="11375" y="20021"/>
                  </a:lnTo>
                  <a:lnTo>
                    <a:pt x="11764" y="20099"/>
                  </a:lnTo>
                  <a:lnTo>
                    <a:pt x="12076" y="20333"/>
                  </a:lnTo>
                  <a:lnTo>
                    <a:pt x="12309" y="20566"/>
                  </a:lnTo>
                  <a:lnTo>
                    <a:pt x="12543" y="20878"/>
                  </a:lnTo>
                  <a:lnTo>
                    <a:pt x="12699" y="21268"/>
                  </a:lnTo>
                  <a:lnTo>
                    <a:pt x="12777" y="21579"/>
                  </a:lnTo>
                  <a:lnTo>
                    <a:pt x="12777" y="21969"/>
                  </a:lnTo>
                  <a:lnTo>
                    <a:pt x="12699" y="22358"/>
                  </a:lnTo>
                  <a:lnTo>
                    <a:pt x="12543" y="22748"/>
                  </a:lnTo>
                  <a:lnTo>
                    <a:pt x="12309" y="23059"/>
                  </a:lnTo>
                  <a:lnTo>
                    <a:pt x="12076" y="23293"/>
                  </a:lnTo>
                  <a:lnTo>
                    <a:pt x="11764" y="23527"/>
                  </a:lnTo>
                  <a:lnTo>
                    <a:pt x="11452" y="23683"/>
                  </a:lnTo>
                  <a:lnTo>
                    <a:pt x="11063" y="23760"/>
                  </a:lnTo>
                  <a:lnTo>
                    <a:pt x="10673" y="23760"/>
                  </a:lnTo>
                  <a:lnTo>
                    <a:pt x="10284" y="23683"/>
                  </a:lnTo>
                  <a:lnTo>
                    <a:pt x="9972" y="23527"/>
                  </a:lnTo>
                  <a:lnTo>
                    <a:pt x="9661" y="23293"/>
                  </a:lnTo>
                  <a:lnTo>
                    <a:pt x="9349" y="23059"/>
                  </a:lnTo>
                  <a:lnTo>
                    <a:pt x="9193" y="22748"/>
                  </a:lnTo>
                  <a:lnTo>
                    <a:pt x="9037" y="22436"/>
                  </a:lnTo>
                  <a:lnTo>
                    <a:pt x="8960" y="22047"/>
                  </a:lnTo>
                  <a:lnTo>
                    <a:pt x="8960" y="21657"/>
                  </a:lnTo>
                  <a:lnTo>
                    <a:pt x="9037" y="21268"/>
                  </a:lnTo>
                  <a:lnTo>
                    <a:pt x="9115" y="20956"/>
                  </a:lnTo>
                  <a:lnTo>
                    <a:pt x="9349" y="20644"/>
                  </a:lnTo>
                  <a:lnTo>
                    <a:pt x="9583" y="20333"/>
                  </a:lnTo>
                  <a:lnTo>
                    <a:pt x="9894" y="20177"/>
                  </a:lnTo>
                  <a:lnTo>
                    <a:pt x="10284" y="20021"/>
                  </a:lnTo>
                  <a:lnTo>
                    <a:pt x="10596" y="19943"/>
                  </a:lnTo>
                  <a:close/>
                  <a:moveTo>
                    <a:pt x="10362" y="27188"/>
                  </a:moveTo>
                  <a:lnTo>
                    <a:pt x="10751" y="27266"/>
                  </a:lnTo>
                  <a:lnTo>
                    <a:pt x="11063" y="27422"/>
                  </a:lnTo>
                  <a:lnTo>
                    <a:pt x="11375" y="27656"/>
                  </a:lnTo>
                  <a:lnTo>
                    <a:pt x="11686" y="27889"/>
                  </a:lnTo>
                  <a:lnTo>
                    <a:pt x="11842" y="28201"/>
                  </a:lnTo>
                  <a:lnTo>
                    <a:pt x="11998" y="28513"/>
                  </a:lnTo>
                  <a:lnTo>
                    <a:pt x="12076" y="28902"/>
                  </a:lnTo>
                  <a:lnTo>
                    <a:pt x="12076" y="29292"/>
                  </a:lnTo>
                  <a:lnTo>
                    <a:pt x="11998" y="29681"/>
                  </a:lnTo>
                  <a:lnTo>
                    <a:pt x="11920" y="29993"/>
                  </a:lnTo>
                  <a:lnTo>
                    <a:pt x="11686" y="30304"/>
                  </a:lnTo>
                  <a:lnTo>
                    <a:pt x="11452" y="30616"/>
                  </a:lnTo>
                  <a:lnTo>
                    <a:pt x="11141" y="30772"/>
                  </a:lnTo>
                  <a:lnTo>
                    <a:pt x="10751" y="30928"/>
                  </a:lnTo>
                  <a:lnTo>
                    <a:pt x="10440" y="31005"/>
                  </a:lnTo>
                  <a:lnTo>
                    <a:pt x="10050" y="31005"/>
                  </a:lnTo>
                  <a:lnTo>
                    <a:pt x="9661" y="30928"/>
                  </a:lnTo>
                  <a:lnTo>
                    <a:pt x="9271" y="30772"/>
                  </a:lnTo>
                  <a:lnTo>
                    <a:pt x="8960" y="30616"/>
                  </a:lnTo>
                  <a:lnTo>
                    <a:pt x="8726" y="30304"/>
                  </a:lnTo>
                  <a:lnTo>
                    <a:pt x="8492" y="30071"/>
                  </a:lnTo>
                  <a:lnTo>
                    <a:pt x="8336" y="29681"/>
                  </a:lnTo>
                  <a:lnTo>
                    <a:pt x="8258" y="29292"/>
                  </a:lnTo>
                  <a:lnTo>
                    <a:pt x="8258" y="28980"/>
                  </a:lnTo>
                  <a:lnTo>
                    <a:pt x="8336" y="28590"/>
                  </a:lnTo>
                  <a:lnTo>
                    <a:pt x="8492" y="28201"/>
                  </a:lnTo>
                  <a:lnTo>
                    <a:pt x="8726" y="27889"/>
                  </a:lnTo>
                  <a:lnTo>
                    <a:pt x="8960" y="27656"/>
                  </a:lnTo>
                  <a:lnTo>
                    <a:pt x="9271" y="27422"/>
                  </a:lnTo>
                  <a:lnTo>
                    <a:pt x="9583" y="27266"/>
                  </a:lnTo>
                  <a:lnTo>
                    <a:pt x="9972" y="27188"/>
                  </a:lnTo>
                  <a:close/>
                  <a:moveTo>
                    <a:pt x="9739" y="34511"/>
                  </a:moveTo>
                  <a:lnTo>
                    <a:pt x="10128" y="34589"/>
                  </a:lnTo>
                  <a:lnTo>
                    <a:pt x="10440" y="34667"/>
                  </a:lnTo>
                  <a:lnTo>
                    <a:pt x="10751" y="34901"/>
                  </a:lnTo>
                  <a:lnTo>
                    <a:pt x="10985" y="35134"/>
                  </a:lnTo>
                  <a:lnTo>
                    <a:pt x="11219" y="35446"/>
                  </a:lnTo>
                  <a:lnTo>
                    <a:pt x="11375" y="35835"/>
                  </a:lnTo>
                  <a:lnTo>
                    <a:pt x="11452" y="36147"/>
                  </a:lnTo>
                  <a:lnTo>
                    <a:pt x="11452" y="36537"/>
                  </a:lnTo>
                  <a:lnTo>
                    <a:pt x="11375" y="36926"/>
                  </a:lnTo>
                  <a:lnTo>
                    <a:pt x="11219" y="37316"/>
                  </a:lnTo>
                  <a:lnTo>
                    <a:pt x="11063" y="37627"/>
                  </a:lnTo>
                  <a:lnTo>
                    <a:pt x="10751" y="37861"/>
                  </a:lnTo>
                  <a:lnTo>
                    <a:pt x="10440" y="38095"/>
                  </a:lnTo>
                  <a:lnTo>
                    <a:pt x="10128" y="38250"/>
                  </a:lnTo>
                  <a:lnTo>
                    <a:pt x="9739" y="38328"/>
                  </a:lnTo>
                  <a:lnTo>
                    <a:pt x="9349" y="38328"/>
                  </a:lnTo>
                  <a:lnTo>
                    <a:pt x="9037" y="38250"/>
                  </a:lnTo>
                  <a:lnTo>
                    <a:pt x="8648" y="38095"/>
                  </a:lnTo>
                  <a:lnTo>
                    <a:pt x="8336" y="37861"/>
                  </a:lnTo>
                  <a:lnTo>
                    <a:pt x="8103" y="37627"/>
                  </a:lnTo>
                  <a:lnTo>
                    <a:pt x="7869" y="37316"/>
                  </a:lnTo>
                  <a:lnTo>
                    <a:pt x="7713" y="37004"/>
                  </a:lnTo>
                  <a:lnTo>
                    <a:pt x="7635" y="36614"/>
                  </a:lnTo>
                  <a:lnTo>
                    <a:pt x="7635" y="36225"/>
                  </a:lnTo>
                  <a:lnTo>
                    <a:pt x="7713" y="35835"/>
                  </a:lnTo>
                  <a:lnTo>
                    <a:pt x="7869" y="35524"/>
                  </a:lnTo>
                  <a:lnTo>
                    <a:pt x="8103" y="35212"/>
                  </a:lnTo>
                  <a:lnTo>
                    <a:pt x="8336" y="34901"/>
                  </a:lnTo>
                  <a:lnTo>
                    <a:pt x="8648" y="34745"/>
                  </a:lnTo>
                  <a:lnTo>
                    <a:pt x="8960" y="34589"/>
                  </a:lnTo>
                  <a:lnTo>
                    <a:pt x="9349" y="34511"/>
                  </a:lnTo>
                  <a:close/>
                  <a:moveTo>
                    <a:pt x="9037" y="41756"/>
                  </a:moveTo>
                  <a:lnTo>
                    <a:pt x="9427" y="41834"/>
                  </a:lnTo>
                  <a:lnTo>
                    <a:pt x="9816" y="41990"/>
                  </a:lnTo>
                  <a:lnTo>
                    <a:pt x="10128" y="42223"/>
                  </a:lnTo>
                  <a:lnTo>
                    <a:pt x="10362" y="42457"/>
                  </a:lnTo>
                  <a:lnTo>
                    <a:pt x="10596" y="42769"/>
                  </a:lnTo>
                  <a:lnTo>
                    <a:pt x="10751" y="43080"/>
                  </a:lnTo>
                  <a:lnTo>
                    <a:pt x="10829" y="43470"/>
                  </a:lnTo>
                  <a:lnTo>
                    <a:pt x="10829" y="43859"/>
                  </a:lnTo>
                  <a:lnTo>
                    <a:pt x="10751" y="44249"/>
                  </a:lnTo>
                  <a:lnTo>
                    <a:pt x="10596" y="44561"/>
                  </a:lnTo>
                  <a:lnTo>
                    <a:pt x="10362" y="44872"/>
                  </a:lnTo>
                  <a:lnTo>
                    <a:pt x="10128" y="45106"/>
                  </a:lnTo>
                  <a:lnTo>
                    <a:pt x="9816" y="45340"/>
                  </a:lnTo>
                  <a:lnTo>
                    <a:pt x="9505" y="45495"/>
                  </a:lnTo>
                  <a:lnTo>
                    <a:pt x="9115" y="45573"/>
                  </a:lnTo>
                  <a:lnTo>
                    <a:pt x="8726" y="45573"/>
                  </a:lnTo>
                  <a:lnTo>
                    <a:pt x="8336" y="45495"/>
                  </a:lnTo>
                  <a:lnTo>
                    <a:pt x="8025" y="45340"/>
                  </a:lnTo>
                  <a:lnTo>
                    <a:pt x="7713" y="45184"/>
                  </a:lnTo>
                  <a:lnTo>
                    <a:pt x="7479" y="44872"/>
                  </a:lnTo>
                  <a:lnTo>
                    <a:pt x="7246" y="44638"/>
                  </a:lnTo>
                  <a:lnTo>
                    <a:pt x="7090" y="44249"/>
                  </a:lnTo>
                  <a:lnTo>
                    <a:pt x="7012" y="43859"/>
                  </a:lnTo>
                  <a:lnTo>
                    <a:pt x="7012" y="43470"/>
                  </a:lnTo>
                  <a:lnTo>
                    <a:pt x="7090" y="43158"/>
                  </a:lnTo>
                  <a:lnTo>
                    <a:pt x="7246" y="42769"/>
                  </a:lnTo>
                  <a:lnTo>
                    <a:pt x="7401" y="42457"/>
                  </a:lnTo>
                  <a:lnTo>
                    <a:pt x="7713" y="42223"/>
                  </a:lnTo>
                  <a:lnTo>
                    <a:pt x="7947" y="41990"/>
                  </a:lnTo>
                  <a:lnTo>
                    <a:pt x="8336" y="41834"/>
                  </a:lnTo>
                  <a:lnTo>
                    <a:pt x="8726" y="41756"/>
                  </a:lnTo>
                  <a:close/>
                  <a:moveTo>
                    <a:pt x="8414" y="49079"/>
                  </a:moveTo>
                  <a:lnTo>
                    <a:pt x="8804" y="49157"/>
                  </a:lnTo>
                  <a:lnTo>
                    <a:pt x="9193" y="49235"/>
                  </a:lnTo>
                  <a:lnTo>
                    <a:pt x="9505" y="49468"/>
                  </a:lnTo>
                  <a:lnTo>
                    <a:pt x="9739" y="49702"/>
                  </a:lnTo>
                  <a:lnTo>
                    <a:pt x="9972" y="50014"/>
                  </a:lnTo>
                  <a:lnTo>
                    <a:pt x="10050" y="50403"/>
                  </a:lnTo>
                  <a:lnTo>
                    <a:pt x="10128" y="50715"/>
                  </a:lnTo>
                  <a:lnTo>
                    <a:pt x="10206" y="51104"/>
                  </a:lnTo>
                  <a:lnTo>
                    <a:pt x="10128" y="51494"/>
                  </a:lnTo>
                  <a:lnTo>
                    <a:pt x="9972" y="51883"/>
                  </a:lnTo>
                  <a:lnTo>
                    <a:pt x="9739" y="52195"/>
                  </a:lnTo>
                  <a:lnTo>
                    <a:pt x="9505" y="52429"/>
                  </a:lnTo>
                  <a:lnTo>
                    <a:pt x="9193" y="52663"/>
                  </a:lnTo>
                  <a:lnTo>
                    <a:pt x="8882" y="52818"/>
                  </a:lnTo>
                  <a:lnTo>
                    <a:pt x="8492" y="52896"/>
                  </a:lnTo>
                  <a:lnTo>
                    <a:pt x="8103" y="52896"/>
                  </a:lnTo>
                  <a:lnTo>
                    <a:pt x="7713" y="52818"/>
                  </a:lnTo>
                  <a:lnTo>
                    <a:pt x="7401" y="52663"/>
                  </a:lnTo>
                  <a:lnTo>
                    <a:pt x="7090" y="52429"/>
                  </a:lnTo>
                  <a:lnTo>
                    <a:pt x="6778" y="52195"/>
                  </a:lnTo>
                  <a:lnTo>
                    <a:pt x="6622" y="51883"/>
                  </a:lnTo>
                  <a:lnTo>
                    <a:pt x="6467" y="51572"/>
                  </a:lnTo>
                  <a:lnTo>
                    <a:pt x="6389" y="51182"/>
                  </a:lnTo>
                  <a:lnTo>
                    <a:pt x="6389" y="50793"/>
                  </a:lnTo>
                  <a:lnTo>
                    <a:pt x="6467" y="50403"/>
                  </a:lnTo>
                  <a:lnTo>
                    <a:pt x="6545" y="50092"/>
                  </a:lnTo>
                  <a:lnTo>
                    <a:pt x="6778" y="49780"/>
                  </a:lnTo>
                  <a:lnTo>
                    <a:pt x="7012" y="49468"/>
                  </a:lnTo>
                  <a:lnTo>
                    <a:pt x="7324" y="49313"/>
                  </a:lnTo>
                  <a:lnTo>
                    <a:pt x="7713" y="49157"/>
                  </a:lnTo>
                  <a:lnTo>
                    <a:pt x="8025" y="49079"/>
                  </a:lnTo>
                  <a:close/>
                  <a:moveTo>
                    <a:pt x="7791" y="56324"/>
                  </a:moveTo>
                  <a:lnTo>
                    <a:pt x="8181" y="56402"/>
                  </a:lnTo>
                  <a:lnTo>
                    <a:pt x="8492" y="56558"/>
                  </a:lnTo>
                  <a:lnTo>
                    <a:pt x="8804" y="56791"/>
                  </a:lnTo>
                  <a:lnTo>
                    <a:pt x="9115" y="57025"/>
                  </a:lnTo>
                  <a:lnTo>
                    <a:pt x="9271" y="57337"/>
                  </a:lnTo>
                  <a:lnTo>
                    <a:pt x="9427" y="57648"/>
                  </a:lnTo>
                  <a:lnTo>
                    <a:pt x="9505" y="58038"/>
                  </a:lnTo>
                  <a:lnTo>
                    <a:pt x="9505" y="58427"/>
                  </a:lnTo>
                  <a:lnTo>
                    <a:pt x="9427" y="58817"/>
                  </a:lnTo>
                  <a:lnTo>
                    <a:pt x="9271" y="59128"/>
                  </a:lnTo>
                  <a:lnTo>
                    <a:pt x="9115" y="59440"/>
                  </a:lnTo>
                  <a:lnTo>
                    <a:pt x="8882" y="59674"/>
                  </a:lnTo>
                  <a:lnTo>
                    <a:pt x="8570" y="59908"/>
                  </a:lnTo>
                  <a:lnTo>
                    <a:pt x="8181" y="60063"/>
                  </a:lnTo>
                  <a:lnTo>
                    <a:pt x="7869" y="60141"/>
                  </a:lnTo>
                  <a:lnTo>
                    <a:pt x="7479" y="60141"/>
                  </a:lnTo>
                  <a:lnTo>
                    <a:pt x="7090" y="60063"/>
                  </a:lnTo>
                  <a:lnTo>
                    <a:pt x="6700" y="59908"/>
                  </a:lnTo>
                  <a:lnTo>
                    <a:pt x="6389" y="59752"/>
                  </a:lnTo>
                  <a:lnTo>
                    <a:pt x="6155" y="59440"/>
                  </a:lnTo>
                  <a:lnTo>
                    <a:pt x="5921" y="59128"/>
                  </a:lnTo>
                  <a:lnTo>
                    <a:pt x="5766" y="58817"/>
                  </a:lnTo>
                  <a:lnTo>
                    <a:pt x="5688" y="58427"/>
                  </a:lnTo>
                  <a:lnTo>
                    <a:pt x="5688" y="58038"/>
                  </a:lnTo>
                  <a:lnTo>
                    <a:pt x="5766" y="57726"/>
                  </a:lnTo>
                  <a:lnTo>
                    <a:pt x="5921" y="57337"/>
                  </a:lnTo>
                  <a:lnTo>
                    <a:pt x="6155" y="57025"/>
                  </a:lnTo>
                  <a:lnTo>
                    <a:pt x="6389" y="56791"/>
                  </a:lnTo>
                  <a:lnTo>
                    <a:pt x="6700" y="56558"/>
                  </a:lnTo>
                  <a:lnTo>
                    <a:pt x="7012" y="56402"/>
                  </a:lnTo>
                  <a:lnTo>
                    <a:pt x="7401" y="56324"/>
                  </a:lnTo>
                  <a:close/>
                  <a:moveTo>
                    <a:pt x="7168" y="63647"/>
                  </a:moveTo>
                  <a:lnTo>
                    <a:pt x="7557" y="63725"/>
                  </a:lnTo>
                  <a:lnTo>
                    <a:pt x="7869" y="63803"/>
                  </a:lnTo>
                  <a:lnTo>
                    <a:pt x="8181" y="64036"/>
                  </a:lnTo>
                  <a:lnTo>
                    <a:pt x="8414" y="64270"/>
                  </a:lnTo>
                  <a:lnTo>
                    <a:pt x="8648" y="64582"/>
                  </a:lnTo>
                  <a:lnTo>
                    <a:pt x="8804" y="64971"/>
                  </a:lnTo>
                  <a:lnTo>
                    <a:pt x="8882" y="65283"/>
                  </a:lnTo>
                  <a:lnTo>
                    <a:pt x="8882" y="65672"/>
                  </a:lnTo>
                  <a:lnTo>
                    <a:pt x="8804" y="66062"/>
                  </a:lnTo>
                  <a:lnTo>
                    <a:pt x="8648" y="66451"/>
                  </a:lnTo>
                  <a:lnTo>
                    <a:pt x="8492" y="66763"/>
                  </a:lnTo>
                  <a:lnTo>
                    <a:pt x="8181" y="66997"/>
                  </a:lnTo>
                  <a:lnTo>
                    <a:pt x="7869" y="67230"/>
                  </a:lnTo>
                  <a:lnTo>
                    <a:pt x="7557" y="67308"/>
                  </a:lnTo>
                  <a:lnTo>
                    <a:pt x="7168" y="67464"/>
                  </a:lnTo>
                  <a:lnTo>
                    <a:pt x="6778" y="67464"/>
                  </a:lnTo>
                  <a:lnTo>
                    <a:pt x="6389" y="67386"/>
                  </a:lnTo>
                  <a:lnTo>
                    <a:pt x="6077" y="67230"/>
                  </a:lnTo>
                  <a:lnTo>
                    <a:pt x="5766" y="66997"/>
                  </a:lnTo>
                  <a:lnTo>
                    <a:pt x="5532" y="66763"/>
                  </a:lnTo>
                  <a:lnTo>
                    <a:pt x="5298" y="66451"/>
                  </a:lnTo>
                  <a:lnTo>
                    <a:pt x="5142" y="66140"/>
                  </a:lnTo>
                  <a:lnTo>
                    <a:pt x="5064" y="65750"/>
                  </a:lnTo>
                  <a:lnTo>
                    <a:pt x="5064" y="65361"/>
                  </a:lnTo>
                  <a:lnTo>
                    <a:pt x="5142" y="64971"/>
                  </a:lnTo>
                  <a:lnTo>
                    <a:pt x="5298" y="64660"/>
                  </a:lnTo>
                  <a:lnTo>
                    <a:pt x="5454" y="64348"/>
                  </a:lnTo>
                  <a:lnTo>
                    <a:pt x="5766" y="64036"/>
                  </a:lnTo>
                  <a:lnTo>
                    <a:pt x="6077" y="63881"/>
                  </a:lnTo>
                  <a:lnTo>
                    <a:pt x="6389" y="63725"/>
                  </a:lnTo>
                  <a:lnTo>
                    <a:pt x="6778" y="63647"/>
                  </a:lnTo>
                  <a:close/>
                  <a:moveTo>
                    <a:pt x="6467" y="70892"/>
                  </a:moveTo>
                  <a:lnTo>
                    <a:pt x="6856" y="70970"/>
                  </a:lnTo>
                  <a:lnTo>
                    <a:pt x="7246" y="71126"/>
                  </a:lnTo>
                  <a:lnTo>
                    <a:pt x="7557" y="71359"/>
                  </a:lnTo>
                  <a:lnTo>
                    <a:pt x="7791" y="71593"/>
                  </a:lnTo>
                  <a:lnTo>
                    <a:pt x="8025" y="71905"/>
                  </a:lnTo>
                  <a:lnTo>
                    <a:pt x="8181" y="72216"/>
                  </a:lnTo>
                  <a:lnTo>
                    <a:pt x="8258" y="72606"/>
                  </a:lnTo>
                  <a:lnTo>
                    <a:pt x="8258" y="72995"/>
                  </a:lnTo>
                  <a:lnTo>
                    <a:pt x="8181" y="73385"/>
                  </a:lnTo>
                  <a:lnTo>
                    <a:pt x="8025" y="73696"/>
                  </a:lnTo>
                  <a:lnTo>
                    <a:pt x="7791" y="74008"/>
                  </a:lnTo>
                  <a:lnTo>
                    <a:pt x="7557" y="74242"/>
                  </a:lnTo>
                  <a:lnTo>
                    <a:pt x="7246" y="74475"/>
                  </a:lnTo>
                  <a:lnTo>
                    <a:pt x="6934" y="74631"/>
                  </a:lnTo>
                  <a:lnTo>
                    <a:pt x="6545" y="74709"/>
                  </a:lnTo>
                  <a:lnTo>
                    <a:pt x="6155" y="74709"/>
                  </a:lnTo>
                  <a:lnTo>
                    <a:pt x="5766" y="74631"/>
                  </a:lnTo>
                  <a:lnTo>
                    <a:pt x="5454" y="74475"/>
                  </a:lnTo>
                  <a:lnTo>
                    <a:pt x="5142" y="74320"/>
                  </a:lnTo>
                  <a:lnTo>
                    <a:pt x="4831" y="74008"/>
                  </a:lnTo>
                  <a:lnTo>
                    <a:pt x="4675" y="73696"/>
                  </a:lnTo>
                  <a:lnTo>
                    <a:pt x="4519" y="73385"/>
                  </a:lnTo>
                  <a:lnTo>
                    <a:pt x="4441" y="72995"/>
                  </a:lnTo>
                  <a:lnTo>
                    <a:pt x="4441" y="72606"/>
                  </a:lnTo>
                  <a:lnTo>
                    <a:pt x="4519" y="72294"/>
                  </a:lnTo>
                  <a:lnTo>
                    <a:pt x="4675" y="71905"/>
                  </a:lnTo>
                  <a:lnTo>
                    <a:pt x="4831" y="71593"/>
                  </a:lnTo>
                  <a:lnTo>
                    <a:pt x="5064" y="71359"/>
                  </a:lnTo>
                  <a:lnTo>
                    <a:pt x="5376" y="71126"/>
                  </a:lnTo>
                  <a:lnTo>
                    <a:pt x="5766" y="70970"/>
                  </a:lnTo>
                  <a:lnTo>
                    <a:pt x="6077" y="70892"/>
                  </a:lnTo>
                  <a:close/>
                  <a:moveTo>
                    <a:pt x="5843" y="78215"/>
                  </a:moveTo>
                  <a:lnTo>
                    <a:pt x="6233" y="78293"/>
                  </a:lnTo>
                  <a:lnTo>
                    <a:pt x="6545" y="78371"/>
                  </a:lnTo>
                  <a:lnTo>
                    <a:pt x="6856" y="78604"/>
                  </a:lnTo>
                  <a:lnTo>
                    <a:pt x="7168" y="78838"/>
                  </a:lnTo>
                  <a:lnTo>
                    <a:pt x="7324" y="79150"/>
                  </a:lnTo>
                  <a:lnTo>
                    <a:pt x="7479" y="79539"/>
                  </a:lnTo>
                  <a:lnTo>
                    <a:pt x="7557" y="79851"/>
                  </a:lnTo>
                  <a:lnTo>
                    <a:pt x="7557" y="80240"/>
                  </a:lnTo>
                  <a:lnTo>
                    <a:pt x="7557" y="80630"/>
                  </a:lnTo>
                  <a:lnTo>
                    <a:pt x="7401" y="81019"/>
                  </a:lnTo>
                  <a:lnTo>
                    <a:pt x="7168" y="81331"/>
                  </a:lnTo>
                  <a:lnTo>
                    <a:pt x="6934" y="81565"/>
                  </a:lnTo>
                  <a:lnTo>
                    <a:pt x="6622" y="81798"/>
                  </a:lnTo>
                  <a:lnTo>
                    <a:pt x="6311" y="81876"/>
                  </a:lnTo>
                  <a:lnTo>
                    <a:pt x="5921" y="81954"/>
                  </a:lnTo>
                  <a:lnTo>
                    <a:pt x="5532" y="82032"/>
                  </a:lnTo>
                  <a:lnTo>
                    <a:pt x="5142" y="81954"/>
                  </a:lnTo>
                  <a:lnTo>
                    <a:pt x="4753" y="81798"/>
                  </a:lnTo>
                  <a:lnTo>
                    <a:pt x="4519" y="81565"/>
                  </a:lnTo>
                  <a:lnTo>
                    <a:pt x="4207" y="81331"/>
                  </a:lnTo>
                  <a:lnTo>
                    <a:pt x="3974" y="81019"/>
                  </a:lnTo>
                  <a:lnTo>
                    <a:pt x="3896" y="80708"/>
                  </a:lnTo>
                  <a:lnTo>
                    <a:pt x="3818" y="80318"/>
                  </a:lnTo>
                  <a:lnTo>
                    <a:pt x="3818" y="79929"/>
                  </a:lnTo>
                  <a:lnTo>
                    <a:pt x="3818" y="79539"/>
                  </a:lnTo>
                  <a:lnTo>
                    <a:pt x="3974" y="79227"/>
                  </a:lnTo>
                  <a:lnTo>
                    <a:pt x="4207" y="78916"/>
                  </a:lnTo>
                  <a:lnTo>
                    <a:pt x="4441" y="78604"/>
                  </a:lnTo>
                  <a:lnTo>
                    <a:pt x="4753" y="78448"/>
                  </a:lnTo>
                  <a:lnTo>
                    <a:pt x="5064" y="78293"/>
                  </a:lnTo>
                  <a:lnTo>
                    <a:pt x="5454" y="78215"/>
                  </a:lnTo>
                  <a:close/>
                  <a:moveTo>
                    <a:pt x="5220" y="85460"/>
                  </a:moveTo>
                  <a:lnTo>
                    <a:pt x="5610" y="85538"/>
                  </a:lnTo>
                  <a:lnTo>
                    <a:pt x="5921" y="85693"/>
                  </a:lnTo>
                  <a:lnTo>
                    <a:pt x="6233" y="85849"/>
                  </a:lnTo>
                  <a:lnTo>
                    <a:pt x="6545" y="86161"/>
                  </a:lnTo>
                  <a:lnTo>
                    <a:pt x="6700" y="86472"/>
                  </a:lnTo>
                  <a:lnTo>
                    <a:pt x="6856" y="86784"/>
                  </a:lnTo>
                  <a:lnTo>
                    <a:pt x="6934" y="87174"/>
                  </a:lnTo>
                  <a:lnTo>
                    <a:pt x="6934" y="87563"/>
                  </a:lnTo>
                  <a:lnTo>
                    <a:pt x="6856" y="87953"/>
                  </a:lnTo>
                  <a:lnTo>
                    <a:pt x="6700" y="88264"/>
                  </a:lnTo>
                  <a:lnTo>
                    <a:pt x="6545" y="88576"/>
                  </a:lnTo>
                  <a:lnTo>
                    <a:pt x="6233" y="88810"/>
                  </a:lnTo>
                  <a:lnTo>
                    <a:pt x="5999" y="89043"/>
                  </a:lnTo>
                  <a:lnTo>
                    <a:pt x="5610" y="89199"/>
                  </a:lnTo>
                  <a:lnTo>
                    <a:pt x="5298" y="89277"/>
                  </a:lnTo>
                  <a:lnTo>
                    <a:pt x="4909" y="89277"/>
                  </a:lnTo>
                  <a:lnTo>
                    <a:pt x="4519" y="89199"/>
                  </a:lnTo>
                  <a:lnTo>
                    <a:pt x="4130" y="89043"/>
                  </a:lnTo>
                  <a:lnTo>
                    <a:pt x="3818" y="88887"/>
                  </a:lnTo>
                  <a:lnTo>
                    <a:pt x="3584" y="88576"/>
                  </a:lnTo>
                  <a:lnTo>
                    <a:pt x="3350" y="88264"/>
                  </a:lnTo>
                  <a:lnTo>
                    <a:pt x="3195" y="87953"/>
                  </a:lnTo>
                  <a:lnTo>
                    <a:pt x="3117" y="87563"/>
                  </a:lnTo>
                  <a:lnTo>
                    <a:pt x="3117" y="87174"/>
                  </a:lnTo>
                  <a:lnTo>
                    <a:pt x="3195" y="86862"/>
                  </a:lnTo>
                  <a:lnTo>
                    <a:pt x="3350" y="86472"/>
                  </a:lnTo>
                  <a:lnTo>
                    <a:pt x="3584" y="86161"/>
                  </a:lnTo>
                  <a:lnTo>
                    <a:pt x="3818" y="85927"/>
                  </a:lnTo>
                  <a:lnTo>
                    <a:pt x="4130" y="85693"/>
                  </a:lnTo>
                  <a:lnTo>
                    <a:pt x="4441" y="85538"/>
                  </a:lnTo>
                  <a:lnTo>
                    <a:pt x="4831" y="85460"/>
                  </a:lnTo>
                  <a:close/>
                  <a:moveTo>
                    <a:pt x="8258" y="0"/>
                  </a:moveTo>
                  <a:lnTo>
                    <a:pt x="1" y="93795"/>
                  </a:lnTo>
                  <a:lnTo>
                    <a:pt x="73697" y="100339"/>
                  </a:lnTo>
                  <a:lnTo>
                    <a:pt x="82033" y="6544"/>
                  </a:lnTo>
                  <a:lnTo>
                    <a:pt x="825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42" name="Google Shape;142;p3"/>
          <p:cNvGrpSpPr/>
          <p:nvPr/>
        </p:nvGrpSpPr>
        <p:grpSpPr>
          <a:xfrm rot="495050">
            <a:off x="3905705" y="301628"/>
            <a:ext cx="4388551" cy="6077165"/>
            <a:chOff x="-3852698" y="215527"/>
            <a:chExt cx="3291577" cy="4558101"/>
          </a:xfrm>
        </p:grpSpPr>
        <p:sp>
          <p:nvSpPr>
            <p:cNvPr id="143" name="Google Shape;143;p3"/>
            <p:cNvSpPr/>
            <p:nvPr/>
          </p:nvSpPr>
          <p:spPr>
            <a:xfrm>
              <a:off x="-3473511" y="215527"/>
              <a:ext cx="2912390" cy="275060"/>
            </a:xfrm>
            <a:custGeom>
              <a:avLst/>
              <a:gdLst/>
              <a:ahLst/>
              <a:cxnLst/>
              <a:rect l="l" t="t" r="r" b="b"/>
              <a:pathLst>
                <a:path w="54455" h="5143" extrusionOk="0">
                  <a:moveTo>
                    <a:pt x="0" y="0"/>
                  </a:moveTo>
                  <a:lnTo>
                    <a:pt x="0" y="312"/>
                  </a:lnTo>
                  <a:lnTo>
                    <a:pt x="54455" y="5142"/>
                  </a:lnTo>
                  <a:lnTo>
                    <a:pt x="54455" y="48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9CE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" name="Google Shape;144;p3"/>
            <p:cNvSpPr/>
            <p:nvPr/>
          </p:nvSpPr>
          <p:spPr>
            <a:xfrm>
              <a:off x="-3473511" y="215527"/>
              <a:ext cx="2912390" cy="275060"/>
            </a:xfrm>
            <a:custGeom>
              <a:avLst/>
              <a:gdLst/>
              <a:ahLst/>
              <a:cxnLst/>
              <a:rect l="l" t="t" r="r" b="b"/>
              <a:pathLst>
                <a:path w="54455" h="5143" fill="none" extrusionOk="0">
                  <a:moveTo>
                    <a:pt x="0" y="312"/>
                  </a:moveTo>
                  <a:lnTo>
                    <a:pt x="54455" y="5142"/>
                  </a:lnTo>
                  <a:lnTo>
                    <a:pt x="54455" y="4830"/>
                  </a:lnTo>
                  <a:lnTo>
                    <a:pt x="0" y="0"/>
                  </a:lnTo>
                </a:path>
              </a:pathLst>
            </a:custGeom>
            <a:solidFill>
              <a:srgbClr val="F9CE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" name="Google Shape;145;p3"/>
            <p:cNvSpPr/>
            <p:nvPr/>
          </p:nvSpPr>
          <p:spPr>
            <a:xfrm>
              <a:off x="-3506883" y="603003"/>
              <a:ext cx="2912443" cy="275060"/>
            </a:xfrm>
            <a:custGeom>
              <a:avLst/>
              <a:gdLst/>
              <a:ahLst/>
              <a:cxnLst/>
              <a:rect l="l" t="t" r="r" b="b"/>
              <a:pathLst>
                <a:path w="54456" h="5143" extrusionOk="0">
                  <a:moveTo>
                    <a:pt x="1" y="0"/>
                  </a:moveTo>
                  <a:lnTo>
                    <a:pt x="1" y="390"/>
                  </a:lnTo>
                  <a:lnTo>
                    <a:pt x="54378" y="5142"/>
                  </a:lnTo>
                  <a:lnTo>
                    <a:pt x="54455" y="483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9CE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" name="Google Shape;146;p3"/>
            <p:cNvSpPr/>
            <p:nvPr/>
          </p:nvSpPr>
          <p:spPr>
            <a:xfrm>
              <a:off x="-3506883" y="603003"/>
              <a:ext cx="2912443" cy="275060"/>
            </a:xfrm>
            <a:custGeom>
              <a:avLst/>
              <a:gdLst/>
              <a:ahLst/>
              <a:cxnLst/>
              <a:rect l="l" t="t" r="r" b="b"/>
              <a:pathLst>
                <a:path w="54456" h="5143" fill="none" extrusionOk="0">
                  <a:moveTo>
                    <a:pt x="1" y="390"/>
                  </a:moveTo>
                  <a:lnTo>
                    <a:pt x="54378" y="5142"/>
                  </a:lnTo>
                  <a:lnTo>
                    <a:pt x="54455" y="4830"/>
                  </a:lnTo>
                  <a:lnTo>
                    <a:pt x="1" y="0"/>
                  </a:lnTo>
                </a:path>
              </a:pathLst>
            </a:custGeom>
            <a:solidFill>
              <a:srgbClr val="F9CE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" name="Google Shape;147;p3"/>
            <p:cNvSpPr/>
            <p:nvPr/>
          </p:nvSpPr>
          <p:spPr>
            <a:xfrm>
              <a:off x="-3540203" y="994651"/>
              <a:ext cx="2908271" cy="275007"/>
            </a:xfrm>
            <a:custGeom>
              <a:avLst/>
              <a:gdLst/>
              <a:ahLst/>
              <a:cxnLst/>
              <a:rect l="l" t="t" r="r" b="b"/>
              <a:pathLst>
                <a:path w="54378" h="5142" extrusionOk="0">
                  <a:moveTo>
                    <a:pt x="1" y="0"/>
                  </a:moveTo>
                  <a:lnTo>
                    <a:pt x="1" y="312"/>
                  </a:lnTo>
                  <a:lnTo>
                    <a:pt x="54377" y="5142"/>
                  </a:lnTo>
                  <a:lnTo>
                    <a:pt x="54377" y="483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9CE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" name="Google Shape;148;p3"/>
            <p:cNvSpPr/>
            <p:nvPr/>
          </p:nvSpPr>
          <p:spPr>
            <a:xfrm>
              <a:off x="-3540203" y="994651"/>
              <a:ext cx="2908271" cy="275007"/>
            </a:xfrm>
            <a:custGeom>
              <a:avLst/>
              <a:gdLst/>
              <a:ahLst/>
              <a:cxnLst/>
              <a:rect l="l" t="t" r="r" b="b"/>
              <a:pathLst>
                <a:path w="54378" h="5142" fill="none" extrusionOk="0">
                  <a:moveTo>
                    <a:pt x="1" y="312"/>
                  </a:moveTo>
                  <a:lnTo>
                    <a:pt x="54377" y="5142"/>
                  </a:lnTo>
                  <a:lnTo>
                    <a:pt x="54377" y="4830"/>
                  </a:lnTo>
                  <a:lnTo>
                    <a:pt x="1" y="0"/>
                  </a:lnTo>
                </a:path>
              </a:pathLst>
            </a:custGeom>
            <a:solidFill>
              <a:srgbClr val="F9CE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" name="Google Shape;149;p3"/>
            <p:cNvSpPr/>
            <p:nvPr/>
          </p:nvSpPr>
          <p:spPr>
            <a:xfrm>
              <a:off x="-3577693" y="1382127"/>
              <a:ext cx="2912443" cy="275007"/>
            </a:xfrm>
            <a:custGeom>
              <a:avLst/>
              <a:gdLst/>
              <a:ahLst/>
              <a:cxnLst/>
              <a:rect l="l" t="t" r="r" b="b"/>
              <a:pathLst>
                <a:path w="54456" h="5142" extrusionOk="0">
                  <a:moveTo>
                    <a:pt x="78" y="0"/>
                  </a:moveTo>
                  <a:lnTo>
                    <a:pt x="1" y="390"/>
                  </a:lnTo>
                  <a:lnTo>
                    <a:pt x="54455" y="5142"/>
                  </a:lnTo>
                  <a:lnTo>
                    <a:pt x="54455" y="4830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F9CE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" name="Google Shape;150;p3"/>
            <p:cNvSpPr/>
            <p:nvPr/>
          </p:nvSpPr>
          <p:spPr>
            <a:xfrm>
              <a:off x="-3577693" y="1382127"/>
              <a:ext cx="2912443" cy="275007"/>
            </a:xfrm>
            <a:custGeom>
              <a:avLst/>
              <a:gdLst/>
              <a:ahLst/>
              <a:cxnLst/>
              <a:rect l="l" t="t" r="r" b="b"/>
              <a:pathLst>
                <a:path w="54456" h="5142" fill="none" extrusionOk="0">
                  <a:moveTo>
                    <a:pt x="1" y="390"/>
                  </a:moveTo>
                  <a:lnTo>
                    <a:pt x="54455" y="5142"/>
                  </a:lnTo>
                  <a:lnTo>
                    <a:pt x="54455" y="4830"/>
                  </a:lnTo>
                  <a:lnTo>
                    <a:pt x="78" y="0"/>
                  </a:lnTo>
                </a:path>
              </a:pathLst>
            </a:custGeom>
            <a:solidFill>
              <a:srgbClr val="F9CE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" name="Google Shape;151;p3"/>
            <p:cNvSpPr/>
            <p:nvPr/>
          </p:nvSpPr>
          <p:spPr>
            <a:xfrm>
              <a:off x="-3611013" y="1773774"/>
              <a:ext cx="2912390" cy="275007"/>
            </a:xfrm>
            <a:custGeom>
              <a:avLst/>
              <a:gdLst/>
              <a:ahLst/>
              <a:cxnLst/>
              <a:rect l="l" t="t" r="r" b="b"/>
              <a:pathLst>
                <a:path w="54455" h="5142" extrusionOk="0">
                  <a:moveTo>
                    <a:pt x="0" y="0"/>
                  </a:moveTo>
                  <a:lnTo>
                    <a:pt x="0" y="312"/>
                  </a:lnTo>
                  <a:lnTo>
                    <a:pt x="54455" y="5142"/>
                  </a:lnTo>
                  <a:lnTo>
                    <a:pt x="54455" y="48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9CE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" name="Google Shape;152;p3"/>
            <p:cNvSpPr/>
            <p:nvPr/>
          </p:nvSpPr>
          <p:spPr>
            <a:xfrm>
              <a:off x="-3611013" y="1773774"/>
              <a:ext cx="2912390" cy="275007"/>
            </a:xfrm>
            <a:custGeom>
              <a:avLst/>
              <a:gdLst/>
              <a:ahLst/>
              <a:cxnLst/>
              <a:rect l="l" t="t" r="r" b="b"/>
              <a:pathLst>
                <a:path w="54455" h="5142" fill="none" extrusionOk="0">
                  <a:moveTo>
                    <a:pt x="0" y="312"/>
                  </a:moveTo>
                  <a:lnTo>
                    <a:pt x="54455" y="5142"/>
                  </a:lnTo>
                  <a:lnTo>
                    <a:pt x="54455" y="4830"/>
                  </a:lnTo>
                  <a:lnTo>
                    <a:pt x="0" y="0"/>
                  </a:lnTo>
                </a:path>
              </a:pathLst>
            </a:custGeom>
            <a:solidFill>
              <a:srgbClr val="F9CE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" name="Google Shape;153;p3"/>
            <p:cNvSpPr/>
            <p:nvPr/>
          </p:nvSpPr>
          <p:spPr>
            <a:xfrm>
              <a:off x="-3644332" y="2161250"/>
              <a:ext cx="2912390" cy="275007"/>
            </a:xfrm>
            <a:custGeom>
              <a:avLst/>
              <a:gdLst/>
              <a:ahLst/>
              <a:cxnLst/>
              <a:rect l="l" t="t" r="r" b="b"/>
              <a:pathLst>
                <a:path w="54455" h="5142" extrusionOk="0">
                  <a:moveTo>
                    <a:pt x="0" y="0"/>
                  </a:moveTo>
                  <a:lnTo>
                    <a:pt x="0" y="390"/>
                  </a:lnTo>
                  <a:lnTo>
                    <a:pt x="54377" y="5142"/>
                  </a:lnTo>
                  <a:lnTo>
                    <a:pt x="54455" y="48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9CE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" name="Google Shape;154;p3"/>
            <p:cNvSpPr/>
            <p:nvPr/>
          </p:nvSpPr>
          <p:spPr>
            <a:xfrm>
              <a:off x="-3644332" y="2161250"/>
              <a:ext cx="2912390" cy="275007"/>
            </a:xfrm>
            <a:custGeom>
              <a:avLst/>
              <a:gdLst/>
              <a:ahLst/>
              <a:cxnLst/>
              <a:rect l="l" t="t" r="r" b="b"/>
              <a:pathLst>
                <a:path w="54455" h="5142" fill="none" extrusionOk="0">
                  <a:moveTo>
                    <a:pt x="0" y="390"/>
                  </a:moveTo>
                  <a:lnTo>
                    <a:pt x="54377" y="5142"/>
                  </a:lnTo>
                  <a:lnTo>
                    <a:pt x="54455" y="4830"/>
                  </a:lnTo>
                  <a:lnTo>
                    <a:pt x="0" y="0"/>
                  </a:lnTo>
                </a:path>
              </a:pathLst>
            </a:custGeom>
            <a:solidFill>
              <a:srgbClr val="F9CE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" name="Google Shape;155;p3"/>
            <p:cNvSpPr/>
            <p:nvPr/>
          </p:nvSpPr>
          <p:spPr>
            <a:xfrm>
              <a:off x="-3681876" y="2552898"/>
              <a:ext cx="2912443" cy="275007"/>
            </a:xfrm>
            <a:custGeom>
              <a:avLst/>
              <a:gdLst/>
              <a:ahLst/>
              <a:cxnLst/>
              <a:rect l="l" t="t" r="r" b="b"/>
              <a:pathLst>
                <a:path w="54456" h="5142" extrusionOk="0">
                  <a:moveTo>
                    <a:pt x="79" y="0"/>
                  </a:moveTo>
                  <a:lnTo>
                    <a:pt x="1" y="312"/>
                  </a:lnTo>
                  <a:lnTo>
                    <a:pt x="54455" y="5142"/>
                  </a:lnTo>
                  <a:lnTo>
                    <a:pt x="54455" y="4830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F9CE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" name="Google Shape;156;p3"/>
            <p:cNvSpPr/>
            <p:nvPr/>
          </p:nvSpPr>
          <p:spPr>
            <a:xfrm>
              <a:off x="-3681876" y="2552898"/>
              <a:ext cx="2912443" cy="275007"/>
            </a:xfrm>
            <a:custGeom>
              <a:avLst/>
              <a:gdLst/>
              <a:ahLst/>
              <a:cxnLst/>
              <a:rect l="l" t="t" r="r" b="b"/>
              <a:pathLst>
                <a:path w="54456" h="5142" fill="none" extrusionOk="0">
                  <a:moveTo>
                    <a:pt x="1" y="312"/>
                  </a:moveTo>
                  <a:lnTo>
                    <a:pt x="54455" y="5142"/>
                  </a:lnTo>
                  <a:lnTo>
                    <a:pt x="54455" y="4830"/>
                  </a:lnTo>
                  <a:lnTo>
                    <a:pt x="79" y="0"/>
                  </a:lnTo>
                </a:path>
              </a:pathLst>
            </a:custGeom>
            <a:solidFill>
              <a:srgbClr val="F9CE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" name="Google Shape;157;p3"/>
            <p:cNvSpPr/>
            <p:nvPr/>
          </p:nvSpPr>
          <p:spPr>
            <a:xfrm>
              <a:off x="-3715196" y="2940374"/>
              <a:ext cx="2912443" cy="275007"/>
            </a:xfrm>
            <a:custGeom>
              <a:avLst/>
              <a:gdLst/>
              <a:ahLst/>
              <a:cxnLst/>
              <a:rect l="l" t="t" r="r" b="b"/>
              <a:pathLst>
                <a:path w="54456" h="5142" extrusionOk="0">
                  <a:moveTo>
                    <a:pt x="79" y="0"/>
                  </a:moveTo>
                  <a:lnTo>
                    <a:pt x="1" y="312"/>
                  </a:lnTo>
                  <a:lnTo>
                    <a:pt x="54455" y="5142"/>
                  </a:lnTo>
                  <a:lnTo>
                    <a:pt x="54455" y="4830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F9CE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" name="Google Shape;158;p3"/>
            <p:cNvSpPr/>
            <p:nvPr/>
          </p:nvSpPr>
          <p:spPr>
            <a:xfrm>
              <a:off x="-3715196" y="2940374"/>
              <a:ext cx="2912443" cy="275007"/>
            </a:xfrm>
            <a:custGeom>
              <a:avLst/>
              <a:gdLst/>
              <a:ahLst/>
              <a:cxnLst/>
              <a:rect l="l" t="t" r="r" b="b"/>
              <a:pathLst>
                <a:path w="54456" h="5142" fill="none" extrusionOk="0">
                  <a:moveTo>
                    <a:pt x="1" y="312"/>
                  </a:moveTo>
                  <a:lnTo>
                    <a:pt x="54455" y="5142"/>
                  </a:lnTo>
                  <a:lnTo>
                    <a:pt x="54455" y="4830"/>
                  </a:lnTo>
                  <a:lnTo>
                    <a:pt x="79" y="0"/>
                  </a:lnTo>
                </a:path>
              </a:pathLst>
            </a:custGeom>
            <a:solidFill>
              <a:srgbClr val="F9CE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" name="Google Shape;159;p3"/>
            <p:cNvSpPr/>
            <p:nvPr/>
          </p:nvSpPr>
          <p:spPr>
            <a:xfrm>
              <a:off x="-3748515" y="3331968"/>
              <a:ext cx="2912390" cy="275060"/>
            </a:xfrm>
            <a:custGeom>
              <a:avLst/>
              <a:gdLst/>
              <a:ahLst/>
              <a:cxnLst/>
              <a:rect l="l" t="t" r="r" b="b"/>
              <a:pathLst>
                <a:path w="54455" h="5143" extrusionOk="0">
                  <a:moveTo>
                    <a:pt x="0" y="1"/>
                  </a:moveTo>
                  <a:lnTo>
                    <a:pt x="0" y="313"/>
                  </a:lnTo>
                  <a:lnTo>
                    <a:pt x="54377" y="5143"/>
                  </a:lnTo>
                  <a:lnTo>
                    <a:pt x="54455" y="483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9CE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" name="Google Shape;160;p3"/>
            <p:cNvSpPr/>
            <p:nvPr/>
          </p:nvSpPr>
          <p:spPr>
            <a:xfrm>
              <a:off x="-3748515" y="3331968"/>
              <a:ext cx="2912390" cy="275060"/>
            </a:xfrm>
            <a:custGeom>
              <a:avLst/>
              <a:gdLst/>
              <a:ahLst/>
              <a:cxnLst/>
              <a:rect l="l" t="t" r="r" b="b"/>
              <a:pathLst>
                <a:path w="54455" h="5143" fill="none" extrusionOk="0">
                  <a:moveTo>
                    <a:pt x="0" y="313"/>
                  </a:moveTo>
                  <a:lnTo>
                    <a:pt x="54377" y="5143"/>
                  </a:lnTo>
                  <a:lnTo>
                    <a:pt x="54455" y="4831"/>
                  </a:lnTo>
                  <a:lnTo>
                    <a:pt x="0" y="1"/>
                  </a:lnTo>
                </a:path>
              </a:pathLst>
            </a:custGeom>
            <a:solidFill>
              <a:srgbClr val="F9CE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1" name="Google Shape;161;p3"/>
            <p:cNvSpPr/>
            <p:nvPr/>
          </p:nvSpPr>
          <p:spPr>
            <a:xfrm>
              <a:off x="-3781834" y="3719444"/>
              <a:ext cx="2912390" cy="275060"/>
            </a:xfrm>
            <a:custGeom>
              <a:avLst/>
              <a:gdLst/>
              <a:ahLst/>
              <a:cxnLst/>
              <a:rect l="l" t="t" r="r" b="b"/>
              <a:pathLst>
                <a:path w="54455" h="5143" extrusionOk="0">
                  <a:moveTo>
                    <a:pt x="0" y="1"/>
                  </a:moveTo>
                  <a:lnTo>
                    <a:pt x="0" y="313"/>
                  </a:lnTo>
                  <a:lnTo>
                    <a:pt x="54377" y="5143"/>
                  </a:lnTo>
                  <a:lnTo>
                    <a:pt x="54455" y="483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9CE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" name="Google Shape;162;p3"/>
            <p:cNvSpPr/>
            <p:nvPr/>
          </p:nvSpPr>
          <p:spPr>
            <a:xfrm>
              <a:off x="-3781834" y="3719444"/>
              <a:ext cx="2912390" cy="275060"/>
            </a:xfrm>
            <a:custGeom>
              <a:avLst/>
              <a:gdLst/>
              <a:ahLst/>
              <a:cxnLst/>
              <a:rect l="l" t="t" r="r" b="b"/>
              <a:pathLst>
                <a:path w="54455" h="5143" fill="none" extrusionOk="0">
                  <a:moveTo>
                    <a:pt x="0" y="313"/>
                  </a:moveTo>
                  <a:lnTo>
                    <a:pt x="54377" y="5143"/>
                  </a:lnTo>
                  <a:lnTo>
                    <a:pt x="54455" y="4831"/>
                  </a:lnTo>
                  <a:lnTo>
                    <a:pt x="0" y="1"/>
                  </a:lnTo>
                </a:path>
              </a:pathLst>
            </a:custGeom>
            <a:solidFill>
              <a:srgbClr val="F9CE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3" name="Google Shape;163;p3"/>
            <p:cNvSpPr/>
            <p:nvPr/>
          </p:nvSpPr>
          <p:spPr>
            <a:xfrm>
              <a:off x="-3819325" y="4111091"/>
              <a:ext cx="2912390" cy="275060"/>
            </a:xfrm>
            <a:custGeom>
              <a:avLst/>
              <a:gdLst/>
              <a:ahLst/>
              <a:cxnLst/>
              <a:rect l="l" t="t" r="r" b="b"/>
              <a:pathLst>
                <a:path w="54455" h="5143" extrusionOk="0">
                  <a:moveTo>
                    <a:pt x="78" y="1"/>
                  </a:moveTo>
                  <a:lnTo>
                    <a:pt x="0" y="312"/>
                  </a:lnTo>
                  <a:lnTo>
                    <a:pt x="54455" y="5142"/>
                  </a:lnTo>
                  <a:lnTo>
                    <a:pt x="54455" y="4831"/>
                  </a:lnTo>
                  <a:lnTo>
                    <a:pt x="78" y="1"/>
                  </a:lnTo>
                  <a:close/>
                </a:path>
              </a:pathLst>
            </a:custGeom>
            <a:solidFill>
              <a:srgbClr val="F9CE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" name="Google Shape;164;p3"/>
            <p:cNvSpPr/>
            <p:nvPr/>
          </p:nvSpPr>
          <p:spPr>
            <a:xfrm>
              <a:off x="-3819325" y="4111091"/>
              <a:ext cx="2912390" cy="275060"/>
            </a:xfrm>
            <a:custGeom>
              <a:avLst/>
              <a:gdLst/>
              <a:ahLst/>
              <a:cxnLst/>
              <a:rect l="l" t="t" r="r" b="b"/>
              <a:pathLst>
                <a:path w="54455" h="5143" fill="none" extrusionOk="0">
                  <a:moveTo>
                    <a:pt x="0" y="312"/>
                  </a:moveTo>
                  <a:lnTo>
                    <a:pt x="54455" y="5142"/>
                  </a:lnTo>
                  <a:lnTo>
                    <a:pt x="54455" y="4831"/>
                  </a:lnTo>
                  <a:lnTo>
                    <a:pt x="78" y="1"/>
                  </a:lnTo>
                </a:path>
              </a:pathLst>
            </a:custGeom>
            <a:solidFill>
              <a:srgbClr val="F9CE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" name="Google Shape;165;p3"/>
            <p:cNvSpPr/>
            <p:nvPr/>
          </p:nvSpPr>
          <p:spPr>
            <a:xfrm>
              <a:off x="-3852698" y="4498567"/>
              <a:ext cx="2912443" cy="275060"/>
            </a:xfrm>
            <a:custGeom>
              <a:avLst/>
              <a:gdLst/>
              <a:ahLst/>
              <a:cxnLst/>
              <a:rect l="l" t="t" r="r" b="b"/>
              <a:pathLst>
                <a:path w="54456" h="5143" extrusionOk="0">
                  <a:moveTo>
                    <a:pt x="1" y="1"/>
                  </a:moveTo>
                  <a:lnTo>
                    <a:pt x="1" y="312"/>
                  </a:lnTo>
                  <a:lnTo>
                    <a:pt x="54455" y="5142"/>
                  </a:lnTo>
                  <a:lnTo>
                    <a:pt x="54455" y="483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9CE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" name="Google Shape;166;p3"/>
            <p:cNvSpPr/>
            <p:nvPr/>
          </p:nvSpPr>
          <p:spPr>
            <a:xfrm>
              <a:off x="-3852698" y="4498567"/>
              <a:ext cx="2912443" cy="275060"/>
            </a:xfrm>
            <a:custGeom>
              <a:avLst/>
              <a:gdLst/>
              <a:ahLst/>
              <a:cxnLst/>
              <a:rect l="l" t="t" r="r" b="b"/>
              <a:pathLst>
                <a:path w="54456" h="5143" fill="none" extrusionOk="0">
                  <a:moveTo>
                    <a:pt x="1" y="312"/>
                  </a:moveTo>
                  <a:lnTo>
                    <a:pt x="54455" y="5142"/>
                  </a:lnTo>
                  <a:lnTo>
                    <a:pt x="54455" y="4831"/>
                  </a:lnTo>
                  <a:lnTo>
                    <a:pt x="1" y="1"/>
                  </a:lnTo>
                </a:path>
              </a:pathLst>
            </a:custGeom>
            <a:solidFill>
              <a:srgbClr val="F9CE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67" name="Google Shape;167;p3"/>
          <p:cNvSpPr/>
          <p:nvPr/>
        </p:nvSpPr>
        <p:spPr>
          <a:xfrm>
            <a:off x="3671035" y="3981539"/>
            <a:ext cx="272261" cy="272333"/>
          </a:xfrm>
          <a:custGeom>
            <a:avLst/>
            <a:gdLst/>
            <a:ahLst/>
            <a:cxnLst/>
            <a:rect l="l" t="t" r="r" b="b"/>
            <a:pathLst>
              <a:path w="3818" h="3819" fill="none" extrusionOk="0">
                <a:moveTo>
                  <a:pt x="1948" y="3818"/>
                </a:moveTo>
                <a:lnTo>
                  <a:pt x="1948" y="3818"/>
                </a:lnTo>
                <a:lnTo>
                  <a:pt x="1792" y="3818"/>
                </a:lnTo>
                <a:lnTo>
                  <a:pt x="1792" y="3818"/>
                </a:lnTo>
                <a:lnTo>
                  <a:pt x="1403" y="3740"/>
                </a:lnTo>
                <a:lnTo>
                  <a:pt x="1013" y="3585"/>
                </a:lnTo>
                <a:lnTo>
                  <a:pt x="701" y="3351"/>
                </a:lnTo>
                <a:lnTo>
                  <a:pt x="468" y="3117"/>
                </a:lnTo>
                <a:lnTo>
                  <a:pt x="234" y="2805"/>
                </a:lnTo>
                <a:lnTo>
                  <a:pt x="78" y="2494"/>
                </a:lnTo>
                <a:lnTo>
                  <a:pt x="0" y="2104"/>
                </a:lnTo>
                <a:lnTo>
                  <a:pt x="0" y="1715"/>
                </a:lnTo>
                <a:lnTo>
                  <a:pt x="0" y="1715"/>
                </a:lnTo>
                <a:lnTo>
                  <a:pt x="78" y="1325"/>
                </a:lnTo>
                <a:lnTo>
                  <a:pt x="234" y="1014"/>
                </a:lnTo>
                <a:lnTo>
                  <a:pt x="390" y="702"/>
                </a:lnTo>
                <a:lnTo>
                  <a:pt x="624" y="468"/>
                </a:lnTo>
                <a:lnTo>
                  <a:pt x="935" y="235"/>
                </a:lnTo>
                <a:lnTo>
                  <a:pt x="1247" y="79"/>
                </a:lnTo>
                <a:lnTo>
                  <a:pt x="1558" y="1"/>
                </a:lnTo>
                <a:lnTo>
                  <a:pt x="1948" y="1"/>
                </a:lnTo>
                <a:lnTo>
                  <a:pt x="1948" y="1"/>
                </a:lnTo>
                <a:lnTo>
                  <a:pt x="2104" y="1"/>
                </a:lnTo>
                <a:lnTo>
                  <a:pt x="2104" y="1"/>
                </a:lnTo>
                <a:lnTo>
                  <a:pt x="2493" y="79"/>
                </a:lnTo>
                <a:lnTo>
                  <a:pt x="2805" y="157"/>
                </a:lnTo>
                <a:lnTo>
                  <a:pt x="3116" y="391"/>
                </a:lnTo>
                <a:lnTo>
                  <a:pt x="3428" y="624"/>
                </a:lnTo>
                <a:lnTo>
                  <a:pt x="3584" y="936"/>
                </a:lnTo>
                <a:lnTo>
                  <a:pt x="3740" y="1325"/>
                </a:lnTo>
                <a:lnTo>
                  <a:pt x="3818" y="1637"/>
                </a:lnTo>
                <a:lnTo>
                  <a:pt x="3818" y="2026"/>
                </a:lnTo>
                <a:lnTo>
                  <a:pt x="3818" y="2026"/>
                </a:lnTo>
                <a:lnTo>
                  <a:pt x="3740" y="2416"/>
                </a:lnTo>
                <a:lnTo>
                  <a:pt x="3662" y="2728"/>
                </a:lnTo>
                <a:lnTo>
                  <a:pt x="3428" y="3039"/>
                </a:lnTo>
                <a:lnTo>
                  <a:pt x="3194" y="3273"/>
                </a:lnTo>
                <a:lnTo>
                  <a:pt x="2961" y="3507"/>
                </a:lnTo>
                <a:lnTo>
                  <a:pt x="2649" y="3662"/>
                </a:lnTo>
                <a:lnTo>
                  <a:pt x="2260" y="3740"/>
                </a:lnTo>
                <a:lnTo>
                  <a:pt x="1948" y="3818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8" name="Google Shape;168;p3"/>
          <p:cNvSpPr/>
          <p:nvPr/>
        </p:nvSpPr>
        <p:spPr>
          <a:xfrm>
            <a:off x="3721023" y="3459414"/>
            <a:ext cx="266700" cy="272261"/>
          </a:xfrm>
          <a:custGeom>
            <a:avLst/>
            <a:gdLst/>
            <a:ahLst/>
            <a:cxnLst/>
            <a:rect l="l" t="t" r="r" b="b"/>
            <a:pathLst>
              <a:path w="3740" h="3818" fill="none" extrusionOk="0">
                <a:moveTo>
                  <a:pt x="1870" y="3817"/>
                </a:moveTo>
                <a:lnTo>
                  <a:pt x="1870" y="3817"/>
                </a:lnTo>
                <a:lnTo>
                  <a:pt x="1714" y="3817"/>
                </a:lnTo>
                <a:lnTo>
                  <a:pt x="1714" y="3817"/>
                </a:lnTo>
                <a:lnTo>
                  <a:pt x="1325" y="3739"/>
                </a:lnTo>
                <a:lnTo>
                  <a:pt x="935" y="3584"/>
                </a:lnTo>
                <a:lnTo>
                  <a:pt x="702" y="3428"/>
                </a:lnTo>
                <a:lnTo>
                  <a:pt x="390" y="3116"/>
                </a:lnTo>
                <a:lnTo>
                  <a:pt x="234" y="2883"/>
                </a:lnTo>
                <a:lnTo>
                  <a:pt x="78" y="2493"/>
                </a:lnTo>
                <a:lnTo>
                  <a:pt x="0" y="2103"/>
                </a:lnTo>
                <a:lnTo>
                  <a:pt x="0" y="1714"/>
                </a:lnTo>
                <a:lnTo>
                  <a:pt x="0" y="1714"/>
                </a:lnTo>
                <a:lnTo>
                  <a:pt x="0" y="1402"/>
                </a:lnTo>
                <a:lnTo>
                  <a:pt x="156" y="1091"/>
                </a:lnTo>
                <a:lnTo>
                  <a:pt x="312" y="779"/>
                </a:lnTo>
                <a:lnTo>
                  <a:pt x="546" y="545"/>
                </a:lnTo>
                <a:lnTo>
                  <a:pt x="857" y="312"/>
                </a:lnTo>
                <a:lnTo>
                  <a:pt x="1169" y="156"/>
                </a:lnTo>
                <a:lnTo>
                  <a:pt x="1481" y="78"/>
                </a:lnTo>
                <a:lnTo>
                  <a:pt x="1870" y="0"/>
                </a:lnTo>
                <a:lnTo>
                  <a:pt x="1870" y="0"/>
                </a:lnTo>
                <a:lnTo>
                  <a:pt x="2026" y="0"/>
                </a:lnTo>
                <a:lnTo>
                  <a:pt x="2026" y="0"/>
                </a:lnTo>
                <a:lnTo>
                  <a:pt x="2415" y="78"/>
                </a:lnTo>
                <a:lnTo>
                  <a:pt x="2805" y="234"/>
                </a:lnTo>
                <a:lnTo>
                  <a:pt x="3039" y="468"/>
                </a:lnTo>
                <a:lnTo>
                  <a:pt x="3350" y="701"/>
                </a:lnTo>
                <a:lnTo>
                  <a:pt x="3506" y="1013"/>
                </a:lnTo>
                <a:lnTo>
                  <a:pt x="3662" y="1324"/>
                </a:lnTo>
                <a:lnTo>
                  <a:pt x="3740" y="1714"/>
                </a:lnTo>
                <a:lnTo>
                  <a:pt x="3740" y="2103"/>
                </a:lnTo>
                <a:lnTo>
                  <a:pt x="3740" y="2103"/>
                </a:lnTo>
                <a:lnTo>
                  <a:pt x="3740" y="2415"/>
                </a:lnTo>
                <a:lnTo>
                  <a:pt x="3584" y="2805"/>
                </a:lnTo>
                <a:lnTo>
                  <a:pt x="3428" y="3116"/>
                </a:lnTo>
                <a:lnTo>
                  <a:pt x="3194" y="3350"/>
                </a:lnTo>
                <a:lnTo>
                  <a:pt x="2883" y="3506"/>
                </a:lnTo>
                <a:lnTo>
                  <a:pt x="2571" y="3739"/>
                </a:lnTo>
                <a:lnTo>
                  <a:pt x="2260" y="3817"/>
                </a:lnTo>
                <a:lnTo>
                  <a:pt x="1870" y="3817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9" name="Google Shape;169;p3"/>
          <p:cNvSpPr/>
          <p:nvPr/>
        </p:nvSpPr>
        <p:spPr>
          <a:xfrm>
            <a:off x="3765448" y="2942779"/>
            <a:ext cx="272261" cy="272261"/>
          </a:xfrm>
          <a:custGeom>
            <a:avLst/>
            <a:gdLst/>
            <a:ahLst/>
            <a:cxnLst/>
            <a:rect l="l" t="t" r="r" b="b"/>
            <a:pathLst>
              <a:path w="3818" h="3818" fill="none" extrusionOk="0">
                <a:moveTo>
                  <a:pt x="1870" y="3817"/>
                </a:moveTo>
                <a:lnTo>
                  <a:pt x="1870" y="3817"/>
                </a:lnTo>
                <a:lnTo>
                  <a:pt x="1715" y="3817"/>
                </a:lnTo>
                <a:lnTo>
                  <a:pt x="1715" y="3817"/>
                </a:lnTo>
                <a:lnTo>
                  <a:pt x="1325" y="3739"/>
                </a:lnTo>
                <a:lnTo>
                  <a:pt x="1013" y="3584"/>
                </a:lnTo>
                <a:lnTo>
                  <a:pt x="702" y="3350"/>
                </a:lnTo>
                <a:lnTo>
                  <a:pt x="390" y="3116"/>
                </a:lnTo>
                <a:lnTo>
                  <a:pt x="234" y="2805"/>
                </a:lnTo>
                <a:lnTo>
                  <a:pt x="79" y="2493"/>
                </a:lnTo>
                <a:lnTo>
                  <a:pt x="1" y="2103"/>
                </a:lnTo>
                <a:lnTo>
                  <a:pt x="1" y="1714"/>
                </a:lnTo>
                <a:lnTo>
                  <a:pt x="1" y="1714"/>
                </a:lnTo>
                <a:lnTo>
                  <a:pt x="79" y="1324"/>
                </a:lnTo>
                <a:lnTo>
                  <a:pt x="156" y="1013"/>
                </a:lnTo>
                <a:lnTo>
                  <a:pt x="390" y="701"/>
                </a:lnTo>
                <a:lnTo>
                  <a:pt x="624" y="468"/>
                </a:lnTo>
                <a:lnTo>
                  <a:pt x="858" y="234"/>
                </a:lnTo>
                <a:lnTo>
                  <a:pt x="1169" y="78"/>
                </a:lnTo>
                <a:lnTo>
                  <a:pt x="1559" y="0"/>
                </a:lnTo>
                <a:lnTo>
                  <a:pt x="1870" y="0"/>
                </a:lnTo>
                <a:lnTo>
                  <a:pt x="1870" y="0"/>
                </a:lnTo>
                <a:lnTo>
                  <a:pt x="2026" y="0"/>
                </a:lnTo>
                <a:lnTo>
                  <a:pt x="2026" y="0"/>
                </a:lnTo>
                <a:lnTo>
                  <a:pt x="2416" y="78"/>
                </a:lnTo>
                <a:lnTo>
                  <a:pt x="2805" y="156"/>
                </a:lnTo>
                <a:lnTo>
                  <a:pt x="3117" y="390"/>
                </a:lnTo>
                <a:lnTo>
                  <a:pt x="3351" y="623"/>
                </a:lnTo>
                <a:lnTo>
                  <a:pt x="3584" y="935"/>
                </a:lnTo>
                <a:lnTo>
                  <a:pt x="3740" y="1324"/>
                </a:lnTo>
                <a:lnTo>
                  <a:pt x="3818" y="1636"/>
                </a:lnTo>
                <a:lnTo>
                  <a:pt x="3818" y="2026"/>
                </a:lnTo>
                <a:lnTo>
                  <a:pt x="3818" y="2026"/>
                </a:lnTo>
                <a:lnTo>
                  <a:pt x="3740" y="2415"/>
                </a:lnTo>
                <a:lnTo>
                  <a:pt x="3584" y="2727"/>
                </a:lnTo>
                <a:lnTo>
                  <a:pt x="3428" y="3038"/>
                </a:lnTo>
                <a:lnTo>
                  <a:pt x="3195" y="3272"/>
                </a:lnTo>
                <a:lnTo>
                  <a:pt x="2883" y="3506"/>
                </a:lnTo>
                <a:lnTo>
                  <a:pt x="2571" y="3662"/>
                </a:lnTo>
                <a:lnTo>
                  <a:pt x="2260" y="3739"/>
                </a:lnTo>
                <a:lnTo>
                  <a:pt x="1870" y="3817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0" name="Google Shape;170;p3"/>
          <p:cNvSpPr/>
          <p:nvPr/>
        </p:nvSpPr>
        <p:spPr>
          <a:xfrm>
            <a:off x="3809874" y="2420582"/>
            <a:ext cx="272333" cy="272261"/>
          </a:xfrm>
          <a:custGeom>
            <a:avLst/>
            <a:gdLst/>
            <a:ahLst/>
            <a:cxnLst/>
            <a:rect l="l" t="t" r="r" b="b"/>
            <a:pathLst>
              <a:path w="3819" h="3818" fill="none" extrusionOk="0">
                <a:moveTo>
                  <a:pt x="1948" y="3817"/>
                </a:moveTo>
                <a:lnTo>
                  <a:pt x="1948" y="3817"/>
                </a:lnTo>
                <a:lnTo>
                  <a:pt x="1715" y="3817"/>
                </a:lnTo>
                <a:lnTo>
                  <a:pt x="1715" y="3817"/>
                </a:lnTo>
                <a:lnTo>
                  <a:pt x="1325" y="3740"/>
                </a:lnTo>
                <a:lnTo>
                  <a:pt x="1014" y="3584"/>
                </a:lnTo>
                <a:lnTo>
                  <a:pt x="702" y="3428"/>
                </a:lnTo>
                <a:lnTo>
                  <a:pt x="468" y="3116"/>
                </a:lnTo>
                <a:lnTo>
                  <a:pt x="235" y="2883"/>
                </a:lnTo>
                <a:lnTo>
                  <a:pt x="79" y="2493"/>
                </a:lnTo>
                <a:lnTo>
                  <a:pt x="1" y="2104"/>
                </a:lnTo>
                <a:lnTo>
                  <a:pt x="1" y="1792"/>
                </a:lnTo>
                <a:lnTo>
                  <a:pt x="1" y="1792"/>
                </a:lnTo>
                <a:lnTo>
                  <a:pt x="79" y="1402"/>
                </a:lnTo>
                <a:lnTo>
                  <a:pt x="235" y="1091"/>
                </a:lnTo>
                <a:lnTo>
                  <a:pt x="390" y="779"/>
                </a:lnTo>
                <a:lnTo>
                  <a:pt x="624" y="546"/>
                </a:lnTo>
                <a:lnTo>
                  <a:pt x="936" y="312"/>
                </a:lnTo>
                <a:lnTo>
                  <a:pt x="1247" y="156"/>
                </a:lnTo>
                <a:lnTo>
                  <a:pt x="1559" y="78"/>
                </a:lnTo>
                <a:lnTo>
                  <a:pt x="1948" y="0"/>
                </a:lnTo>
                <a:lnTo>
                  <a:pt x="1948" y="0"/>
                </a:lnTo>
                <a:lnTo>
                  <a:pt x="2104" y="0"/>
                </a:lnTo>
                <a:lnTo>
                  <a:pt x="2104" y="0"/>
                </a:lnTo>
                <a:lnTo>
                  <a:pt x="2494" y="78"/>
                </a:lnTo>
                <a:lnTo>
                  <a:pt x="2805" y="234"/>
                </a:lnTo>
                <a:lnTo>
                  <a:pt x="3117" y="468"/>
                </a:lnTo>
                <a:lnTo>
                  <a:pt x="3351" y="701"/>
                </a:lnTo>
                <a:lnTo>
                  <a:pt x="3584" y="1013"/>
                </a:lnTo>
                <a:lnTo>
                  <a:pt x="3740" y="1325"/>
                </a:lnTo>
                <a:lnTo>
                  <a:pt x="3818" y="1714"/>
                </a:lnTo>
                <a:lnTo>
                  <a:pt x="3818" y="2104"/>
                </a:lnTo>
                <a:lnTo>
                  <a:pt x="3818" y="2104"/>
                </a:lnTo>
                <a:lnTo>
                  <a:pt x="3740" y="2415"/>
                </a:lnTo>
                <a:lnTo>
                  <a:pt x="3584" y="2805"/>
                </a:lnTo>
                <a:lnTo>
                  <a:pt x="3429" y="3116"/>
                </a:lnTo>
                <a:lnTo>
                  <a:pt x="3195" y="3350"/>
                </a:lnTo>
                <a:lnTo>
                  <a:pt x="2961" y="3584"/>
                </a:lnTo>
                <a:lnTo>
                  <a:pt x="2650" y="3740"/>
                </a:lnTo>
                <a:lnTo>
                  <a:pt x="2260" y="3817"/>
                </a:lnTo>
                <a:lnTo>
                  <a:pt x="1948" y="3817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1" name="Google Shape;171;p3"/>
          <p:cNvSpPr/>
          <p:nvPr/>
        </p:nvSpPr>
        <p:spPr>
          <a:xfrm>
            <a:off x="3854371" y="1903947"/>
            <a:ext cx="272261" cy="272261"/>
          </a:xfrm>
          <a:custGeom>
            <a:avLst/>
            <a:gdLst/>
            <a:ahLst/>
            <a:cxnLst/>
            <a:rect l="l" t="t" r="r" b="b"/>
            <a:pathLst>
              <a:path w="3818" h="3818" fill="none" extrusionOk="0">
                <a:moveTo>
                  <a:pt x="1948" y="3817"/>
                </a:moveTo>
                <a:lnTo>
                  <a:pt x="1948" y="3817"/>
                </a:lnTo>
                <a:lnTo>
                  <a:pt x="1792" y="3817"/>
                </a:lnTo>
                <a:lnTo>
                  <a:pt x="1792" y="3817"/>
                </a:lnTo>
                <a:lnTo>
                  <a:pt x="1402" y="3740"/>
                </a:lnTo>
                <a:lnTo>
                  <a:pt x="1013" y="3584"/>
                </a:lnTo>
                <a:lnTo>
                  <a:pt x="701" y="3350"/>
                </a:lnTo>
                <a:lnTo>
                  <a:pt x="468" y="3116"/>
                </a:lnTo>
                <a:lnTo>
                  <a:pt x="234" y="2805"/>
                </a:lnTo>
                <a:lnTo>
                  <a:pt x="78" y="2493"/>
                </a:lnTo>
                <a:lnTo>
                  <a:pt x="0" y="2104"/>
                </a:lnTo>
                <a:lnTo>
                  <a:pt x="0" y="1714"/>
                </a:lnTo>
                <a:lnTo>
                  <a:pt x="0" y="1714"/>
                </a:lnTo>
                <a:lnTo>
                  <a:pt x="78" y="1325"/>
                </a:lnTo>
                <a:lnTo>
                  <a:pt x="234" y="1013"/>
                </a:lnTo>
                <a:lnTo>
                  <a:pt x="390" y="701"/>
                </a:lnTo>
                <a:lnTo>
                  <a:pt x="623" y="468"/>
                </a:lnTo>
                <a:lnTo>
                  <a:pt x="935" y="234"/>
                </a:lnTo>
                <a:lnTo>
                  <a:pt x="1247" y="78"/>
                </a:lnTo>
                <a:lnTo>
                  <a:pt x="1558" y="0"/>
                </a:lnTo>
                <a:lnTo>
                  <a:pt x="1948" y="0"/>
                </a:lnTo>
                <a:lnTo>
                  <a:pt x="1948" y="0"/>
                </a:lnTo>
                <a:lnTo>
                  <a:pt x="2104" y="0"/>
                </a:lnTo>
                <a:lnTo>
                  <a:pt x="2104" y="0"/>
                </a:lnTo>
                <a:lnTo>
                  <a:pt x="2493" y="78"/>
                </a:lnTo>
                <a:lnTo>
                  <a:pt x="2805" y="234"/>
                </a:lnTo>
                <a:lnTo>
                  <a:pt x="3116" y="390"/>
                </a:lnTo>
                <a:lnTo>
                  <a:pt x="3428" y="623"/>
                </a:lnTo>
                <a:lnTo>
                  <a:pt x="3584" y="935"/>
                </a:lnTo>
                <a:lnTo>
                  <a:pt x="3740" y="1325"/>
                </a:lnTo>
                <a:lnTo>
                  <a:pt x="3817" y="1636"/>
                </a:lnTo>
                <a:lnTo>
                  <a:pt x="3817" y="2026"/>
                </a:lnTo>
                <a:lnTo>
                  <a:pt x="3817" y="2026"/>
                </a:lnTo>
                <a:lnTo>
                  <a:pt x="3740" y="2415"/>
                </a:lnTo>
                <a:lnTo>
                  <a:pt x="3662" y="2727"/>
                </a:lnTo>
                <a:lnTo>
                  <a:pt x="3428" y="3038"/>
                </a:lnTo>
                <a:lnTo>
                  <a:pt x="3194" y="3272"/>
                </a:lnTo>
                <a:lnTo>
                  <a:pt x="2960" y="3506"/>
                </a:lnTo>
                <a:lnTo>
                  <a:pt x="2649" y="3662"/>
                </a:lnTo>
                <a:lnTo>
                  <a:pt x="2259" y="3740"/>
                </a:lnTo>
                <a:lnTo>
                  <a:pt x="1948" y="3817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2" name="Google Shape;172;p3"/>
          <p:cNvSpPr/>
          <p:nvPr/>
        </p:nvSpPr>
        <p:spPr>
          <a:xfrm>
            <a:off x="3904359" y="1381751"/>
            <a:ext cx="272261" cy="272261"/>
          </a:xfrm>
          <a:custGeom>
            <a:avLst/>
            <a:gdLst/>
            <a:ahLst/>
            <a:cxnLst/>
            <a:rect l="l" t="t" r="r" b="b"/>
            <a:pathLst>
              <a:path w="3818" h="3818" fill="none" extrusionOk="0">
                <a:moveTo>
                  <a:pt x="1870" y="3818"/>
                </a:moveTo>
                <a:lnTo>
                  <a:pt x="1870" y="3818"/>
                </a:lnTo>
                <a:lnTo>
                  <a:pt x="1714" y="3818"/>
                </a:lnTo>
                <a:lnTo>
                  <a:pt x="1714" y="3818"/>
                </a:lnTo>
                <a:lnTo>
                  <a:pt x="1325" y="3740"/>
                </a:lnTo>
                <a:lnTo>
                  <a:pt x="1013" y="3584"/>
                </a:lnTo>
                <a:lnTo>
                  <a:pt x="701" y="3428"/>
                </a:lnTo>
                <a:lnTo>
                  <a:pt x="390" y="3116"/>
                </a:lnTo>
                <a:lnTo>
                  <a:pt x="234" y="2883"/>
                </a:lnTo>
                <a:lnTo>
                  <a:pt x="78" y="2493"/>
                </a:lnTo>
                <a:lnTo>
                  <a:pt x="0" y="2182"/>
                </a:lnTo>
                <a:lnTo>
                  <a:pt x="0" y="1792"/>
                </a:lnTo>
                <a:lnTo>
                  <a:pt x="0" y="1792"/>
                </a:lnTo>
                <a:lnTo>
                  <a:pt x="0" y="1403"/>
                </a:lnTo>
                <a:lnTo>
                  <a:pt x="156" y="1091"/>
                </a:lnTo>
                <a:lnTo>
                  <a:pt x="390" y="779"/>
                </a:lnTo>
                <a:lnTo>
                  <a:pt x="623" y="546"/>
                </a:lnTo>
                <a:lnTo>
                  <a:pt x="857" y="312"/>
                </a:lnTo>
                <a:lnTo>
                  <a:pt x="1169" y="156"/>
                </a:lnTo>
                <a:lnTo>
                  <a:pt x="1480" y="78"/>
                </a:lnTo>
                <a:lnTo>
                  <a:pt x="1870" y="0"/>
                </a:lnTo>
                <a:lnTo>
                  <a:pt x="1870" y="0"/>
                </a:lnTo>
                <a:lnTo>
                  <a:pt x="2026" y="0"/>
                </a:lnTo>
                <a:lnTo>
                  <a:pt x="2026" y="0"/>
                </a:lnTo>
                <a:lnTo>
                  <a:pt x="2415" y="78"/>
                </a:lnTo>
                <a:lnTo>
                  <a:pt x="2805" y="234"/>
                </a:lnTo>
                <a:lnTo>
                  <a:pt x="3116" y="468"/>
                </a:lnTo>
                <a:lnTo>
                  <a:pt x="3350" y="701"/>
                </a:lnTo>
                <a:lnTo>
                  <a:pt x="3584" y="1013"/>
                </a:lnTo>
                <a:lnTo>
                  <a:pt x="3662" y="1325"/>
                </a:lnTo>
                <a:lnTo>
                  <a:pt x="3740" y="1714"/>
                </a:lnTo>
                <a:lnTo>
                  <a:pt x="3818" y="2104"/>
                </a:lnTo>
                <a:lnTo>
                  <a:pt x="3818" y="2104"/>
                </a:lnTo>
                <a:lnTo>
                  <a:pt x="3740" y="2493"/>
                </a:lnTo>
                <a:lnTo>
                  <a:pt x="3584" y="2805"/>
                </a:lnTo>
                <a:lnTo>
                  <a:pt x="3428" y="3116"/>
                </a:lnTo>
                <a:lnTo>
                  <a:pt x="3194" y="3350"/>
                </a:lnTo>
                <a:lnTo>
                  <a:pt x="2883" y="3584"/>
                </a:lnTo>
                <a:lnTo>
                  <a:pt x="2571" y="3740"/>
                </a:lnTo>
                <a:lnTo>
                  <a:pt x="2259" y="3818"/>
                </a:lnTo>
                <a:lnTo>
                  <a:pt x="1870" y="3818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3" name="Google Shape;173;p3"/>
          <p:cNvSpPr/>
          <p:nvPr/>
        </p:nvSpPr>
        <p:spPr>
          <a:xfrm>
            <a:off x="3948784" y="865116"/>
            <a:ext cx="272261" cy="272261"/>
          </a:xfrm>
          <a:custGeom>
            <a:avLst/>
            <a:gdLst/>
            <a:ahLst/>
            <a:cxnLst/>
            <a:rect l="l" t="t" r="r" b="b"/>
            <a:pathLst>
              <a:path w="3818" h="3818" fill="none" extrusionOk="0">
                <a:moveTo>
                  <a:pt x="1870" y="3818"/>
                </a:moveTo>
                <a:lnTo>
                  <a:pt x="1870" y="3818"/>
                </a:lnTo>
                <a:lnTo>
                  <a:pt x="1714" y="3818"/>
                </a:lnTo>
                <a:lnTo>
                  <a:pt x="1714" y="3818"/>
                </a:lnTo>
                <a:lnTo>
                  <a:pt x="1325" y="3740"/>
                </a:lnTo>
                <a:lnTo>
                  <a:pt x="1013" y="3584"/>
                </a:lnTo>
                <a:lnTo>
                  <a:pt x="702" y="3350"/>
                </a:lnTo>
                <a:lnTo>
                  <a:pt x="468" y="3116"/>
                </a:lnTo>
                <a:lnTo>
                  <a:pt x="234" y="2805"/>
                </a:lnTo>
                <a:lnTo>
                  <a:pt x="78" y="2493"/>
                </a:lnTo>
                <a:lnTo>
                  <a:pt x="0" y="2104"/>
                </a:lnTo>
                <a:lnTo>
                  <a:pt x="0" y="1714"/>
                </a:lnTo>
                <a:lnTo>
                  <a:pt x="0" y="1714"/>
                </a:lnTo>
                <a:lnTo>
                  <a:pt x="78" y="1325"/>
                </a:lnTo>
                <a:lnTo>
                  <a:pt x="156" y="1013"/>
                </a:lnTo>
                <a:lnTo>
                  <a:pt x="390" y="701"/>
                </a:lnTo>
                <a:lnTo>
                  <a:pt x="624" y="468"/>
                </a:lnTo>
                <a:lnTo>
                  <a:pt x="857" y="234"/>
                </a:lnTo>
                <a:lnTo>
                  <a:pt x="1169" y="78"/>
                </a:lnTo>
                <a:lnTo>
                  <a:pt x="1559" y="0"/>
                </a:lnTo>
                <a:lnTo>
                  <a:pt x="1870" y="0"/>
                </a:lnTo>
                <a:lnTo>
                  <a:pt x="1870" y="0"/>
                </a:lnTo>
                <a:lnTo>
                  <a:pt x="2104" y="0"/>
                </a:lnTo>
                <a:lnTo>
                  <a:pt x="2104" y="0"/>
                </a:lnTo>
                <a:lnTo>
                  <a:pt x="2416" y="78"/>
                </a:lnTo>
                <a:lnTo>
                  <a:pt x="2805" y="234"/>
                </a:lnTo>
                <a:lnTo>
                  <a:pt x="3117" y="390"/>
                </a:lnTo>
                <a:lnTo>
                  <a:pt x="3350" y="624"/>
                </a:lnTo>
                <a:lnTo>
                  <a:pt x="3584" y="935"/>
                </a:lnTo>
                <a:lnTo>
                  <a:pt x="3740" y="1325"/>
                </a:lnTo>
                <a:lnTo>
                  <a:pt x="3818" y="1636"/>
                </a:lnTo>
                <a:lnTo>
                  <a:pt x="3818" y="2026"/>
                </a:lnTo>
                <a:lnTo>
                  <a:pt x="3818" y="2026"/>
                </a:lnTo>
                <a:lnTo>
                  <a:pt x="3740" y="2415"/>
                </a:lnTo>
                <a:lnTo>
                  <a:pt x="3584" y="2727"/>
                </a:lnTo>
                <a:lnTo>
                  <a:pt x="3428" y="3039"/>
                </a:lnTo>
                <a:lnTo>
                  <a:pt x="3195" y="3272"/>
                </a:lnTo>
                <a:lnTo>
                  <a:pt x="2883" y="3506"/>
                </a:lnTo>
                <a:lnTo>
                  <a:pt x="2571" y="3662"/>
                </a:lnTo>
                <a:lnTo>
                  <a:pt x="2260" y="3740"/>
                </a:lnTo>
                <a:lnTo>
                  <a:pt x="1870" y="3818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4" name="Google Shape;174;p3"/>
          <p:cNvSpPr/>
          <p:nvPr/>
        </p:nvSpPr>
        <p:spPr>
          <a:xfrm>
            <a:off x="3993211" y="342919"/>
            <a:ext cx="272261" cy="272261"/>
          </a:xfrm>
          <a:custGeom>
            <a:avLst/>
            <a:gdLst/>
            <a:ahLst/>
            <a:cxnLst/>
            <a:rect l="l" t="t" r="r" b="b"/>
            <a:pathLst>
              <a:path w="3818" h="3818" fill="none" extrusionOk="0">
                <a:moveTo>
                  <a:pt x="1948" y="3818"/>
                </a:moveTo>
                <a:lnTo>
                  <a:pt x="1948" y="3818"/>
                </a:lnTo>
                <a:lnTo>
                  <a:pt x="1715" y="3818"/>
                </a:lnTo>
                <a:lnTo>
                  <a:pt x="1715" y="3818"/>
                </a:lnTo>
                <a:lnTo>
                  <a:pt x="1403" y="3740"/>
                </a:lnTo>
                <a:lnTo>
                  <a:pt x="1013" y="3584"/>
                </a:lnTo>
                <a:lnTo>
                  <a:pt x="702" y="3428"/>
                </a:lnTo>
                <a:lnTo>
                  <a:pt x="468" y="3194"/>
                </a:lnTo>
                <a:lnTo>
                  <a:pt x="234" y="2883"/>
                </a:lnTo>
                <a:lnTo>
                  <a:pt x="79" y="2493"/>
                </a:lnTo>
                <a:lnTo>
                  <a:pt x="1" y="2182"/>
                </a:lnTo>
                <a:lnTo>
                  <a:pt x="1" y="1792"/>
                </a:lnTo>
                <a:lnTo>
                  <a:pt x="1" y="1792"/>
                </a:lnTo>
                <a:lnTo>
                  <a:pt x="79" y="1403"/>
                </a:lnTo>
                <a:lnTo>
                  <a:pt x="234" y="1091"/>
                </a:lnTo>
                <a:lnTo>
                  <a:pt x="390" y="779"/>
                </a:lnTo>
                <a:lnTo>
                  <a:pt x="624" y="546"/>
                </a:lnTo>
                <a:lnTo>
                  <a:pt x="936" y="312"/>
                </a:lnTo>
                <a:lnTo>
                  <a:pt x="1247" y="156"/>
                </a:lnTo>
                <a:lnTo>
                  <a:pt x="1559" y="78"/>
                </a:lnTo>
                <a:lnTo>
                  <a:pt x="1948" y="0"/>
                </a:lnTo>
                <a:lnTo>
                  <a:pt x="1948" y="0"/>
                </a:lnTo>
                <a:lnTo>
                  <a:pt x="2104" y="0"/>
                </a:lnTo>
                <a:lnTo>
                  <a:pt x="2104" y="0"/>
                </a:lnTo>
                <a:lnTo>
                  <a:pt x="2494" y="78"/>
                </a:lnTo>
                <a:lnTo>
                  <a:pt x="2805" y="234"/>
                </a:lnTo>
                <a:lnTo>
                  <a:pt x="3117" y="468"/>
                </a:lnTo>
                <a:lnTo>
                  <a:pt x="3351" y="702"/>
                </a:lnTo>
                <a:lnTo>
                  <a:pt x="3584" y="1013"/>
                </a:lnTo>
                <a:lnTo>
                  <a:pt x="3740" y="1325"/>
                </a:lnTo>
                <a:lnTo>
                  <a:pt x="3818" y="1714"/>
                </a:lnTo>
                <a:lnTo>
                  <a:pt x="3818" y="2104"/>
                </a:lnTo>
                <a:lnTo>
                  <a:pt x="3818" y="2104"/>
                </a:lnTo>
                <a:lnTo>
                  <a:pt x="3740" y="2493"/>
                </a:lnTo>
                <a:lnTo>
                  <a:pt x="3662" y="2805"/>
                </a:lnTo>
                <a:lnTo>
                  <a:pt x="3428" y="3117"/>
                </a:lnTo>
                <a:lnTo>
                  <a:pt x="3195" y="3350"/>
                </a:lnTo>
                <a:lnTo>
                  <a:pt x="2961" y="3584"/>
                </a:lnTo>
                <a:lnTo>
                  <a:pt x="2649" y="3740"/>
                </a:lnTo>
                <a:lnTo>
                  <a:pt x="2260" y="3818"/>
                </a:lnTo>
                <a:lnTo>
                  <a:pt x="1948" y="3818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5" name="Google Shape;175;p3"/>
          <p:cNvSpPr txBox="1">
            <a:spLocks noGrp="1"/>
          </p:cNvSpPr>
          <p:nvPr>
            <p:ph type="ctrTitle"/>
          </p:nvPr>
        </p:nvSpPr>
        <p:spPr>
          <a:xfrm>
            <a:off x="3924833" y="1726900"/>
            <a:ext cx="4342400" cy="254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6000"/>
              <a:buNone/>
              <a:defRPr sz="9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6000"/>
              <a:buFont typeface="Oswald Regular"/>
              <a:buNone/>
              <a:defRPr sz="8000">
                <a:solidFill>
                  <a:srgbClr val="F3F3F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6000"/>
              <a:buFont typeface="Oswald Regular"/>
              <a:buNone/>
              <a:defRPr sz="8000">
                <a:solidFill>
                  <a:srgbClr val="F3F3F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6000"/>
              <a:buFont typeface="Oswald Regular"/>
              <a:buNone/>
              <a:defRPr sz="8000">
                <a:solidFill>
                  <a:srgbClr val="F3F3F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6000"/>
              <a:buFont typeface="Oswald Regular"/>
              <a:buNone/>
              <a:defRPr sz="8000">
                <a:solidFill>
                  <a:srgbClr val="F3F3F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6000"/>
              <a:buFont typeface="Oswald Regular"/>
              <a:buNone/>
              <a:defRPr sz="8000">
                <a:solidFill>
                  <a:srgbClr val="F3F3F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6000"/>
              <a:buFont typeface="Oswald Regular"/>
              <a:buNone/>
              <a:defRPr sz="8000">
                <a:solidFill>
                  <a:srgbClr val="F3F3F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6000"/>
              <a:buFont typeface="Oswald Regular"/>
              <a:buNone/>
              <a:defRPr sz="8000">
                <a:solidFill>
                  <a:srgbClr val="F3F3F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6000"/>
              <a:buFont typeface="Oswald Regular"/>
              <a:buNone/>
              <a:defRPr sz="8000">
                <a:solidFill>
                  <a:srgbClr val="F3F3F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endParaRPr/>
          </a:p>
        </p:txBody>
      </p:sp>
      <p:sp>
        <p:nvSpPr>
          <p:cNvPr id="176" name="Google Shape;176;p3"/>
          <p:cNvSpPr txBox="1">
            <a:spLocks noGrp="1"/>
          </p:cNvSpPr>
          <p:nvPr>
            <p:ph type="title" idx="2" hasCustomPrompt="1"/>
          </p:nvPr>
        </p:nvSpPr>
        <p:spPr>
          <a:xfrm>
            <a:off x="4720633" y="950967"/>
            <a:ext cx="2750800" cy="830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6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77" name="Google Shape;177;p3"/>
          <p:cNvSpPr txBox="1">
            <a:spLocks noGrp="1"/>
          </p:cNvSpPr>
          <p:nvPr>
            <p:ph type="subTitle" idx="1"/>
          </p:nvPr>
        </p:nvSpPr>
        <p:spPr>
          <a:xfrm>
            <a:off x="4222433" y="4275900"/>
            <a:ext cx="3747200" cy="7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092575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3">
  <p:cSld name="Title and body 3">
    <p:spTree>
      <p:nvGrpSpPr>
        <p:cNvPr id="1" name="Shape 1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Google Shape;1132;p21"/>
          <p:cNvSpPr/>
          <p:nvPr/>
        </p:nvSpPr>
        <p:spPr>
          <a:xfrm>
            <a:off x="937200" y="-16867"/>
            <a:ext cx="5070000" cy="6924800"/>
          </a:xfrm>
          <a:prstGeom prst="rect">
            <a:avLst/>
          </a:prstGeom>
          <a:solidFill>
            <a:srgbClr val="FFFFFF">
              <a:alpha val="899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33" name="Google Shape;1133;p21"/>
          <p:cNvSpPr txBox="1">
            <a:spLocks noGrp="1"/>
          </p:cNvSpPr>
          <p:nvPr>
            <p:ph type="ctrTitle"/>
          </p:nvPr>
        </p:nvSpPr>
        <p:spPr>
          <a:xfrm>
            <a:off x="1185700" y="773400"/>
            <a:ext cx="5078000" cy="178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1134" name="Google Shape;1134;p21"/>
          <p:cNvSpPr txBox="1">
            <a:spLocks noGrp="1"/>
          </p:cNvSpPr>
          <p:nvPr>
            <p:ph type="subTitle" idx="1"/>
          </p:nvPr>
        </p:nvSpPr>
        <p:spPr>
          <a:xfrm>
            <a:off x="1185700" y="2561400"/>
            <a:ext cx="4037200" cy="144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rtl="0"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87166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bg>
      <p:bgPr>
        <a:solidFill>
          <a:schemeClr val="accent6"/>
        </a:solidFill>
        <a:effectLst/>
      </p:bgPr>
    </p:bg>
    <p:spTree>
      <p:nvGrpSpPr>
        <p:cNvPr id="1" name="Shape 1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6" name="Google Shape;1136;p22"/>
          <p:cNvGrpSpPr/>
          <p:nvPr/>
        </p:nvGrpSpPr>
        <p:grpSpPr>
          <a:xfrm rot="10800000" flipH="1">
            <a:off x="-262105" y="-23805"/>
            <a:ext cx="12697088" cy="6045197"/>
            <a:chOff x="1697" y="798588"/>
            <a:chExt cx="9125842" cy="4344895"/>
          </a:xfrm>
        </p:grpSpPr>
        <p:sp>
          <p:nvSpPr>
            <p:cNvPr id="1137" name="Google Shape;1137;p22"/>
            <p:cNvSpPr/>
            <p:nvPr/>
          </p:nvSpPr>
          <p:spPr>
            <a:xfrm>
              <a:off x="1697" y="798588"/>
              <a:ext cx="9125842" cy="4344860"/>
            </a:xfrm>
            <a:custGeom>
              <a:avLst/>
              <a:gdLst/>
              <a:ahLst/>
              <a:cxnLst/>
              <a:rect l="l" t="t" r="r" b="b"/>
              <a:pathLst>
                <a:path w="118310" h="56328" extrusionOk="0">
                  <a:moveTo>
                    <a:pt x="55165" y="0"/>
                  </a:moveTo>
                  <a:lnTo>
                    <a:pt x="53888" y="69"/>
                  </a:lnTo>
                  <a:lnTo>
                    <a:pt x="52633" y="137"/>
                  </a:lnTo>
                  <a:lnTo>
                    <a:pt x="51402" y="251"/>
                  </a:lnTo>
                  <a:lnTo>
                    <a:pt x="50170" y="411"/>
                  </a:lnTo>
                  <a:lnTo>
                    <a:pt x="48962" y="570"/>
                  </a:lnTo>
                  <a:lnTo>
                    <a:pt x="47776" y="798"/>
                  </a:lnTo>
                  <a:lnTo>
                    <a:pt x="46613" y="1027"/>
                  </a:lnTo>
                  <a:lnTo>
                    <a:pt x="45473" y="1300"/>
                  </a:lnTo>
                  <a:lnTo>
                    <a:pt x="44333" y="1619"/>
                  </a:lnTo>
                  <a:lnTo>
                    <a:pt x="43192" y="1961"/>
                  </a:lnTo>
                  <a:lnTo>
                    <a:pt x="42098" y="2349"/>
                  </a:lnTo>
                  <a:lnTo>
                    <a:pt x="41003" y="2760"/>
                  </a:lnTo>
                  <a:lnTo>
                    <a:pt x="39931" y="3193"/>
                  </a:lnTo>
                  <a:lnTo>
                    <a:pt x="38859" y="3695"/>
                  </a:lnTo>
                  <a:lnTo>
                    <a:pt x="37810" y="4219"/>
                  </a:lnTo>
                  <a:lnTo>
                    <a:pt x="36761" y="4766"/>
                  </a:lnTo>
                  <a:lnTo>
                    <a:pt x="35986" y="5177"/>
                  </a:lnTo>
                  <a:lnTo>
                    <a:pt x="35188" y="5587"/>
                  </a:lnTo>
                  <a:lnTo>
                    <a:pt x="34413" y="5975"/>
                  </a:lnTo>
                  <a:lnTo>
                    <a:pt x="33614" y="6317"/>
                  </a:lnTo>
                  <a:lnTo>
                    <a:pt x="32816" y="6659"/>
                  </a:lnTo>
                  <a:lnTo>
                    <a:pt x="32018" y="6978"/>
                  </a:lnTo>
                  <a:lnTo>
                    <a:pt x="31220" y="7275"/>
                  </a:lnTo>
                  <a:lnTo>
                    <a:pt x="30422" y="7571"/>
                  </a:lnTo>
                  <a:lnTo>
                    <a:pt x="29624" y="7822"/>
                  </a:lnTo>
                  <a:lnTo>
                    <a:pt x="28826" y="8073"/>
                  </a:lnTo>
                  <a:lnTo>
                    <a:pt x="28005" y="8301"/>
                  </a:lnTo>
                  <a:lnTo>
                    <a:pt x="27206" y="8506"/>
                  </a:lnTo>
                  <a:lnTo>
                    <a:pt x="26408" y="8712"/>
                  </a:lnTo>
                  <a:lnTo>
                    <a:pt x="25610" y="8894"/>
                  </a:lnTo>
                  <a:lnTo>
                    <a:pt x="24812" y="9054"/>
                  </a:lnTo>
                  <a:lnTo>
                    <a:pt x="24037" y="9190"/>
                  </a:lnTo>
                  <a:lnTo>
                    <a:pt x="22440" y="9464"/>
                  </a:lnTo>
                  <a:lnTo>
                    <a:pt x="20890" y="9669"/>
                  </a:lnTo>
                  <a:lnTo>
                    <a:pt x="19362" y="9806"/>
                  </a:lnTo>
                  <a:lnTo>
                    <a:pt x="17857" y="9920"/>
                  </a:lnTo>
                  <a:lnTo>
                    <a:pt x="16374" y="9989"/>
                  </a:lnTo>
                  <a:lnTo>
                    <a:pt x="14938" y="10011"/>
                  </a:lnTo>
                  <a:lnTo>
                    <a:pt x="13524" y="10011"/>
                  </a:lnTo>
                  <a:lnTo>
                    <a:pt x="12178" y="9966"/>
                  </a:lnTo>
                  <a:lnTo>
                    <a:pt x="10856" y="9920"/>
                  </a:lnTo>
                  <a:lnTo>
                    <a:pt x="9601" y="9829"/>
                  </a:lnTo>
                  <a:lnTo>
                    <a:pt x="8416" y="9715"/>
                  </a:lnTo>
                  <a:lnTo>
                    <a:pt x="7275" y="9601"/>
                  </a:lnTo>
                  <a:lnTo>
                    <a:pt x="6204" y="9464"/>
                  </a:lnTo>
                  <a:lnTo>
                    <a:pt x="5200" y="9305"/>
                  </a:lnTo>
                  <a:lnTo>
                    <a:pt x="4265" y="9168"/>
                  </a:lnTo>
                  <a:lnTo>
                    <a:pt x="3421" y="9031"/>
                  </a:lnTo>
                  <a:lnTo>
                    <a:pt x="1985" y="8734"/>
                  </a:lnTo>
                  <a:lnTo>
                    <a:pt x="913" y="8506"/>
                  </a:lnTo>
                  <a:lnTo>
                    <a:pt x="252" y="8347"/>
                  </a:lnTo>
                  <a:lnTo>
                    <a:pt x="1" y="8278"/>
                  </a:lnTo>
                  <a:lnTo>
                    <a:pt x="1" y="56327"/>
                  </a:lnTo>
                  <a:lnTo>
                    <a:pt x="118310" y="56327"/>
                  </a:lnTo>
                  <a:lnTo>
                    <a:pt x="118310" y="1460"/>
                  </a:lnTo>
                  <a:lnTo>
                    <a:pt x="117284" y="1711"/>
                  </a:lnTo>
                  <a:lnTo>
                    <a:pt x="116098" y="2007"/>
                  </a:lnTo>
                  <a:lnTo>
                    <a:pt x="114479" y="2349"/>
                  </a:lnTo>
                  <a:lnTo>
                    <a:pt x="112495" y="2760"/>
                  </a:lnTo>
                  <a:lnTo>
                    <a:pt x="110192" y="3193"/>
                  </a:lnTo>
                  <a:lnTo>
                    <a:pt x="108937" y="3398"/>
                  </a:lnTo>
                  <a:lnTo>
                    <a:pt x="107615" y="3603"/>
                  </a:lnTo>
                  <a:lnTo>
                    <a:pt x="106224" y="3809"/>
                  </a:lnTo>
                  <a:lnTo>
                    <a:pt x="104787" y="3991"/>
                  </a:lnTo>
                  <a:lnTo>
                    <a:pt x="103282" y="4174"/>
                  </a:lnTo>
                  <a:lnTo>
                    <a:pt x="101754" y="4333"/>
                  </a:lnTo>
                  <a:lnTo>
                    <a:pt x="100158" y="4493"/>
                  </a:lnTo>
                  <a:lnTo>
                    <a:pt x="98539" y="4607"/>
                  </a:lnTo>
                  <a:lnTo>
                    <a:pt x="96897" y="4698"/>
                  </a:lnTo>
                  <a:lnTo>
                    <a:pt x="95232" y="4766"/>
                  </a:lnTo>
                  <a:lnTo>
                    <a:pt x="93544" y="4812"/>
                  </a:lnTo>
                  <a:lnTo>
                    <a:pt x="91834" y="4812"/>
                  </a:lnTo>
                  <a:lnTo>
                    <a:pt x="90124" y="4766"/>
                  </a:lnTo>
                  <a:lnTo>
                    <a:pt x="88391" y="4698"/>
                  </a:lnTo>
                  <a:lnTo>
                    <a:pt x="86680" y="4561"/>
                  </a:lnTo>
                  <a:lnTo>
                    <a:pt x="84970" y="4402"/>
                  </a:lnTo>
                  <a:lnTo>
                    <a:pt x="83260" y="4174"/>
                  </a:lnTo>
                  <a:lnTo>
                    <a:pt x="82416" y="4059"/>
                  </a:lnTo>
                  <a:lnTo>
                    <a:pt x="81572" y="3900"/>
                  </a:lnTo>
                  <a:lnTo>
                    <a:pt x="80728" y="3740"/>
                  </a:lnTo>
                  <a:lnTo>
                    <a:pt x="79907" y="3581"/>
                  </a:lnTo>
                  <a:lnTo>
                    <a:pt x="79086" y="3398"/>
                  </a:lnTo>
                  <a:lnTo>
                    <a:pt x="78265" y="3193"/>
                  </a:lnTo>
                  <a:lnTo>
                    <a:pt x="76669" y="2782"/>
                  </a:lnTo>
                  <a:lnTo>
                    <a:pt x="75073" y="2418"/>
                  </a:lnTo>
                  <a:lnTo>
                    <a:pt x="73499" y="2053"/>
                  </a:lnTo>
                  <a:lnTo>
                    <a:pt x="71971" y="1733"/>
                  </a:lnTo>
                  <a:lnTo>
                    <a:pt x="70444" y="1437"/>
                  </a:lnTo>
                  <a:lnTo>
                    <a:pt x="68961" y="1163"/>
                  </a:lnTo>
                  <a:lnTo>
                    <a:pt x="67479" y="912"/>
                  </a:lnTo>
                  <a:lnTo>
                    <a:pt x="66020" y="684"/>
                  </a:lnTo>
                  <a:lnTo>
                    <a:pt x="64606" y="502"/>
                  </a:lnTo>
                  <a:lnTo>
                    <a:pt x="63192" y="342"/>
                  </a:lnTo>
                  <a:lnTo>
                    <a:pt x="61801" y="228"/>
                  </a:lnTo>
                  <a:lnTo>
                    <a:pt x="60432" y="114"/>
                  </a:lnTo>
                  <a:lnTo>
                    <a:pt x="59087" y="46"/>
                  </a:lnTo>
                  <a:lnTo>
                    <a:pt x="57764" y="0"/>
                  </a:lnTo>
                  <a:close/>
                </a:path>
              </a:pathLst>
            </a:custGeom>
            <a:solidFill>
              <a:srgbClr val="3742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8" name="Google Shape;1138;p22"/>
            <p:cNvSpPr/>
            <p:nvPr/>
          </p:nvSpPr>
          <p:spPr>
            <a:xfrm>
              <a:off x="1697" y="1841697"/>
              <a:ext cx="9125842" cy="3301764"/>
            </a:xfrm>
            <a:custGeom>
              <a:avLst/>
              <a:gdLst/>
              <a:ahLst/>
              <a:cxnLst/>
              <a:rect l="l" t="t" r="r" b="b"/>
              <a:pathLst>
                <a:path w="118310" h="42805" extrusionOk="0">
                  <a:moveTo>
                    <a:pt x="118310" y="0"/>
                  </a:moveTo>
                  <a:lnTo>
                    <a:pt x="116987" y="251"/>
                  </a:lnTo>
                  <a:lnTo>
                    <a:pt x="115733" y="479"/>
                  </a:lnTo>
                  <a:lnTo>
                    <a:pt x="114502" y="753"/>
                  </a:lnTo>
                  <a:lnTo>
                    <a:pt x="113293" y="1027"/>
                  </a:lnTo>
                  <a:lnTo>
                    <a:pt x="112130" y="1300"/>
                  </a:lnTo>
                  <a:lnTo>
                    <a:pt x="110990" y="1619"/>
                  </a:lnTo>
                  <a:lnTo>
                    <a:pt x="109895" y="1916"/>
                  </a:lnTo>
                  <a:lnTo>
                    <a:pt x="108801" y="2258"/>
                  </a:lnTo>
                  <a:lnTo>
                    <a:pt x="107752" y="2600"/>
                  </a:lnTo>
                  <a:lnTo>
                    <a:pt x="106725" y="2942"/>
                  </a:lnTo>
                  <a:lnTo>
                    <a:pt x="105722" y="3307"/>
                  </a:lnTo>
                  <a:lnTo>
                    <a:pt x="104741" y="3672"/>
                  </a:lnTo>
                  <a:lnTo>
                    <a:pt x="103784" y="4037"/>
                  </a:lnTo>
                  <a:lnTo>
                    <a:pt x="102849" y="4424"/>
                  </a:lnTo>
                  <a:lnTo>
                    <a:pt x="101936" y="4812"/>
                  </a:lnTo>
                  <a:lnTo>
                    <a:pt x="101024" y="5223"/>
                  </a:lnTo>
                  <a:lnTo>
                    <a:pt x="99268" y="6044"/>
                  </a:lnTo>
                  <a:lnTo>
                    <a:pt x="97581" y="6864"/>
                  </a:lnTo>
                  <a:lnTo>
                    <a:pt x="95916" y="7731"/>
                  </a:lnTo>
                  <a:lnTo>
                    <a:pt x="94297" y="8598"/>
                  </a:lnTo>
                  <a:lnTo>
                    <a:pt x="91127" y="10331"/>
                  </a:lnTo>
                  <a:lnTo>
                    <a:pt x="89531" y="11197"/>
                  </a:lnTo>
                  <a:lnTo>
                    <a:pt x="87935" y="12064"/>
                  </a:lnTo>
                  <a:lnTo>
                    <a:pt x="86338" y="12908"/>
                  </a:lnTo>
                  <a:lnTo>
                    <a:pt x="84696" y="13729"/>
                  </a:lnTo>
                  <a:lnTo>
                    <a:pt x="83009" y="14550"/>
                  </a:lnTo>
                  <a:lnTo>
                    <a:pt x="81298" y="15325"/>
                  </a:lnTo>
                  <a:lnTo>
                    <a:pt x="80409" y="15690"/>
                  </a:lnTo>
                  <a:lnTo>
                    <a:pt x="79497" y="16055"/>
                  </a:lnTo>
                  <a:lnTo>
                    <a:pt x="78585" y="16420"/>
                  </a:lnTo>
                  <a:lnTo>
                    <a:pt x="77650" y="16762"/>
                  </a:lnTo>
                  <a:lnTo>
                    <a:pt x="76692" y="17104"/>
                  </a:lnTo>
                  <a:lnTo>
                    <a:pt x="75711" y="17423"/>
                  </a:lnTo>
                  <a:lnTo>
                    <a:pt x="74708" y="17742"/>
                  </a:lnTo>
                  <a:lnTo>
                    <a:pt x="73682" y="18039"/>
                  </a:lnTo>
                  <a:lnTo>
                    <a:pt x="72633" y="18335"/>
                  </a:lnTo>
                  <a:lnTo>
                    <a:pt x="71538" y="18609"/>
                  </a:lnTo>
                  <a:lnTo>
                    <a:pt x="70444" y="18860"/>
                  </a:lnTo>
                  <a:lnTo>
                    <a:pt x="69303" y="19110"/>
                  </a:lnTo>
                  <a:lnTo>
                    <a:pt x="68140" y="19339"/>
                  </a:lnTo>
                  <a:lnTo>
                    <a:pt x="66932" y="19544"/>
                  </a:lnTo>
                  <a:lnTo>
                    <a:pt x="65700" y="19726"/>
                  </a:lnTo>
                  <a:lnTo>
                    <a:pt x="64423" y="19909"/>
                  </a:lnTo>
                  <a:lnTo>
                    <a:pt x="63123" y="20068"/>
                  </a:lnTo>
                  <a:lnTo>
                    <a:pt x="61778" y="20205"/>
                  </a:lnTo>
                  <a:lnTo>
                    <a:pt x="60410" y="20342"/>
                  </a:lnTo>
                  <a:lnTo>
                    <a:pt x="58996" y="20433"/>
                  </a:lnTo>
                  <a:lnTo>
                    <a:pt x="57536" y="20524"/>
                  </a:lnTo>
                  <a:lnTo>
                    <a:pt x="56031" y="20570"/>
                  </a:lnTo>
                  <a:lnTo>
                    <a:pt x="54480" y="20616"/>
                  </a:lnTo>
                  <a:lnTo>
                    <a:pt x="52884" y="20638"/>
                  </a:lnTo>
                  <a:lnTo>
                    <a:pt x="51288" y="20616"/>
                  </a:lnTo>
                  <a:lnTo>
                    <a:pt x="49692" y="20593"/>
                  </a:lnTo>
                  <a:lnTo>
                    <a:pt x="48141" y="20547"/>
                  </a:lnTo>
                  <a:lnTo>
                    <a:pt x="46613" y="20479"/>
                  </a:lnTo>
                  <a:lnTo>
                    <a:pt x="45108" y="20410"/>
                  </a:lnTo>
                  <a:lnTo>
                    <a:pt x="43626" y="20296"/>
                  </a:lnTo>
                  <a:lnTo>
                    <a:pt x="42166" y="20182"/>
                  </a:lnTo>
                  <a:lnTo>
                    <a:pt x="40729" y="20045"/>
                  </a:lnTo>
                  <a:lnTo>
                    <a:pt x="39316" y="19909"/>
                  </a:lnTo>
                  <a:lnTo>
                    <a:pt x="37924" y="19749"/>
                  </a:lnTo>
                  <a:lnTo>
                    <a:pt x="36556" y="19567"/>
                  </a:lnTo>
                  <a:lnTo>
                    <a:pt x="35211" y="19361"/>
                  </a:lnTo>
                  <a:lnTo>
                    <a:pt x="33888" y="19156"/>
                  </a:lnTo>
                  <a:lnTo>
                    <a:pt x="32588" y="18951"/>
                  </a:lnTo>
                  <a:lnTo>
                    <a:pt x="31334" y="18723"/>
                  </a:lnTo>
                  <a:lnTo>
                    <a:pt x="30080" y="18495"/>
                  </a:lnTo>
                  <a:lnTo>
                    <a:pt x="28871" y="18244"/>
                  </a:lnTo>
                  <a:lnTo>
                    <a:pt x="27663" y="17970"/>
                  </a:lnTo>
                  <a:lnTo>
                    <a:pt x="26500" y="17697"/>
                  </a:lnTo>
                  <a:lnTo>
                    <a:pt x="25359" y="17423"/>
                  </a:lnTo>
                  <a:lnTo>
                    <a:pt x="23124" y="16853"/>
                  </a:lnTo>
                  <a:lnTo>
                    <a:pt x="21004" y="16260"/>
                  </a:lnTo>
                  <a:lnTo>
                    <a:pt x="18997" y="15621"/>
                  </a:lnTo>
                  <a:lnTo>
                    <a:pt x="17058" y="14983"/>
                  </a:lnTo>
                  <a:lnTo>
                    <a:pt x="15257" y="14344"/>
                  </a:lnTo>
                  <a:lnTo>
                    <a:pt x="13524" y="13683"/>
                  </a:lnTo>
                  <a:lnTo>
                    <a:pt x="11905" y="13022"/>
                  </a:lnTo>
                  <a:lnTo>
                    <a:pt x="10377" y="12383"/>
                  </a:lnTo>
                  <a:lnTo>
                    <a:pt x="8963" y="11745"/>
                  </a:lnTo>
                  <a:lnTo>
                    <a:pt x="7663" y="11129"/>
                  </a:lnTo>
                  <a:lnTo>
                    <a:pt x="6432" y="10513"/>
                  </a:lnTo>
                  <a:lnTo>
                    <a:pt x="5337" y="9943"/>
                  </a:lnTo>
                  <a:lnTo>
                    <a:pt x="4334" y="9396"/>
                  </a:lnTo>
                  <a:lnTo>
                    <a:pt x="3421" y="8871"/>
                  </a:lnTo>
                  <a:lnTo>
                    <a:pt x="2623" y="8392"/>
                  </a:lnTo>
                  <a:lnTo>
                    <a:pt x="1939" y="7982"/>
                  </a:lnTo>
                  <a:lnTo>
                    <a:pt x="867" y="7298"/>
                  </a:lnTo>
                  <a:lnTo>
                    <a:pt x="229" y="6842"/>
                  </a:lnTo>
                  <a:lnTo>
                    <a:pt x="1" y="6682"/>
                  </a:lnTo>
                  <a:lnTo>
                    <a:pt x="1" y="42804"/>
                  </a:lnTo>
                  <a:lnTo>
                    <a:pt x="118310" y="42804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68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9" name="Google Shape;1139;p22"/>
            <p:cNvSpPr/>
            <p:nvPr/>
          </p:nvSpPr>
          <p:spPr>
            <a:xfrm>
              <a:off x="1697" y="3723891"/>
              <a:ext cx="9125842" cy="1419593"/>
            </a:xfrm>
            <a:custGeom>
              <a:avLst/>
              <a:gdLst/>
              <a:ahLst/>
              <a:cxnLst/>
              <a:rect l="l" t="t" r="r" b="b"/>
              <a:pathLst>
                <a:path w="118310" h="18404" extrusionOk="0">
                  <a:moveTo>
                    <a:pt x="118310" y="0"/>
                  </a:moveTo>
                  <a:lnTo>
                    <a:pt x="117877" y="183"/>
                  </a:lnTo>
                  <a:lnTo>
                    <a:pt x="116668" y="707"/>
                  </a:lnTo>
                  <a:lnTo>
                    <a:pt x="114730" y="1505"/>
                  </a:lnTo>
                  <a:lnTo>
                    <a:pt x="113521" y="1984"/>
                  </a:lnTo>
                  <a:lnTo>
                    <a:pt x="112130" y="2509"/>
                  </a:lnTo>
                  <a:lnTo>
                    <a:pt x="110579" y="3079"/>
                  </a:lnTo>
                  <a:lnTo>
                    <a:pt x="108892" y="3649"/>
                  </a:lnTo>
                  <a:lnTo>
                    <a:pt x="107067" y="4265"/>
                  </a:lnTo>
                  <a:lnTo>
                    <a:pt x="105106" y="4903"/>
                  </a:lnTo>
                  <a:lnTo>
                    <a:pt x="103008" y="5542"/>
                  </a:lnTo>
                  <a:lnTo>
                    <a:pt x="100819" y="6157"/>
                  </a:lnTo>
                  <a:lnTo>
                    <a:pt x="98493" y="6796"/>
                  </a:lnTo>
                  <a:lnTo>
                    <a:pt x="96076" y="7389"/>
                  </a:lnTo>
                  <a:lnTo>
                    <a:pt x="93544" y="7982"/>
                  </a:lnTo>
                  <a:lnTo>
                    <a:pt x="90945" y="8529"/>
                  </a:lnTo>
                  <a:lnTo>
                    <a:pt x="89622" y="8780"/>
                  </a:lnTo>
                  <a:lnTo>
                    <a:pt x="88254" y="9031"/>
                  </a:lnTo>
                  <a:lnTo>
                    <a:pt x="86886" y="9281"/>
                  </a:lnTo>
                  <a:lnTo>
                    <a:pt x="85494" y="9510"/>
                  </a:lnTo>
                  <a:lnTo>
                    <a:pt x="84081" y="9715"/>
                  </a:lnTo>
                  <a:lnTo>
                    <a:pt x="82667" y="9920"/>
                  </a:lnTo>
                  <a:lnTo>
                    <a:pt x="81230" y="10080"/>
                  </a:lnTo>
                  <a:lnTo>
                    <a:pt x="79771" y="10262"/>
                  </a:lnTo>
                  <a:lnTo>
                    <a:pt x="78311" y="10399"/>
                  </a:lnTo>
                  <a:lnTo>
                    <a:pt x="76829" y="10536"/>
                  </a:lnTo>
                  <a:lnTo>
                    <a:pt x="75324" y="10627"/>
                  </a:lnTo>
                  <a:lnTo>
                    <a:pt x="73841" y="10718"/>
                  </a:lnTo>
                  <a:lnTo>
                    <a:pt x="72314" y="10787"/>
                  </a:lnTo>
                  <a:lnTo>
                    <a:pt x="70808" y="10832"/>
                  </a:lnTo>
                  <a:lnTo>
                    <a:pt x="69281" y="10855"/>
                  </a:lnTo>
                  <a:lnTo>
                    <a:pt x="67753" y="10855"/>
                  </a:lnTo>
                  <a:lnTo>
                    <a:pt x="66202" y="10809"/>
                  </a:lnTo>
                  <a:lnTo>
                    <a:pt x="64651" y="10764"/>
                  </a:lnTo>
                  <a:lnTo>
                    <a:pt x="63101" y="10673"/>
                  </a:lnTo>
                  <a:lnTo>
                    <a:pt x="61550" y="10559"/>
                  </a:lnTo>
                  <a:lnTo>
                    <a:pt x="59999" y="10422"/>
                  </a:lnTo>
                  <a:lnTo>
                    <a:pt x="58448" y="10262"/>
                  </a:lnTo>
                  <a:lnTo>
                    <a:pt x="56875" y="10057"/>
                  </a:lnTo>
                  <a:lnTo>
                    <a:pt x="55324" y="9806"/>
                  </a:lnTo>
                  <a:lnTo>
                    <a:pt x="53774" y="9555"/>
                  </a:lnTo>
                  <a:lnTo>
                    <a:pt x="52223" y="9236"/>
                  </a:lnTo>
                  <a:lnTo>
                    <a:pt x="50672" y="8917"/>
                  </a:lnTo>
                  <a:lnTo>
                    <a:pt x="49121" y="8529"/>
                  </a:lnTo>
                  <a:lnTo>
                    <a:pt x="47594" y="8164"/>
                  </a:lnTo>
                  <a:lnTo>
                    <a:pt x="46066" y="7799"/>
                  </a:lnTo>
                  <a:lnTo>
                    <a:pt x="44583" y="7480"/>
                  </a:lnTo>
                  <a:lnTo>
                    <a:pt x="43124" y="7183"/>
                  </a:lnTo>
                  <a:lnTo>
                    <a:pt x="41687" y="6933"/>
                  </a:lnTo>
                  <a:lnTo>
                    <a:pt x="40296" y="6682"/>
                  </a:lnTo>
                  <a:lnTo>
                    <a:pt x="38905" y="6454"/>
                  </a:lnTo>
                  <a:lnTo>
                    <a:pt x="37537" y="6271"/>
                  </a:lnTo>
                  <a:lnTo>
                    <a:pt x="36214" y="6089"/>
                  </a:lnTo>
                  <a:lnTo>
                    <a:pt x="34892" y="5929"/>
                  </a:lnTo>
                  <a:lnTo>
                    <a:pt x="33614" y="5815"/>
                  </a:lnTo>
                  <a:lnTo>
                    <a:pt x="32337" y="5701"/>
                  </a:lnTo>
                  <a:lnTo>
                    <a:pt x="31106" y="5610"/>
                  </a:lnTo>
                  <a:lnTo>
                    <a:pt x="29897" y="5542"/>
                  </a:lnTo>
                  <a:lnTo>
                    <a:pt x="28712" y="5496"/>
                  </a:lnTo>
                  <a:lnTo>
                    <a:pt x="27526" y="5450"/>
                  </a:lnTo>
                  <a:lnTo>
                    <a:pt x="26385" y="5428"/>
                  </a:lnTo>
                  <a:lnTo>
                    <a:pt x="25268" y="5450"/>
                  </a:lnTo>
                  <a:lnTo>
                    <a:pt x="24196" y="5450"/>
                  </a:lnTo>
                  <a:lnTo>
                    <a:pt x="23124" y="5496"/>
                  </a:lnTo>
                  <a:lnTo>
                    <a:pt x="22075" y="5542"/>
                  </a:lnTo>
                  <a:lnTo>
                    <a:pt x="21049" y="5587"/>
                  </a:lnTo>
                  <a:lnTo>
                    <a:pt x="20069" y="5678"/>
                  </a:lnTo>
                  <a:lnTo>
                    <a:pt x="19088" y="5747"/>
                  </a:lnTo>
                  <a:lnTo>
                    <a:pt x="18153" y="5861"/>
                  </a:lnTo>
                  <a:lnTo>
                    <a:pt x="17218" y="5952"/>
                  </a:lnTo>
                  <a:lnTo>
                    <a:pt x="15462" y="6203"/>
                  </a:lnTo>
                  <a:lnTo>
                    <a:pt x="13775" y="6499"/>
                  </a:lnTo>
                  <a:lnTo>
                    <a:pt x="12201" y="6796"/>
                  </a:lnTo>
                  <a:lnTo>
                    <a:pt x="10719" y="7138"/>
                  </a:lnTo>
                  <a:lnTo>
                    <a:pt x="9328" y="7503"/>
                  </a:lnTo>
                  <a:lnTo>
                    <a:pt x="8051" y="7868"/>
                  </a:lnTo>
                  <a:lnTo>
                    <a:pt x="6865" y="8255"/>
                  </a:lnTo>
                  <a:lnTo>
                    <a:pt x="5770" y="8620"/>
                  </a:lnTo>
                  <a:lnTo>
                    <a:pt x="4767" y="9008"/>
                  </a:lnTo>
                  <a:lnTo>
                    <a:pt x="3855" y="9373"/>
                  </a:lnTo>
                  <a:lnTo>
                    <a:pt x="3057" y="9715"/>
                  </a:lnTo>
                  <a:lnTo>
                    <a:pt x="2327" y="10057"/>
                  </a:lnTo>
                  <a:lnTo>
                    <a:pt x="1711" y="10353"/>
                  </a:lnTo>
                  <a:lnTo>
                    <a:pt x="1187" y="10627"/>
                  </a:lnTo>
                  <a:lnTo>
                    <a:pt x="776" y="10878"/>
                  </a:lnTo>
                  <a:lnTo>
                    <a:pt x="206" y="11220"/>
                  </a:lnTo>
                  <a:lnTo>
                    <a:pt x="1" y="11334"/>
                  </a:lnTo>
                  <a:lnTo>
                    <a:pt x="1" y="18403"/>
                  </a:lnTo>
                  <a:lnTo>
                    <a:pt x="118310" y="18403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5B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140" name="Google Shape;1140;p22"/>
          <p:cNvGrpSpPr/>
          <p:nvPr/>
        </p:nvGrpSpPr>
        <p:grpSpPr>
          <a:xfrm rot="10800000">
            <a:off x="30636" y="207481"/>
            <a:ext cx="12038632" cy="6345761"/>
            <a:chOff x="1033250" y="4061275"/>
            <a:chExt cx="2670425" cy="1407625"/>
          </a:xfrm>
        </p:grpSpPr>
        <p:sp>
          <p:nvSpPr>
            <p:cNvPr id="1141" name="Google Shape;1141;p22"/>
            <p:cNvSpPr/>
            <p:nvPr/>
          </p:nvSpPr>
          <p:spPr>
            <a:xfrm>
              <a:off x="1225375" y="54324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0"/>
                  </a:moveTo>
                  <a:lnTo>
                    <a:pt x="69" y="46"/>
                  </a:lnTo>
                  <a:lnTo>
                    <a:pt x="24" y="91"/>
                  </a:lnTo>
                  <a:lnTo>
                    <a:pt x="1" y="160"/>
                  </a:lnTo>
                  <a:lnTo>
                    <a:pt x="24" y="228"/>
                  </a:lnTo>
                  <a:lnTo>
                    <a:pt x="69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320" y="297"/>
                  </a:lnTo>
                  <a:lnTo>
                    <a:pt x="343" y="228"/>
                  </a:lnTo>
                  <a:lnTo>
                    <a:pt x="366" y="160"/>
                  </a:lnTo>
                  <a:lnTo>
                    <a:pt x="343" y="91"/>
                  </a:lnTo>
                  <a:lnTo>
                    <a:pt x="320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2" name="Google Shape;1142;p22"/>
            <p:cNvSpPr/>
            <p:nvPr/>
          </p:nvSpPr>
          <p:spPr>
            <a:xfrm>
              <a:off x="1467675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2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3" name="Google Shape;1143;p22"/>
            <p:cNvSpPr/>
            <p:nvPr/>
          </p:nvSpPr>
          <p:spPr>
            <a:xfrm>
              <a:off x="2176900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4" name="Google Shape;1144;p22"/>
            <p:cNvSpPr/>
            <p:nvPr/>
          </p:nvSpPr>
          <p:spPr>
            <a:xfrm>
              <a:off x="2231050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5" name="Google Shape;1145;p22"/>
            <p:cNvSpPr/>
            <p:nvPr/>
          </p:nvSpPr>
          <p:spPr>
            <a:xfrm>
              <a:off x="1035525" y="4565825"/>
              <a:ext cx="8600" cy="9150"/>
            </a:xfrm>
            <a:custGeom>
              <a:avLst/>
              <a:gdLst/>
              <a:ahLst/>
              <a:cxnLst/>
              <a:rect l="l" t="t" r="r" b="b"/>
              <a:pathLst>
                <a:path w="344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7" y="69"/>
                  </a:lnTo>
                  <a:lnTo>
                    <a:pt x="1" y="115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6" name="Google Shape;1146;p22"/>
            <p:cNvSpPr/>
            <p:nvPr/>
          </p:nvSpPr>
          <p:spPr>
            <a:xfrm>
              <a:off x="1048650" y="49039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114" y="1"/>
                  </a:moveTo>
                  <a:lnTo>
                    <a:pt x="46" y="46"/>
                  </a:lnTo>
                  <a:lnTo>
                    <a:pt x="0" y="92"/>
                  </a:lnTo>
                  <a:lnTo>
                    <a:pt x="0" y="160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114" y="320"/>
                  </a:lnTo>
                  <a:lnTo>
                    <a:pt x="183" y="343"/>
                  </a:lnTo>
                  <a:lnTo>
                    <a:pt x="251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7" name="Google Shape;1147;p22"/>
            <p:cNvSpPr/>
            <p:nvPr/>
          </p:nvSpPr>
          <p:spPr>
            <a:xfrm>
              <a:off x="1033250" y="5104000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6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8" name="Google Shape;1148;p22"/>
            <p:cNvSpPr/>
            <p:nvPr/>
          </p:nvSpPr>
          <p:spPr>
            <a:xfrm>
              <a:off x="1516150" y="4188400"/>
              <a:ext cx="9125" cy="8600"/>
            </a:xfrm>
            <a:custGeom>
              <a:avLst/>
              <a:gdLst/>
              <a:ahLst/>
              <a:cxnLst/>
              <a:rect l="l" t="t" r="r" b="b"/>
              <a:pathLst>
                <a:path w="365" h="344" extrusionOk="0">
                  <a:moveTo>
                    <a:pt x="114" y="1"/>
                  </a:moveTo>
                  <a:lnTo>
                    <a:pt x="68" y="47"/>
                  </a:lnTo>
                  <a:lnTo>
                    <a:pt x="23" y="92"/>
                  </a:lnTo>
                  <a:lnTo>
                    <a:pt x="0" y="161"/>
                  </a:lnTo>
                  <a:lnTo>
                    <a:pt x="23" y="229"/>
                  </a:lnTo>
                  <a:lnTo>
                    <a:pt x="68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319" y="297"/>
                  </a:lnTo>
                  <a:lnTo>
                    <a:pt x="342" y="229"/>
                  </a:lnTo>
                  <a:lnTo>
                    <a:pt x="365" y="161"/>
                  </a:lnTo>
                  <a:lnTo>
                    <a:pt x="342" y="92"/>
                  </a:lnTo>
                  <a:lnTo>
                    <a:pt x="319" y="47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9" name="Google Shape;1149;p22"/>
            <p:cNvSpPr/>
            <p:nvPr/>
          </p:nvSpPr>
          <p:spPr>
            <a:xfrm>
              <a:off x="1048650" y="406127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0" name="Google Shape;1150;p22"/>
            <p:cNvSpPr/>
            <p:nvPr/>
          </p:nvSpPr>
          <p:spPr>
            <a:xfrm>
              <a:off x="233880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60" y="0"/>
                  </a:moveTo>
                  <a:lnTo>
                    <a:pt x="92" y="23"/>
                  </a:lnTo>
                  <a:lnTo>
                    <a:pt x="46" y="68"/>
                  </a:lnTo>
                  <a:lnTo>
                    <a:pt x="1" y="114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6" y="319"/>
                  </a:lnTo>
                  <a:lnTo>
                    <a:pt x="92" y="342"/>
                  </a:lnTo>
                  <a:lnTo>
                    <a:pt x="160" y="365"/>
                  </a:lnTo>
                  <a:lnTo>
                    <a:pt x="229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8"/>
                  </a:lnTo>
                  <a:lnTo>
                    <a:pt x="229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1" name="Google Shape;1151;p22"/>
            <p:cNvSpPr/>
            <p:nvPr/>
          </p:nvSpPr>
          <p:spPr>
            <a:xfrm>
              <a:off x="2043500" y="4204950"/>
              <a:ext cx="9125" cy="9150"/>
            </a:xfrm>
            <a:custGeom>
              <a:avLst/>
              <a:gdLst/>
              <a:ahLst/>
              <a:cxnLst/>
              <a:rect l="l" t="t" r="r" b="b"/>
              <a:pathLst>
                <a:path w="365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69" y="69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19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19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2" name="Google Shape;1152;p22"/>
            <p:cNvSpPr/>
            <p:nvPr/>
          </p:nvSpPr>
          <p:spPr>
            <a:xfrm>
              <a:off x="2325700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3" name="Google Shape;1153;p22"/>
            <p:cNvSpPr/>
            <p:nvPr/>
          </p:nvSpPr>
          <p:spPr>
            <a:xfrm>
              <a:off x="1340550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4" name="Google Shape;1154;p22"/>
            <p:cNvSpPr/>
            <p:nvPr/>
          </p:nvSpPr>
          <p:spPr>
            <a:xfrm>
              <a:off x="1942575" y="437085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5" name="Google Shape;1155;p22"/>
            <p:cNvSpPr/>
            <p:nvPr/>
          </p:nvSpPr>
          <p:spPr>
            <a:xfrm>
              <a:off x="2317725" y="436742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2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2" y="365"/>
                  </a:lnTo>
                  <a:lnTo>
                    <a:pt x="251" y="343"/>
                  </a:lnTo>
                  <a:lnTo>
                    <a:pt x="296" y="297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5"/>
                  </a:lnTo>
                  <a:lnTo>
                    <a:pt x="296" y="46"/>
                  </a:lnTo>
                  <a:lnTo>
                    <a:pt x="251" y="23"/>
                  </a:lnTo>
                  <a:lnTo>
                    <a:pt x="1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6" name="Google Shape;1156;p22"/>
            <p:cNvSpPr/>
            <p:nvPr/>
          </p:nvSpPr>
          <p:spPr>
            <a:xfrm>
              <a:off x="1183200" y="50293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6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0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3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2" y="92"/>
                  </a:lnTo>
                  <a:lnTo>
                    <a:pt x="798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7" name="Google Shape;1157;p22"/>
            <p:cNvSpPr/>
            <p:nvPr/>
          </p:nvSpPr>
          <p:spPr>
            <a:xfrm>
              <a:off x="2107925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70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60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60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70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981" y="1004"/>
                  </a:lnTo>
                  <a:lnTo>
                    <a:pt x="1049" y="913"/>
                  </a:lnTo>
                  <a:lnTo>
                    <a:pt x="1117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7" y="366"/>
                  </a:lnTo>
                  <a:lnTo>
                    <a:pt x="1049" y="252"/>
                  </a:lnTo>
                  <a:lnTo>
                    <a:pt x="981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8" name="Google Shape;1158;p22"/>
            <p:cNvSpPr/>
            <p:nvPr/>
          </p:nvSpPr>
          <p:spPr>
            <a:xfrm>
              <a:off x="2372450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6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1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91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6" y="1140"/>
                  </a:lnTo>
                  <a:lnTo>
                    <a:pt x="707" y="1140"/>
                  </a:lnTo>
                  <a:lnTo>
                    <a:pt x="798" y="1095"/>
                  </a:lnTo>
                  <a:lnTo>
                    <a:pt x="912" y="1049"/>
                  </a:lnTo>
                  <a:lnTo>
                    <a:pt x="981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0" y="684"/>
                  </a:lnTo>
                  <a:lnTo>
                    <a:pt x="1163" y="570"/>
                  </a:lnTo>
                  <a:lnTo>
                    <a:pt x="1140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981" y="160"/>
                  </a:lnTo>
                  <a:lnTo>
                    <a:pt x="912" y="91"/>
                  </a:lnTo>
                  <a:lnTo>
                    <a:pt x="798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9" name="Google Shape;1159;p22"/>
            <p:cNvSpPr/>
            <p:nvPr/>
          </p:nvSpPr>
          <p:spPr>
            <a:xfrm>
              <a:off x="1633575" y="52174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4" y="1"/>
                  </a:moveTo>
                  <a:lnTo>
                    <a:pt x="480" y="24"/>
                  </a:lnTo>
                  <a:lnTo>
                    <a:pt x="366" y="47"/>
                  </a:lnTo>
                  <a:lnTo>
                    <a:pt x="274" y="115"/>
                  </a:lnTo>
                  <a:lnTo>
                    <a:pt x="183" y="183"/>
                  </a:lnTo>
                  <a:lnTo>
                    <a:pt x="115" y="275"/>
                  </a:lnTo>
                  <a:lnTo>
                    <a:pt x="46" y="366"/>
                  </a:lnTo>
                  <a:lnTo>
                    <a:pt x="24" y="480"/>
                  </a:lnTo>
                  <a:lnTo>
                    <a:pt x="1" y="594"/>
                  </a:lnTo>
                  <a:lnTo>
                    <a:pt x="24" y="708"/>
                  </a:lnTo>
                  <a:lnTo>
                    <a:pt x="46" y="822"/>
                  </a:lnTo>
                  <a:lnTo>
                    <a:pt x="115" y="913"/>
                  </a:lnTo>
                  <a:lnTo>
                    <a:pt x="183" y="1004"/>
                  </a:lnTo>
                  <a:lnTo>
                    <a:pt x="274" y="1073"/>
                  </a:lnTo>
                  <a:lnTo>
                    <a:pt x="366" y="1118"/>
                  </a:lnTo>
                  <a:lnTo>
                    <a:pt x="480" y="1164"/>
                  </a:lnTo>
                  <a:lnTo>
                    <a:pt x="708" y="1164"/>
                  </a:lnTo>
                  <a:lnTo>
                    <a:pt x="822" y="1118"/>
                  </a:lnTo>
                  <a:lnTo>
                    <a:pt x="913" y="1073"/>
                  </a:lnTo>
                  <a:lnTo>
                    <a:pt x="1004" y="1004"/>
                  </a:lnTo>
                  <a:lnTo>
                    <a:pt x="1073" y="913"/>
                  </a:lnTo>
                  <a:lnTo>
                    <a:pt x="1118" y="822"/>
                  </a:lnTo>
                  <a:lnTo>
                    <a:pt x="1164" y="708"/>
                  </a:lnTo>
                  <a:lnTo>
                    <a:pt x="1164" y="594"/>
                  </a:lnTo>
                  <a:lnTo>
                    <a:pt x="1164" y="480"/>
                  </a:lnTo>
                  <a:lnTo>
                    <a:pt x="1118" y="366"/>
                  </a:lnTo>
                  <a:lnTo>
                    <a:pt x="1073" y="275"/>
                  </a:lnTo>
                  <a:lnTo>
                    <a:pt x="1004" y="183"/>
                  </a:lnTo>
                  <a:lnTo>
                    <a:pt x="913" y="115"/>
                  </a:lnTo>
                  <a:lnTo>
                    <a:pt x="822" y="47"/>
                  </a:lnTo>
                  <a:lnTo>
                    <a:pt x="708" y="24"/>
                  </a:lnTo>
                  <a:lnTo>
                    <a:pt x="59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0" name="Google Shape;1160;p22"/>
            <p:cNvSpPr/>
            <p:nvPr/>
          </p:nvSpPr>
          <p:spPr>
            <a:xfrm>
              <a:off x="1208850" y="4406775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0" y="456"/>
                  </a:lnTo>
                  <a:lnTo>
                    <a:pt x="0" y="570"/>
                  </a:lnTo>
                  <a:lnTo>
                    <a:pt x="0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095" y="798"/>
                  </a:lnTo>
                  <a:lnTo>
                    <a:pt x="1141" y="684"/>
                  </a:lnTo>
                  <a:lnTo>
                    <a:pt x="1141" y="570"/>
                  </a:lnTo>
                  <a:lnTo>
                    <a:pt x="1141" y="456"/>
                  </a:lnTo>
                  <a:lnTo>
                    <a:pt x="1095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1" name="Google Shape;1161;p22"/>
            <p:cNvSpPr/>
            <p:nvPr/>
          </p:nvSpPr>
          <p:spPr>
            <a:xfrm>
              <a:off x="1764700" y="43822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2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1" y="457"/>
                  </a:lnTo>
                  <a:lnTo>
                    <a:pt x="1" y="571"/>
                  </a:lnTo>
                  <a:lnTo>
                    <a:pt x="1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685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1" y="981"/>
                  </a:lnTo>
                  <a:lnTo>
                    <a:pt x="1050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2" name="Google Shape;1162;p22"/>
            <p:cNvSpPr/>
            <p:nvPr/>
          </p:nvSpPr>
          <p:spPr>
            <a:xfrm>
              <a:off x="2528075" y="54324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1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20" y="228"/>
                  </a:lnTo>
                  <a:lnTo>
                    <a:pt x="343" y="160"/>
                  </a:lnTo>
                  <a:lnTo>
                    <a:pt x="320" y="91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3" name="Google Shape;1163;p22"/>
            <p:cNvSpPr/>
            <p:nvPr/>
          </p:nvSpPr>
          <p:spPr>
            <a:xfrm>
              <a:off x="2769800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7" y="46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4" name="Google Shape;1164;p22"/>
            <p:cNvSpPr/>
            <p:nvPr/>
          </p:nvSpPr>
          <p:spPr>
            <a:xfrm>
              <a:off x="3479025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5" y="23"/>
                  </a:lnTo>
                  <a:lnTo>
                    <a:pt x="69" y="46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5" name="Google Shape;1165;p22"/>
            <p:cNvSpPr/>
            <p:nvPr/>
          </p:nvSpPr>
          <p:spPr>
            <a:xfrm>
              <a:off x="2337675" y="45658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6" name="Google Shape;1166;p22"/>
            <p:cNvSpPr/>
            <p:nvPr/>
          </p:nvSpPr>
          <p:spPr>
            <a:xfrm>
              <a:off x="2350775" y="49039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92"/>
                  </a:lnTo>
                  <a:lnTo>
                    <a:pt x="1" y="160"/>
                  </a:lnTo>
                  <a:lnTo>
                    <a:pt x="23" y="229"/>
                  </a:lnTo>
                  <a:lnTo>
                    <a:pt x="46" y="297"/>
                  </a:lnTo>
                  <a:lnTo>
                    <a:pt x="115" y="320"/>
                  </a:lnTo>
                  <a:lnTo>
                    <a:pt x="183" y="343"/>
                  </a:lnTo>
                  <a:lnTo>
                    <a:pt x="252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7" name="Google Shape;1167;p22"/>
            <p:cNvSpPr/>
            <p:nvPr/>
          </p:nvSpPr>
          <p:spPr>
            <a:xfrm>
              <a:off x="2335375" y="5104000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7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8" name="Google Shape;1168;p22"/>
            <p:cNvSpPr/>
            <p:nvPr/>
          </p:nvSpPr>
          <p:spPr>
            <a:xfrm>
              <a:off x="2818850" y="4188400"/>
              <a:ext cx="8575" cy="8600"/>
            </a:xfrm>
            <a:custGeom>
              <a:avLst/>
              <a:gdLst/>
              <a:ahLst/>
              <a:cxnLst/>
              <a:rect l="l" t="t" r="r" b="b"/>
              <a:pathLst>
                <a:path w="343" h="344" extrusionOk="0">
                  <a:moveTo>
                    <a:pt x="91" y="1"/>
                  </a:moveTo>
                  <a:lnTo>
                    <a:pt x="46" y="47"/>
                  </a:lnTo>
                  <a:lnTo>
                    <a:pt x="0" y="92"/>
                  </a:lnTo>
                  <a:lnTo>
                    <a:pt x="0" y="161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91" y="343"/>
                  </a:lnTo>
                  <a:lnTo>
                    <a:pt x="228" y="343"/>
                  </a:lnTo>
                  <a:lnTo>
                    <a:pt x="297" y="297"/>
                  </a:lnTo>
                  <a:lnTo>
                    <a:pt x="319" y="229"/>
                  </a:lnTo>
                  <a:lnTo>
                    <a:pt x="342" y="161"/>
                  </a:lnTo>
                  <a:lnTo>
                    <a:pt x="319" y="92"/>
                  </a:lnTo>
                  <a:lnTo>
                    <a:pt x="297" y="47"/>
                  </a:lnTo>
                  <a:lnTo>
                    <a:pt x="2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9" name="Google Shape;1169;p22"/>
            <p:cNvSpPr/>
            <p:nvPr/>
          </p:nvSpPr>
          <p:spPr>
            <a:xfrm>
              <a:off x="2350775" y="4061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0" name="Google Shape;1170;p22"/>
            <p:cNvSpPr/>
            <p:nvPr/>
          </p:nvSpPr>
          <p:spPr>
            <a:xfrm>
              <a:off x="364095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2" y="0"/>
                  </a:moveTo>
                  <a:lnTo>
                    <a:pt x="114" y="23"/>
                  </a:lnTo>
                  <a:lnTo>
                    <a:pt x="46" y="68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2" y="365"/>
                  </a:lnTo>
                  <a:lnTo>
                    <a:pt x="251" y="342"/>
                  </a:lnTo>
                  <a:lnTo>
                    <a:pt x="296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6" y="68"/>
                  </a:lnTo>
                  <a:lnTo>
                    <a:pt x="251" y="23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1" name="Google Shape;1171;p22"/>
            <p:cNvSpPr/>
            <p:nvPr/>
          </p:nvSpPr>
          <p:spPr>
            <a:xfrm>
              <a:off x="3346200" y="4204950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60" y="0"/>
                  </a:moveTo>
                  <a:lnTo>
                    <a:pt x="91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91" y="342"/>
                  </a:lnTo>
                  <a:lnTo>
                    <a:pt x="160" y="365"/>
                  </a:lnTo>
                  <a:lnTo>
                    <a:pt x="228" y="342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28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2" name="Google Shape;1172;p22"/>
            <p:cNvSpPr/>
            <p:nvPr/>
          </p:nvSpPr>
          <p:spPr>
            <a:xfrm>
              <a:off x="3627825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19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3" name="Google Shape;1173;p22"/>
            <p:cNvSpPr/>
            <p:nvPr/>
          </p:nvSpPr>
          <p:spPr>
            <a:xfrm>
              <a:off x="2642675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4" name="Google Shape;1174;p22"/>
            <p:cNvSpPr/>
            <p:nvPr/>
          </p:nvSpPr>
          <p:spPr>
            <a:xfrm>
              <a:off x="3244700" y="4370850"/>
              <a:ext cx="8600" cy="8575"/>
            </a:xfrm>
            <a:custGeom>
              <a:avLst/>
              <a:gdLst/>
              <a:ahLst/>
              <a:cxnLst/>
              <a:rect l="l" t="t" r="r" b="b"/>
              <a:pathLst>
                <a:path w="344" h="343" extrusionOk="0">
                  <a:moveTo>
                    <a:pt x="115" y="0"/>
                  </a:moveTo>
                  <a:lnTo>
                    <a:pt x="47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7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5" name="Google Shape;1175;p22"/>
            <p:cNvSpPr/>
            <p:nvPr/>
          </p:nvSpPr>
          <p:spPr>
            <a:xfrm>
              <a:off x="3619850" y="43674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6" name="Google Shape;1176;p22"/>
            <p:cNvSpPr/>
            <p:nvPr/>
          </p:nvSpPr>
          <p:spPr>
            <a:xfrm>
              <a:off x="2485325" y="50293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79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115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1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115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79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821" y="1118"/>
                  </a:lnTo>
                  <a:lnTo>
                    <a:pt x="913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64" y="685"/>
                  </a:lnTo>
                  <a:lnTo>
                    <a:pt x="1164" y="571"/>
                  </a:lnTo>
                  <a:lnTo>
                    <a:pt x="1164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2"/>
                  </a:lnTo>
                  <a:lnTo>
                    <a:pt x="821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7" name="Google Shape;1177;p22"/>
            <p:cNvSpPr/>
            <p:nvPr/>
          </p:nvSpPr>
          <p:spPr>
            <a:xfrm>
              <a:off x="3410050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3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83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83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1004" y="1004"/>
                  </a:lnTo>
                  <a:lnTo>
                    <a:pt x="1072" y="913"/>
                  </a:lnTo>
                  <a:lnTo>
                    <a:pt x="1118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8" y="366"/>
                  </a:lnTo>
                  <a:lnTo>
                    <a:pt x="1072" y="252"/>
                  </a:lnTo>
                  <a:lnTo>
                    <a:pt x="1004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8" name="Google Shape;1178;p22"/>
            <p:cNvSpPr/>
            <p:nvPr/>
          </p:nvSpPr>
          <p:spPr>
            <a:xfrm>
              <a:off x="3674575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7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83" y="160"/>
                  </a:lnTo>
                  <a:lnTo>
                    <a:pt x="114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114" y="889"/>
                  </a:lnTo>
                  <a:lnTo>
                    <a:pt x="183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7" y="1140"/>
                  </a:lnTo>
                  <a:lnTo>
                    <a:pt x="707" y="1140"/>
                  </a:lnTo>
                  <a:lnTo>
                    <a:pt x="799" y="1095"/>
                  </a:lnTo>
                  <a:lnTo>
                    <a:pt x="913" y="1049"/>
                  </a:lnTo>
                  <a:lnTo>
                    <a:pt x="1004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3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1"/>
                  </a:lnTo>
                  <a:lnTo>
                    <a:pt x="799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9" name="Google Shape;1179;p22"/>
            <p:cNvSpPr/>
            <p:nvPr/>
          </p:nvSpPr>
          <p:spPr>
            <a:xfrm>
              <a:off x="2936275" y="5217450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571" y="1"/>
                  </a:moveTo>
                  <a:lnTo>
                    <a:pt x="457" y="24"/>
                  </a:lnTo>
                  <a:lnTo>
                    <a:pt x="343" y="47"/>
                  </a:lnTo>
                  <a:lnTo>
                    <a:pt x="252" y="115"/>
                  </a:lnTo>
                  <a:lnTo>
                    <a:pt x="160" y="183"/>
                  </a:lnTo>
                  <a:lnTo>
                    <a:pt x="92" y="275"/>
                  </a:lnTo>
                  <a:lnTo>
                    <a:pt x="46" y="366"/>
                  </a:lnTo>
                  <a:lnTo>
                    <a:pt x="1" y="480"/>
                  </a:lnTo>
                  <a:lnTo>
                    <a:pt x="1" y="594"/>
                  </a:lnTo>
                  <a:lnTo>
                    <a:pt x="1" y="708"/>
                  </a:lnTo>
                  <a:lnTo>
                    <a:pt x="46" y="822"/>
                  </a:lnTo>
                  <a:lnTo>
                    <a:pt x="92" y="913"/>
                  </a:lnTo>
                  <a:lnTo>
                    <a:pt x="160" y="1004"/>
                  </a:lnTo>
                  <a:lnTo>
                    <a:pt x="252" y="1073"/>
                  </a:lnTo>
                  <a:lnTo>
                    <a:pt x="343" y="1118"/>
                  </a:lnTo>
                  <a:lnTo>
                    <a:pt x="457" y="1164"/>
                  </a:lnTo>
                  <a:lnTo>
                    <a:pt x="685" y="1164"/>
                  </a:lnTo>
                  <a:lnTo>
                    <a:pt x="799" y="1118"/>
                  </a:lnTo>
                  <a:lnTo>
                    <a:pt x="890" y="1073"/>
                  </a:lnTo>
                  <a:lnTo>
                    <a:pt x="981" y="1004"/>
                  </a:lnTo>
                  <a:lnTo>
                    <a:pt x="1050" y="913"/>
                  </a:lnTo>
                  <a:lnTo>
                    <a:pt x="1095" y="822"/>
                  </a:lnTo>
                  <a:lnTo>
                    <a:pt x="1141" y="708"/>
                  </a:lnTo>
                  <a:lnTo>
                    <a:pt x="1141" y="594"/>
                  </a:lnTo>
                  <a:lnTo>
                    <a:pt x="1141" y="480"/>
                  </a:lnTo>
                  <a:lnTo>
                    <a:pt x="1095" y="366"/>
                  </a:lnTo>
                  <a:lnTo>
                    <a:pt x="1050" y="275"/>
                  </a:lnTo>
                  <a:lnTo>
                    <a:pt x="981" y="183"/>
                  </a:lnTo>
                  <a:lnTo>
                    <a:pt x="890" y="115"/>
                  </a:lnTo>
                  <a:lnTo>
                    <a:pt x="799" y="47"/>
                  </a:lnTo>
                  <a:lnTo>
                    <a:pt x="685" y="24"/>
                  </a:lnTo>
                  <a:lnTo>
                    <a:pt x="5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0" name="Google Shape;1180;p22"/>
            <p:cNvSpPr/>
            <p:nvPr/>
          </p:nvSpPr>
          <p:spPr>
            <a:xfrm>
              <a:off x="2510975" y="440677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1" y="456"/>
                  </a:lnTo>
                  <a:lnTo>
                    <a:pt x="1" y="570"/>
                  </a:lnTo>
                  <a:lnTo>
                    <a:pt x="1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4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1" name="Google Shape;1181;p22"/>
            <p:cNvSpPr/>
            <p:nvPr/>
          </p:nvSpPr>
          <p:spPr>
            <a:xfrm>
              <a:off x="3066825" y="4382250"/>
              <a:ext cx="29125" cy="29100"/>
            </a:xfrm>
            <a:custGeom>
              <a:avLst/>
              <a:gdLst/>
              <a:ahLst/>
              <a:cxnLst/>
              <a:rect l="l" t="t" r="r" b="b"/>
              <a:pathLst>
                <a:path w="1165" h="1164" extrusionOk="0">
                  <a:moveTo>
                    <a:pt x="457" y="0"/>
                  </a:moveTo>
                  <a:lnTo>
                    <a:pt x="366" y="46"/>
                  </a:lnTo>
                  <a:lnTo>
                    <a:pt x="252" y="92"/>
                  </a:lnTo>
                  <a:lnTo>
                    <a:pt x="161" y="160"/>
                  </a:lnTo>
                  <a:lnTo>
                    <a:pt x="92" y="251"/>
                  </a:lnTo>
                  <a:lnTo>
                    <a:pt x="47" y="343"/>
                  </a:lnTo>
                  <a:lnTo>
                    <a:pt x="24" y="457"/>
                  </a:lnTo>
                  <a:lnTo>
                    <a:pt x="1" y="571"/>
                  </a:lnTo>
                  <a:lnTo>
                    <a:pt x="24" y="685"/>
                  </a:lnTo>
                  <a:lnTo>
                    <a:pt x="47" y="799"/>
                  </a:lnTo>
                  <a:lnTo>
                    <a:pt x="92" y="890"/>
                  </a:lnTo>
                  <a:lnTo>
                    <a:pt x="161" y="981"/>
                  </a:lnTo>
                  <a:lnTo>
                    <a:pt x="252" y="1049"/>
                  </a:lnTo>
                  <a:lnTo>
                    <a:pt x="366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708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2" y="981"/>
                  </a:lnTo>
                  <a:lnTo>
                    <a:pt x="1073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3" y="251"/>
                  </a:lnTo>
                  <a:lnTo>
                    <a:pt x="982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182" name="Google Shape;1182;p22"/>
          <p:cNvGrpSpPr/>
          <p:nvPr/>
        </p:nvGrpSpPr>
        <p:grpSpPr>
          <a:xfrm flipH="1">
            <a:off x="742135" y="203262"/>
            <a:ext cx="11141060" cy="6045284"/>
            <a:chOff x="3994975" y="2327000"/>
            <a:chExt cx="2656175" cy="1441275"/>
          </a:xfrm>
        </p:grpSpPr>
        <p:sp>
          <p:nvSpPr>
            <p:cNvPr id="1183" name="Google Shape;1183;p22"/>
            <p:cNvSpPr/>
            <p:nvPr/>
          </p:nvSpPr>
          <p:spPr>
            <a:xfrm>
              <a:off x="6202450" y="2830400"/>
              <a:ext cx="107775" cy="124325"/>
            </a:xfrm>
            <a:custGeom>
              <a:avLst/>
              <a:gdLst/>
              <a:ahLst/>
              <a:cxnLst/>
              <a:rect l="l" t="t" r="r" b="b"/>
              <a:pathLst>
                <a:path w="4311" h="4973" extrusionOk="0">
                  <a:moveTo>
                    <a:pt x="1003" y="1"/>
                  </a:moveTo>
                  <a:lnTo>
                    <a:pt x="821" y="24"/>
                  </a:lnTo>
                  <a:lnTo>
                    <a:pt x="639" y="69"/>
                  </a:lnTo>
                  <a:lnTo>
                    <a:pt x="456" y="138"/>
                  </a:lnTo>
                  <a:lnTo>
                    <a:pt x="319" y="252"/>
                  </a:lnTo>
                  <a:lnTo>
                    <a:pt x="183" y="388"/>
                  </a:lnTo>
                  <a:lnTo>
                    <a:pt x="91" y="548"/>
                  </a:lnTo>
                  <a:lnTo>
                    <a:pt x="23" y="731"/>
                  </a:lnTo>
                  <a:lnTo>
                    <a:pt x="0" y="913"/>
                  </a:lnTo>
                  <a:lnTo>
                    <a:pt x="0" y="1095"/>
                  </a:lnTo>
                  <a:lnTo>
                    <a:pt x="46" y="1278"/>
                  </a:lnTo>
                  <a:lnTo>
                    <a:pt x="114" y="1437"/>
                  </a:lnTo>
                  <a:lnTo>
                    <a:pt x="228" y="1597"/>
                  </a:lnTo>
                  <a:lnTo>
                    <a:pt x="3010" y="4721"/>
                  </a:lnTo>
                  <a:lnTo>
                    <a:pt x="3124" y="4835"/>
                  </a:lnTo>
                  <a:lnTo>
                    <a:pt x="3261" y="4904"/>
                  </a:lnTo>
                  <a:lnTo>
                    <a:pt x="3421" y="4949"/>
                  </a:lnTo>
                  <a:lnTo>
                    <a:pt x="3558" y="4972"/>
                  </a:lnTo>
                  <a:lnTo>
                    <a:pt x="3694" y="4972"/>
                  </a:lnTo>
                  <a:lnTo>
                    <a:pt x="3831" y="4927"/>
                  </a:lnTo>
                  <a:lnTo>
                    <a:pt x="3945" y="4858"/>
                  </a:lnTo>
                  <a:lnTo>
                    <a:pt x="4059" y="4790"/>
                  </a:lnTo>
                  <a:lnTo>
                    <a:pt x="4173" y="4676"/>
                  </a:lnTo>
                  <a:lnTo>
                    <a:pt x="4242" y="4539"/>
                  </a:lnTo>
                  <a:lnTo>
                    <a:pt x="4287" y="4402"/>
                  </a:lnTo>
                  <a:lnTo>
                    <a:pt x="4310" y="4265"/>
                  </a:lnTo>
                  <a:lnTo>
                    <a:pt x="4310" y="4128"/>
                  </a:lnTo>
                  <a:lnTo>
                    <a:pt x="4265" y="3992"/>
                  </a:lnTo>
                  <a:lnTo>
                    <a:pt x="4219" y="3855"/>
                  </a:lnTo>
                  <a:lnTo>
                    <a:pt x="4128" y="3718"/>
                  </a:lnTo>
                  <a:lnTo>
                    <a:pt x="1596" y="890"/>
                  </a:lnTo>
                  <a:lnTo>
                    <a:pt x="1528" y="822"/>
                  </a:lnTo>
                  <a:lnTo>
                    <a:pt x="1460" y="776"/>
                  </a:lnTo>
                  <a:lnTo>
                    <a:pt x="1368" y="731"/>
                  </a:lnTo>
                  <a:lnTo>
                    <a:pt x="1163" y="731"/>
                  </a:lnTo>
                  <a:lnTo>
                    <a:pt x="1072" y="753"/>
                  </a:lnTo>
                  <a:lnTo>
                    <a:pt x="1003" y="776"/>
                  </a:lnTo>
                  <a:lnTo>
                    <a:pt x="912" y="845"/>
                  </a:lnTo>
                  <a:lnTo>
                    <a:pt x="844" y="913"/>
                  </a:lnTo>
                  <a:lnTo>
                    <a:pt x="798" y="981"/>
                  </a:lnTo>
                  <a:lnTo>
                    <a:pt x="775" y="1073"/>
                  </a:lnTo>
                  <a:lnTo>
                    <a:pt x="753" y="1164"/>
                  </a:lnTo>
                  <a:lnTo>
                    <a:pt x="753" y="1278"/>
                  </a:lnTo>
                  <a:lnTo>
                    <a:pt x="775" y="1369"/>
                  </a:lnTo>
                  <a:lnTo>
                    <a:pt x="821" y="1437"/>
                  </a:lnTo>
                  <a:lnTo>
                    <a:pt x="867" y="1529"/>
                  </a:lnTo>
                  <a:lnTo>
                    <a:pt x="3033" y="3946"/>
                  </a:lnTo>
                  <a:lnTo>
                    <a:pt x="3079" y="3969"/>
                  </a:lnTo>
                  <a:lnTo>
                    <a:pt x="3147" y="3969"/>
                  </a:lnTo>
                  <a:lnTo>
                    <a:pt x="3170" y="3900"/>
                  </a:lnTo>
                  <a:lnTo>
                    <a:pt x="3147" y="3855"/>
                  </a:lnTo>
                  <a:lnTo>
                    <a:pt x="1003" y="1415"/>
                  </a:lnTo>
                  <a:lnTo>
                    <a:pt x="935" y="1301"/>
                  </a:lnTo>
                  <a:lnTo>
                    <a:pt x="912" y="1187"/>
                  </a:lnTo>
                  <a:lnTo>
                    <a:pt x="958" y="1073"/>
                  </a:lnTo>
                  <a:lnTo>
                    <a:pt x="1026" y="959"/>
                  </a:lnTo>
                  <a:lnTo>
                    <a:pt x="1140" y="890"/>
                  </a:lnTo>
                  <a:lnTo>
                    <a:pt x="1254" y="890"/>
                  </a:lnTo>
                  <a:lnTo>
                    <a:pt x="1391" y="913"/>
                  </a:lnTo>
                  <a:lnTo>
                    <a:pt x="1482" y="981"/>
                  </a:lnTo>
                  <a:lnTo>
                    <a:pt x="4014" y="3832"/>
                  </a:lnTo>
                  <a:lnTo>
                    <a:pt x="4082" y="3923"/>
                  </a:lnTo>
                  <a:lnTo>
                    <a:pt x="4128" y="4037"/>
                  </a:lnTo>
                  <a:lnTo>
                    <a:pt x="4151" y="4151"/>
                  </a:lnTo>
                  <a:lnTo>
                    <a:pt x="4151" y="4265"/>
                  </a:lnTo>
                  <a:lnTo>
                    <a:pt x="4128" y="4379"/>
                  </a:lnTo>
                  <a:lnTo>
                    <a:pt x="4105" y="4470"/>
                  </a:lnTo>
                  <a:lnTo>
                    <a:pt x="4036" y="4584"/>
                  </a:lnTo>
                  <a:lnTo>
                    <a:pt x="3968" y="4676"/>
                  </a:lnTo>
                  <a:lnTo>
                    <a:pt x="3854" y="4744"/>
                  </a:lnTo>
                  <a:lnTo>
                    <a:pt x="3763" y="4790"/>
                  </a:lnTo>
                  <a:lnTo>
                    <a:pt x="3649" y="4813"/>
                  </a:lnTo>
                  <a:lnTo>
                    <a:pt x="3535" y="4813"/>
                  </a:lnTo>
                  <a:lnTo>
                    <a:pt x="3421" y="4790"/>
                  </a:lnTo>
                  <a:lnTo>
                    <a:pt x="3307" y="4767"/>
                  </a:lnTo>
                  <a:lnTo>
                    <a:pt x="3216" y="4699"/>
                  </a:lnTo>
                  <a:lnTo>
                    <a:pt x="3124" y="4607"/>
                  </a:lnTo>
                  <a:lnTo>
                    <a:pt x="342" y="1506"/>
                  </a:lnTo>
                  <a:lnTo>
                    <a:pt x="251" y="1369"/>
                  </a:lnTo>
                  <a:lnTo>
                    <a:pt x="183" y="1232"/>
                  </a:lnTo>
                  <a:lnTo>
                    <a:pt x="160" y="1073"/>
                  </a:lnTo>
                  <a:lnTo>
                    <a:pt x="160" y="913"/>
                  </a:lnTo>
                  <a:lnTo>
                    <a:pt x="183" y="776"/>
                  </a:lnTo>
                  <a:lnTo>
                    <a:pt x="228" y="617"/>
                  </a:lnTo>
                  <a:lnTo>
                    <a:pt x="297" y="480"/>
                  </a:lnTo>
                  <a:lnTo>
                    <a:pt x="411" y="366"/>
                  </a:lnTo>
                  <a:lnTo>
                    <a:pt x="547" y="274"/>
                  </a:lnTo>
                  <a:lnTo>
                    <a:pt x="684" y="206"/>
                  </a:lnTo>
                  <a:lnTo>
                    <a:pt x="844" y="183"/>
                  </a:lnTo>
                  <a:lnTo>
                    <a:pt x="1003" y="160"/>
                  </a:lnTo>
                  <a:lnTo>
                    <a:pt x="1140" y="183"/>
                  </a:lnTo>
                  <a:lnTo>
                    <a:pt x="1300" y="252"/>
                  </a:lnTo>
                  <a:lnTo>
                    <a:pt x="1437" y="320"/>
                  </a:lnTo>
                  <a:lnTo>
                    <a:pt x="1551" y="434"/>
                  </a:lnTo>
                  <a:lnTo>
                    <a:pt x="3284" y="2372"/>
                  </a:lnTo>
                  <a:lnTo>
                    <a:pt x="3330" y="2418"/>
                  </a:lnTo>
                  <a:lnTo>
                    <a:pt x="3398" y="2395"/>
                  </a:lnTo>
                  <a:lnTo>
                    <a:pt x="3421" y="2327"/>
                  </a:lnTo>
                  <a:lnTo>
                    <a:pt x="3398" y="2281"/>
                  </a:lnTo>
                  <a:lnTo>
                    <a:pt x="1665" y="320"/>
                  </a:lnTo>
                  <a:lnTo>
                    <a:pt x="1528" y="206"/>
                  </a:lnTo>
                  <a:lnTo>
                    <a:pt x="1368" y="115"/>
                  </a:lnTo>
                  <a:lnTo>
                    <a:pt x="1186" y="46"/>
                  </a:lnTo>
                  <a:lnTo>
                    <a:pt x="10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4" name="Google Shape;1184;p22"/>
            <p:cNvSpPr/>
            <p:nvPr/>
          </p:nvSpPr>
          <p:spPr>
            <a:xfrm>
              <a:off x="4827325" y="2327000"/>
              <a:ext cx="145425" cy="63875"/>
            </a:xfrm>
            <a:custGeom>
              <a:avLst/>
              <a:gdLst/>
              <a:ahLst/>
              <a:cxnLst/>
              <a:rect l="l" t="t" r="r" b="b"/>
              <a:pathLst>
                <a:path w="5817" h="2555" extrusionOk="0">
                  <a:moveTo>
                    <a:pt x="4790" y="0"/>
                  </a:moveTo>
                  <a:lnTo>
                    <a:pt x="4607" y="23"/>
                  </a:lnTo>
                  <a:lnTo>
                    <a:pt x="571" y="1072"/>
                  </a:lnTo>
                  <a:lnTo>
                    <a:pt x="434" y="1141"/>
                  </a:lnTo>
                  <a:lnTo>
                    <a:pt x="297" y="1209"/>
                  </a:lnTo>
                  <a:lnTo>
                    <a:pt x="183" y="1300"/>
                  </a:lnTo>
                  <a:lnTo>
                    <a:pt x="115" y="1414"/>
                  </a:lnTo>
                  <a:lnTo>
                    <a:pt x="47" y="1551"/>
                  </a:lnTo>
                  <a:lnTo>
                    <a:pt x="24" y="1688"/>
                  </a:lnTo>
                  <a:lnTo>
                    <a:pt x="1" y="1848"/>
                  </a:lnTo>
                  <a:lnTo>
                    <a:pt x="24" y="1984"/>
                  </a:lnTo>
                  <a:lnTo>
                    <a:pt x="69" y="2121"/>
                  </a:lnTo>
                  <a:lnTo>
                    <a:pt x="138" y="2235"/>
                  </a:lnTo>
                  <a:lnTo>
                    <a:pt x="206" y="2327"/>
                  </a:lnTo>
                  <a:lnTo>
                    <a:pt x="297" y="2395"/>
                  </a:lnTo>
                  <a:lnTo>
                    <a:pt x="411" y="2463"/>
                  </a:lnTo>
                  <a:lnTo>
                    <a:pt x="525" y="2509"/>
                  </a:lnTo>
                  <a:lnTo>
                    <a:pt x="639" y="2555"/>
                  </a:lnTo>
                  <a:lnTo>
                    <a:pt x="753" y="2555"/>
                  </a:lnTo>
                  <a:lnTo>
                    <a:pt x="936" y="2532"/>
                  </a:lnTo>
                  <a:lnTo>
                    <a:pt x="4630" y="1574"/>
                  </a:lnTo>
                  <a:lnTo>
                    <a:pt x="4721" y="1551"/>
                  </a:lnTo>
                  <a:lnTo>
                    <a:pt x="4790" y="1483"/>
                  </a:lnTo>
                  <a:lnTo>
                    <a:pt x="4858" y="1437"/>
                  </a:lnTo>
                  <a:lnTo>
                    <a:pt x="4927" y="1346"/>
                  </a:lnTo>
                  <a:lnTo>
                    <a:pt x="4972" y="1255"/>
                  </a:lnTo>
                  <a:lnTo>
                    <a:pt x="4972" y="1163"/>
                  </a:lnTo>
                  <a:lnTo>
                    <a:pt x="4995" y="1072"/>
                  </a:lnTo>
                  <a:lnTo>
                    <a:pt x="4972" y="981"/>
                  </a:lnTo>
                  <a:lnTo>
                    <a:pt x="4949" y="890"/>
                  </a:lnTo>
                  <a:lnTo>
                    <a:pt x="4881" y="821"/>
                  </a:lnTo>
                  <a:lnTo>
                    <a:pt x="4835" y="753"/>
                  </a:lnTo>
                  <a:lnTo>
                    <a:pt x="4744" y="685"/>
                  </a:lnTo>
                  <a:lnTo>
                    <a:pt x="4653" y="639"/>
                  </a:lnTo>
                  <a:lnTo>
                    <a:pt x="4562" y="616"/>
                  </a:lnTo>
                  <a:lnTo>
                    <a:pt x="4471" y="616"/>
                  </a:lnTo>
                  <a:lnTo>
                    <a:pt x="4379" y="639"/>
                  </a:lnTo>
                  <a:lnTo>
                    <a:pt x="1232" y="1460"/>
                  </a:lnTo>
                  <a:lnTo>
                    <a:pt x="1187" y="1483"/>
                  </a:lnTo>
                  <a:lnTo>
                    <a:pt x="1187" y="1551"/>
                  </a:lnTo>
                  <a:lnTo>
                    <a:pt x="1210" y="1597"/>
                  </a:lnTo>
                  <a:lnTo>
                    <a:pt x="1278" y="1620"/>
                  </a:lnTo>
                  <a:lnTo>
                    <a:pt x="4425" y="799"/>
                  </a:lnTo>
                  <a:lnTo>
                    <a:pt x="4539" y="776"/>
                  </a:lnTo>
                  <a:lnTo>
                    <a:pt x="4676" y="821"/>
                  </a:lnTo>
                  <a:lnTo>
                    <a:pt x="4767" y="913"/>
                  </a:lnTo>
                  <a:lnTo>
                    <a:pt x="4813" y="1027"/>
                  </a:lnTo>
                  <a:lnTo>
                    <a:pt x="4835" y="1141"/>
                  </a:lnTo>
                  <a:lnTo>
                    <a:pt x="4790" y="1278"/>
                  </a:lnTo>
                  <a:lnTo>
                    <a:pt x="4699" y="1369"/>
                  </a:lnTo>
                  <a:lnTo>
                    <a:pt x="4585" y="1414"/>
                  </a:lnTo>
                  <a:lnTo>
                    <a:pt x="913" y="2372"/>
                  </a:lnTo>
                  <a:lnTo>
                    <a:pt x="799" y="2395"/>
                  </a:lnTo>
                  <a:lnTo>
                    <a:pt x="685" y="2395"/>
                  </a:lnTo>
                  <a:lnTo>
                    <a:pt x="571" y="2372"/>
                  </a:lnTo>
                  <a:lnTo>
                    <a:pt x="457" y="2327"/>
                  </a:lnTo>
                  <a:lnTo>
                    <a:pt x="366" y="2258"/>
                  </a:lnTo>
                  <a:lnTo>
                    <a:pt x="275" y="2167"/>
                  </a:lnTo>
                  <a:lnTo>
                    <a:pt x="229" y="2053"/>
                  </a:lnTo>
                  <a:lnTo>
                    <a:pt x="183" y="1962"/>
                  </a:lnTo>
                  <a:lnTo>
                    <a:pt x="161" y="1848"/>
                  </a:lnTo>
                  <a:lnTo>
                    <a:pt x="161" y="1734"/>
                  </a:lnTo>
                  <a:lnTo>
                    <a:pt x="206" y="1620"/>
                  </a:lnTo>
                  <a:lnTo>
                    <a:pt x="252" y="1506"/>
                  </a:lnTo>
                  <a:lnTo>
                    <a:pt x="320" y="1414"/>
                  </a:lnTo>
                  <a:lnTo>
                    <a:pt x="389" y="1323"/>
                  </a:lnTo>
                  <a:lnTo>
                    <a:pt x="503" y="1278"/>
                  </a:lnTo>
                  <a:lnTo>
                    <a:pt x="617" y="1232"/>
                  </a:lnTo>
                  <a:lnTo>
                    <a:pt x="4653" y="183"/>
                  </a:lnTo>
                  <a:lnTo>
                    <a:pt x="4813" y="160"/>
                  </a:lnTo>
                  <a:lnTo>
                    <a:pt x="4972" y="160"/>
                  </a:lnTo>
                  <a:lnTo>
                    <a:pt x="5109" y="206"/>
                  </a:lnTo>
                  <a:lnTo>
                    <a:pt x="5246" y="274"/>
                  </a:lnTo>
                  <a:lnTo>
                    <a:pt x="5383" y="343"/>
                  </a:lnTo>
                  <a:lnTo>
                    <a:pt x="5474" y="457"/>
                  </a:lnTo>
                  <a:lnTo>
                    <a:pt x="5565" y="593"/>
                  </a:lnTo>
                  <a:lnTo>
                    <a:pt x="5611" y="753"/>
                  </a:lnTo>
                  <a:lnTo>
                    <a:pt x="5656" y="913"/>
                  </a:lnTo>
                  <a:lnTo>
                    <a:pt x="5634" y="1072"/>
                  </a:lnTo>
                  <a:lnTo>
                    <a:pt x="5611" y="1209"/>
                  </a:lnTo>
                  <a:lnTo>
                    <a:pt x="5542" y="1369"/>
                  </a:lnTo>
                  <a:lnTo>
                    <a:pt x="5451" y="1483"/>
                  </a:lnTo>
                  <a:lnTo>
                    <a:pt x="5337" y="1597"/>
                  </a:lnTo>
                  <a:lnTo>
                    <a:pt x="5200" y="1665"/>
                  </a:lnTo>
                  <a:lnTo>
                    <a:pt x="5041" y="1734"/>
                  </a:lnTo>
                  <a:lnTo>
                    <a:pt x="2532" y="2395"/>
                  </a:lnTo>
                  <a:lnTo>
                    <a:pt x="2487" y="2418"/>
                  </a:lnTo>
                  <a:lnTo>
                    <a:pt x="2464" y="2486"/>
                  </a:lnTo>
                  <a:lnTo>
                    <a:pt x="2509" y="2532"/>
                  </a:lnTo>
                  <a:lnTo>
                    <a:pt x="2578" y="2532"/>
                  </a:lnTo>
                  <a:lnTo>
                    <a:pt x="5086" y="1870"/>
                  </a:lnTo>
                  <a:lnTo>
                    <a:pt x="5269" y="1825"/>
                  </a:lnTo>
                  <a:lnTo>
                    <a:pt x="5428" y="1711"/>
                  </a:lnTo>
                  <a:lnTo>
                    <a:pt x="5565" y="1597"/>
                  </a:lnTo>
                  <a:lnTo>
                    <a:pt x="5679" y="1437"/>
                  </a:lnTo>
                  <a:lnTo>
                    <a:pt x="5748" y="1278"/>
                  </a:lnTo>
                  <a:lnTo>
                    <a:pt x="5793" y="1095"/>
                  </a:lnTo>
                  <a:lnTo>
                    <a:pt x="5816" y="890"/>
                  </a:lnTo>
                  <a:lnTo>
                    <a:pt x="5770" y="707"/>
                  </a:lnTo>
                  <a:lnTo>
                    <a:pt x="5702" y="525"/>
                  </a:lnTo>
                  <a:lnTo>
                    <a:pt x="5611" y="365"/>
                  </a:lnTo>
                  <a:lnTo>
                    <a:pt x="5497" y="229"/>
                  </a:lnTo>
                  <a:lnTo>
                    <a:pt x="5337" y="137"/>
                  </a:lnTo>
                  <a:lnTo>
                    <a:pt x="5155" y="46"/>
                  </a:lnTo>
                  <a:lnTo>
                    <a:pt x="49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5" name="Google Shape;1185;p22"/>
            <p:cNvSpPr/>
            <p:nvPr/>
          </p:nvSpPr>
          <p:spPr>
            <a:xfrm>
              <a:off x="6530825" y="3655350"/>
              <a:ext cx="120325" cy="112925"/>
            </a:xfrm>
            <a:custGeom>
              <a:avLst/>
              <a:gdLst/>
              <a:ahLst/>
              <a:cxnLst/>
              <a:rect l="l" t="t" r="r" b="b"/>
              <a:pathLst>
                <a:path w="4813" h="4517" extrusionOk="0">
                  <a:moveTo>
                    <a:pt x="3854" y="1"/>
                  </a:moveTo>
                  <a:lnTo>
                    <a:pt x="3672" y="24"/>
                  </a:lnTo>
                  <a:lnTo>
                    <a:pt x="3490" y="69"/>
                  </a:lnTo>
                  <a:lnTo>
                    <a:pt x="3330" y="160"/>
                  </a:lnTo>
                  <a:lnTo>
                    <a:pt x="3170" y="274"/>
                  </a:lnTo>
                  <a:lnTo>
                    <a:pt x="228" y="3239"/>
                  </a:lnTo>
                  <a:lnTo>
                    <a:pt x="137" y="3353"/>
                  </a:lnTo>
                  <a:lnTo>
                    <a:pt x="69" y="3467"/>
                  </a:lnTo>
                  <a:lnTo>
                    <a:pt x="23" y="3627"/>
                  </a:lnTo>
                  <a:lnTo>
                    <a:pt x="0" y="3764"/>
                  </a:lnTo>
                  <a:lnTo>
                    <a:pt x="23" y="3923"/>
                  </a:lnTo>
                  <a:lnTo>
                    <a:pt x="69" y="4060"/>
                  </a:lnTo>
                  <a:lnTo>
                    <a:pt x="137" y="4174"/>
                  </a:lnTo>
                  <a:lnTo>
                    <a:pt x="228" y="4288"/>
                  </a:lnTo>
                  <a:lnTo>
                    <a:pt x="342" y="4402"/>
                  </a:lnTo>
                  <a:lnTo>
                    <a:pt x="479" y="4470"/>
                  </a:lnTo>
                  <a:lnTo>
                    <a:pt x="616" y="4493"/>
                  </a:lnTo>
                  <a:lnTo>
                    <a:pt x="753" y="4516"/>
                  </a:lnTo>
                  <a:lnTo>
                    <a:pt x="890" y="4493"/>
                  </a:lnTo>
                  <a:lnTo>
                    <a:pt x="1027" y="4470"/>
                  </a:lnTo>
                  <a:lnTo>
                    <a:pt x="1163" y="4402"/>
                  </a:lnTo>
                  <a:lnTo>
                    <a:pt x="1277" y="4288"/>
                  </a:lnTo>
                  <a:lnTo>
                    <a:pt x="3968" y="1620"/>
                  </a:lnTo>
                  <a:lnTo>
                    <a:pt x="4037" y="1529"/>
                  </a:lnTo>
                  <a:lnTo>
                    <a:pt x="4082" y="1460"/>
                  </a:lnTo>
                  <a:lnTo>
                    <a:pt x="4105" y="1369"/>
                  </a:lnTo>
                  <a:lnTo>
                    <a:pt x="4105" y="1278"/>
                  </a:lnTo>
                  <a:lnTo>
                    <a:pt x="4105" y="1164"/>
                  </a:lnTo>
                  <a:lnTo>
                    <a:pt x="4082" y="1095"/>
                  </a:lnTo>
                  <a:lnTo>
                    <a:pt x="4037" y="1004"/>
                  </a:lnTo>
                  <a:lnTo>
                    <a:pt x="3968" y="936"/>
                  </a:lnTo>
                  <a:lnTo>
                    <a:pt x="3900" y="867"/>
                  </a:lnTo>
                  <a:lnTo>
                    <a:pt x="3809" y="822"/>
                  </a:lnTo>
                  <a:lnTo>
                    <a:pt x="3718" y="799"/>
                  </a:lnTo>
                  <a:lnTo>
                    <a:pt x="3626" y="776"/>
                  </a:lnTo>
                  <a:lnTo>
                    <a:pt x="3535" y="799"/>
                  </a:lnTo>
                  <a:lnTo>
                    <a:pt x="3444" y="822"/>
                  </a:lnTo>
                  <a:lnTo>
                    <a:pt x="3375" y="867"/>
                  </a:lnTo>
                  <a:lnTo>
                    <a:pt x="3284" y="936"/>
                  </a:lnTo>
                  <a:lnTo>
                    <a:pt x="1004" y="3216"/>
                  </a:lnTo>
                  <a:lnTo>
                    <a:pt x="981" y="3285"/>
                  </a:lnTo>
                  <a:lnTo>
                    <a:pt x="1004" y="3330"/>
                  </a:lnTo>
                  <a:lnTo>
                    <a:pt x="1049" y="3353"/>
                  </a:lnTo>
                  <a:lnTo>
                    <a:pt x="1118" y="3330"/>
                  </a:lnTo>
                  <a:lnTo>
                    <a:pt x="3398" y="1027"/>
                  </a:lnTo>
                  <a:lnTo>
                    <a:pt x="3512" y="959"/>
                  </a:lnTo>
                  <a:lnTo>
                    <a:pt x="3626" y="936"/>
                  </a:lnTo>
                  <a:lnTo>
                    <a:pt x="3763" y="959"/>
                  </a:lnTo>
                  <a:lnTo>
                    <a:pt x="3854" y="1027"/>
                  </a:lnTo>
                  <a:lnTo>
                    <a:pt x="3923" y="1141"/>
                  </a:lnTo>
                  <a:lnTo>
                    <a:pt x="3946" y="1278"/>
                  </a:lnTo>
                  <a:lnTo>
                    <a:pt x="3923" y="1392"/>
                  </a:lnTo>
                  <a:lnTo>
                    <a:pt x="3854" y="1506"/>
                  </a:lnTo>
                  <a:lnTo>
                    <a:pt x="1163" y="4174"/>
                  </a:lnTo>
                  <a:lnTo>
                    <a:pt x="1072" y="4265"/>
                  </a:lnTo>
                  <a:lnTo>
                    <a:pt x="981" y="4311"/>
                  </a:lnTo>
                  <a:lnTo>
                    <a:pt x="867" y="4356"/>
                  </a:lnTo>
                  <a:lnTo>
                    <a:pt x="639" y="4356"/>
                  </a:lnTo>
                  <a:lnTo>
                    <a:pt x="525" y="4311"/>
                  </a:lnTo>
                  <a:lnTo>
                    <a:pt x="434" y="4265"/>
                  </a:lnTo>
                  <a:lnTo>
                    <a:pt x="342" y="4174"/>
                  </a:lnTo>
                  <a:lnTo>
                    <a:pt x="251" y="4083"/>
                  </a:lnTo>
                  <a:lnTo>
                    <a:pt x="206" y="3992"/>
                  </a:lnTo>
                  <a:lnTo>
                    <a:pt x="160" y="3878"/>
                  </a:lnTo>
                  <a:lnTo>
                    <a:pt x="160" y="3764"/>
                  </a:lnTo>
                  <a:lnTo>
                    <a:pt x="160" y="3650"/>
                  </a:lnTo>
                  <a:lnTo>
                    <a:pt x="206" y="3536"/>
                  </a:lnTo>
                  <a:lnTo>
                    <a:pt x="251" y="3444"/>
                  </a:lnTo>
                  <a:lnTo>
                    <a:pt x="342" y="3353"/>
                  </a:lnTo>
                  <a:lnTo>
                    <a:pt x="3284" y="388"/>
                  </a:lnTo>
                  <a:lnTo>
                    <a:pt x="3421" y="297"/>
                  </a:lnTo>
                  <a:lnTo>
                    <a:pt x="3558" y="229"/>
                  </a:lnTo>
                  <a:lnTo>
                    <a:pt x="3695" y="183"/>
                  </a:lnTo>
                  <a:lnTo>
                    <a:pt x="3854" y="160"/>
                  </a:lnTo>
                  <a:lnTo>
                    <a:pt x="4014" y="183"/>
                  </a:lnTo>
                  <a:lnTo>
                    <a:pt x="4151" y="229"/>
                  </a:lnTo>
                  <a:lnTo>
                    <a:pt x="4288" y="297"/>
                  </a:lnTo>
                  <a:lnTo>
                    <a:pt x="4424" y="388"/>
                  </a:lnTo>
                  <a:lnTo>
                    <a:pt x="4516" y="525"/>
                  </a:lnTo>
                  <a:lnTo>
                    <a:pt x="4584" y="662"/>
                  </a:lnTo>
                  <a:lnTo>
                    <a:pt x="4630" y="799"/>
                  </a:lnTo>
                  <a:lnTo>
                    <a:pt x="4653" y="959"/>
                  </a:lnTo>
                  <a:lnTo>
                    <a:pt x="4630" y="1118"/>
                  </a:lnTo>
                  <a:lnTo>
                    <a:pt x="4584" y="1255"/>
                  </a:lnTo>
                  <a:lnTo>
                    <a:pt x="4516" y="1392"/>
                  </a:lnTo>
                  <a:lnTo>
                    <a:pt x="4424" y="1529"/>
                  </a:lnTo>
                  <a:lnTo>
                    <a:pt x="2577" y="3376"/>
                  </a:lnTo>
                  <a:lnTo>
                    <a:pt x="2555" y="3421"/>
                  </a:lnTo>
                  <a:lnTo>
                    <a:pt x="2577" y="3490"/>
                  </a:lnTo>
                  <a:lnTo>
                    <a:pt x="2623" y="3513"/>
                  </a:lnTo>
                  <a:lnTo>
                    <a:pt x="2691" y="3490"/>
                  </a:lnTo>
                  <a:lnTo>
                    <a:pt x="4539" y="1643"/>
                  </a:lnTo>
                  <a:lnTo>
                    <a:pt x="4653" y="1483"/>
                  </a:lnTo>
                  <a:lnTo>
                    <a:pt x="4744" y="1323"/>
                  </a:lnTo>
                  <a:lnTo>
                    <a:pt x="4789" y="1141"/>
                  </a:lnTo>
                  <a:lnTo>
                    <a:pt x="4812" y="959"/>
                  </a:lnTo>
                  <a:lnTo>
                    <a:pt x="4789" y="776"/>
                  </a:lnTo>
                  <a:lnTo>
                    <a:pt x="4744" y="594"/>
                  </a:lnTo>
                  <a:lnTo>
                    <a:pt x="4653" y="434"/>
                  </a:lnTo>
                  <a:lnTo>
                    <a:pt x="4539" y="274"/>
                  </a:lnTo>
                  <a:lnTo>
                    <a:pt x="4379" y="160"/>
                  </a:lnTo>
                  <a:lnTo>
                    <a:pt x="4219" y="69"/>
                  </a:lnTo>
                  <a:lnTo>
                    <a:pt x="4037" y="24"/>
                  </a:lnTo>
                  <a:lnTo>
                    <a:pt x="385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6" name="Google Shape;1186;p22"/>
            <p:cNvSpPr/>
            <p:nvPr/>
          </p:nvSpPr>
          <p:spPr>
            <a:xfrm>
              <a:off x="4018925" y="3654800"/>
              <a:ext cx="75275" cy="37075"/>
            </a:xfrm>
            <a:custGeom>
              <a:avLst/>
              <a:gdLst/>
              <a:ahLst/>
              <a:cxnLst/>
              <a:rect l="l" t="t" r="r" b="b"/>
              <a:pathLst>
                <a:path w="3011" h="1483" extrusionOk="0">
                  <a:moveTo>
                    <a:pt x="46" y="0"/>
                  </a:moveTo>
                  <a:lnTo>
                    <a:pt x="0" y="23"/>
                  </a:lnTo>
                  <a:lnTo>
                    <a:pt x="0" y="91"/>
                  </a:lnTo>
                  <a:lnTo>
                    <a:pt x="46" y="251"/>
                  </a:lnTo>
                  <a:lnTo>
                    <a:pt x="92" y="388"/>
                  </a:lnTo>
                  <a:lnTo>
                    <a:pt x="183" y="570"/>
                  </a:lnTo>
                  <a:lnTo>
                    <a:pt x="320" y="753"/>
                  </a:lnTo>
                  <a:lnTo>
                    <a:pt x="479" y="935"/>
                  </a:lnTo>
                  <a:lnTo>
                    <a:pt x="684" y="1117"/>
                  </a:lnTo>
                  <a:lnTo>
                    <a:pt x="912" y="1277"/>
                  </a:lnTo>
                  <a:lnTo>
                    <a:pt x="1118" y="1368"/>
                  </a:lnTo>
                  <a:lnTo>
                    <a:pt x="1323" y="1437"/>
                  </a:lnTo>
                  <a:lnTo>
                    <a:pt x="1528" y="1460"/>
                  </a:lnTo>
                  <a:lnTo>
                    <a:pt x="1756" y="1482"/>
                  </a:lnTo>
                  <a:lnTo>
                    <a:pt x="2030" y="1460"/>
                  </a:lnTo>
                  <a:lnTo>
                    <a:pt x="2326" y="1414"/>
                  </a:lnTo>
                  <a:lnTo>
                    <a:pt x="2646" y="1323"/>
                  </a:lnTo>
                  <a:lnTo>
                    <a:pt x="2965" y="1209"/>
                  </a:lnTo>
                  <a:lnTo>
                    <a:pt x="3010" y="1163"/>
                  </a:lnTo>
                  <a:lnTo>
                    <a:pt x="3010" y="1095"/>
                  </a:lnTo>
                  <a:lnTo>
                    <a:pt x="2965" y="1049"/>
                  </a:lnTo>
                  <a:lnTo>
                    <a:pt x="2896" y="1049"/>
                  </a:lnTo>
                  <a:lnTo>
                    <a:pt x="2623" y="1163"/>
                  </a:lnTo>
                  <a:lnTo>
                    <a:pt x="2349" y="1231"/>
                  </a:lnTo>
                  <a:lnTo>
                    <a:pt x="2098" y="1277"/>
                  </a:lnTo>
                  <a:lnTo>
                    <a:pt x="1847" y="1323"/>
                  </a:lnTo>
                  <a:lnTo>
                    <a:pt x="1619" y="1300"/>
                  </a:lnTo>
                  <a:lnTo>
                    <a:pt x="1391" y="1277"/>
                  </a:lnTo>
                  <a:lnTo>
                    <a:pt x="1186" y="1231"/>
                  </a:lnTo>
                  <a:lnTo>
                    <a:pt x="1004" y="1140"/>
                  </a:lnTo>
                  <a:lnTo>
                    <a:pt x="776" y="1003"/>
                  </a:lnTo>
                  <a:lnTo>
                    <a:pt x="593" y="821"/>
                  </a:lnTo>
                  <a:lnTo>
                    <a:pt x="434" y="661"/>
                  </a:lnTo>
                  <a:lnTo>
                    <a:pt x="320" y="479"/>
                  </a:lnTo>
                  <a:lnTo>
                    <a:pt x="251" y="319"/>
                  </a:lnTo>
                  <a:lnTo>
                    <a:pt x="183" y="182"/>
                  </a:lnTo>
                  <a:lnTo>
                    <a:pt x="137" y="46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7" name="Google Shape;1187;p22"/>
            <p:cNvSpPr/>
            <p:nvPr/>
          </p:nvSpPr>
          <p:spPr>
            <a:xfrm>
              <a:off x="4036025" y="3638825"/>
              <a:ext cx="16550" cy="16550"/>
            </a:xfrm>
            <a:custGeom>
              <a:avLst/>
              <a:gdLst/>
              <a:ahLst/>
              <a:cxnLst/>
              <a:rect l="l" t="t" r="r" b="b"/>
              <a:pathLst>
                <a:path w="662" h="662" extrusionOk="0">
                  <a:moveTo>
                    <a:pt x="388" y="160"/>
                  </a:moveTo>
                  <a:lnTo>
                    <a:pt x="457" y="206"/>
                  </a:lnTo>
                  <a:lnTo>
                    <a:pt x="479" y="251"/>
                  </a:lnTo>
                  <a:lnTo>
                    <a:pt x="502" y="320"/>
                  </a:lnTo>
                  <a:lnTo>
                    <a:pt x="479" y="388"/>
                  </a:lnTo>
                  <a:lnTo>
                    <a:pt x="457" y="457"/>
                  </a:lnTo>
                  <a:lnTo>
                    <a:pt x="388" y="479"/>
                  </a:lnTo>
                  <a:lnTo>
                    <a:pt x="320" y="502"/>
                  </a:lnTo>
                  <a:lnTo>
                    <a:pt x="251" y="479"/>
                  </a:lnTo>
                  <a:lnTo>
                    <a:pt x="206" y="457"/>
                  </a:lnTo>
                  <a:lnTo>
                    <a:pt x="160" y="388"/>
                  </a:lnTo>
                  <a:lnTo>
                    <a:pt x="160" y="320"/>
                  </a:lnTo>
                  <a:lnTo>
                    <a:pt x="160" y="251"/>
                  </a:lnTo>
                  <a:lnTo>
                    <a:pt x="206" y="206"/>
                  </a:lnTo>
                  <a:lnTo>
                    <a:pt x="251" y="160"/>
                  </a:lnTo>
                  <a:close/>
                  <a:moveTo>
                    <a:pt x="320" y="0"/>
                  </a:moveTo>
                  <a:lnTo>
                    <a:pt x="206" y="23"/>
                  </a:lnTo>
                  <a:lnTo>
                    <a:pt x="92" y="92"/>
                  </a:lnTo>
                  <a:lnTo>
                    <a:pt x="23" y="206"/>
                  </a:lnTo>
                  <a:lnTo>
                    <a:pt x="0" y="320"/>
                  </a:lnTo>
                  <a:lnTo>
                    <a:pt x="23" y="457"/>
                  </a:lnTo>
                  <a:lnTo>
                    <a:pt x="92" y="571"/>
                  </a:lnTo>
                  <a:lnTo>
                    <a:pt x="206" y="639"/>
                  </a:lnTo>
                  <a:lnTo>
                    <a:pt x="320" y="662"/>
                  </a:lnTo>
                  <a:lnTo>
                    <a:pt x="457" y="639"/>
                  </a:lnTo>
                  <a:lnTo>
                    <a:pt x="571" y="571"/>
                  </a:lnTo>
                  <a:lnTo>
                    <a:pt x="639" y="457"/>
                  </a:lnTo>
                  <a:lnTo>
                    <a:pt x="662" y="320"/>
                  </a:lnTo>
                  <a:lnTo>
                    <a:pt x="639" y="206"/>
                  </a:lnTo>
                  <a:lnTo>
                    <a:pt x="571" y="92"/>
                  </a:lnTo>
                  <a:lnTo>
                    <a:pt x="457" y="23"/>
                  </a:lnTo>
                  <a:lnTo>
                    <a:pt x="3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8" name="Google Shape;1188;p22"/>
            <p:cNvSpPr/>
            <p:nvPr/>
          </p:nvSpPr>
          <p:spPr>
            <a:xfrm>
              <a:off x="4067950" y="3651925"/>
              <a:ext cx="16550" cy="16575"/>
            </a:xfrm>
            <a:custGeom>
              <a:avLst/>
              <a:gdLst/>
              <a:ahLst/>
              <a:cxnLst/>
              <a:rect l="l" t="t" r="r" b="b"/>
              <a:pathLst>
                <a:path w="662" h="663" extrusionOk="0">
                  <a:moveTo>
                    <a:pt x="320" y="138"/>
                  </a:moveTo>
                  <a:lnTo>
                    <a:pt x="388" y="161"/>
                  </a:lnTo>
                  <a:lnTo>
                    <a:pt x="457" y="206"/>
                  </a:lnTo>
                  <a:lnTo>
                    <a:pt x="479" y="252"/>
                  </a:lnTo>
                  <a:lnTo>
                    <a:pt x="502" y="320"/>
                  </a:lnTo>
                  <a:lnTo>
                    <a:pt x="479" y="389"/>
                  </a:lnTo>
                  <a:lnTo>
                    <a:pt x="457" y="434"/>
                  </a:lnTo>
                  <a:lnTo>
                    <a:pt x="388" y="480"/>
                  </a:lnTo>
                  <a:lnTo>
                    <a:pt x="320" y="503"/>
                  </a:lnTo>
                  <a:lnTo>
                    <a:pt x="251" y="480"/>
                  </a:lnTo>
                  <a:lnTo>
                    <a:pt x="206" y="434"/>
                  </a:lnTo>
                  <a:lnTo>
                    <a:pt x="160" y="389"/>
                  </a:lnTo>
                  <a:lnTo>
                    <a:pt x="160" y="320"/>
                  </a:lnTo>
                  <a:lnTo>
                    <a:pt x="160" y="252"/>
                  </a:lnTo>
                  <a:lnTo>
                    <a:pt x="206" y="206"/>
                  </a:lnTo>
                  <a:lnTo>
                    <a:pt x="251" y="161"/>
                  </a:lnTo>
                  <a:lnTo>
                    <a:pt x="320" y="138"/>
                  </a:lnTo>
                  <a:close/>
                  <a:moveTo>
                    <a:pt x="320" y="1"/>
                  </a:moveTo>
                  <a:lnTo>
                    <a:pt x="206" y="24"/>
                  </a:lnTo>
                  <a:lnTo>
                    <a:pt x="92" y="92"/>
                  </a:lnTo>
                  <a:lnTo>
                    <a:pt x="23" y="183"/>
                  </a:lnTo>
                  <a:lnTo>
                    <a:pt x="0" y="320"/>
                  </a:lnTo>
                  <a:lnTo>
                    <a:pt x="23" y="457"/>
                  </a:lnTo>
                  <a:lnTo>
                    <a:pt x="92" y="548"/>
                  </a:lnTo>
                  <a:lnTo>
                    <a:pt x="206" y="617"/>
                  </a:lnTo>
                  <a:lnTo>
                    <a:pt x="320" y="662"/>
                  </a:lnTo>
                  <a:lnTo>
                    <a:pt x="457" y="617"/>
                  </a:lnTo>
                  <a:lnTo>
                    <a:pt x="571" y="548"/>
                  </a:lnTo>
                  <a:lnTo>
                    <a:pt x="639" y="457"/>
                  </a:lnTo>
                  <a:lnTo>
                    <a:pt x="662" y="320"/>
                  </a:lnTo>
                  <a:lnTo>
                    <a:pt x="639" y="183"/>
                  </a:lnTo>
                  <a:lnTo>
                    <a:pt x="571" y="92"/>
                  </a:lnTo>
                  <a:lnTo>
                    <a:pt x="457" y="24"/>
                  </a:lnTo>
                  <a:lnTo>
                    <a:pt x="3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9" name="Google Shape;1189;p22"/>
            <p:cNvSpPr/>
            <p:nvPr/>
          </p:nvSpPr>
          <p:spPr>
            <a:xfrm>
              <a:off x="3994975" y="2593250"/>
              <a:ext cx="79850" cy="108900"/>
            </a:xfrm>
            <a:custGeom>
              <a:avLst/>
              <a:gdLst/>
              <a:ahLst/>
              <a:cxnLst/>
              <a:rect l="l" t="t" r="r" b="b"/>
              <a:pathLst>
                <a:path w="3194" h="4356" extrusionOk="0">
                  <a:moveTo>
                    <a:pt x="92" y="0"/>
                  </a:moveTo>
                  <a:lnTo>
                    <a:pt x="46" y="23"/>
                  </a:lnTo>
                  <a:lnTo>
                    <a:pt x="23" y="69"/>
                  </a:lnTo>
                  <a:lnTo>
                    <a:pt x="1" y="137"/>
                  </a:lnTo>
                  <a:lnTo>
                    <a:pt x="23" y="183"/>
                  </a:lnTo>
                  <a:lnTo>
                    <a:pt x="274" y="798"/>
                  </a:lnTo>
                  <a:lnTo>
                    <a:pt x="548" y="1368"/>
                  </a:lnTo>
                  <a:lnTo>
                    <a:pt x="913" y="2030"/>
                  </a:lnTo>
                  <a:lnTo>
                    <a:pt x="1118" y="2372"/>
                  </a:lnTo>
                  <a:lnTo>
                    <a:pt x="1346" y="2737"/>
                  </a:lnTo>
                  <a:lnTo>
                    <a:pt x="1574" y="3056"/>
                  </a:lnTo>
                  <a:lnTo>
                    <a:pt x="1825" y="3398"/>
                  </a:lnTo>
                  <a:lnTo>
                    <a:pt x="2099" y="3672"/>
                  </a:lnTo>
                  <a:lnTo>
                    <a:pt x="2395" y="3945"/>
                  </a:lnTo>
                  <a:lnTo>
                    <a:pt x="2669" y="4173"/>
                  </a:lnTo>
                  <a:lnTo>
                    <a:pt x="2988" y="4333"/>
                  </a:lnTo>
                  <a:lnTo>
                    <a:pt x="3034" y="4356"/>
                  </a:lnTo>
                  <a:lnTo>
                    <a:pt x="3125" y="4333"/>
                  </a:lnTo>
                  <a:lnTo>
                    <a:pt x="3170" y="4265"/>
                  </a:lnTo>
                  <a:lnTo>
                    <a:pt x="3193" y="4196"/>
                  </a:lnTo>
                  <a:lnTo>
                    <a:pt x="3170" y="4151"/>
                  </a:lnTo>
                  <a:lnTo>
                    <a:pt x="3148" y="4105"/>
                  </a:lnTo>
                  <a:lnTo>
                    <a:pt x="3102" y="4059"/>
                  </a:lnTo>
                  <a:lnTo>
                    <a:pt x="2828" y="3900"/>
                  </a:lnTo>
                  <a:lnTo>
                    <a:pt x="2555" y="3694"/>
                  </a:lnTo>
                  <a:lnTo>
                    <a:pt x="2281" y="3444"/>
                  </a:lnTo>
                  <a:lnTo>
                    <a:pt x="2030" y="3147"/>
                  </a:lnTo>
                  <a:lnTo>
                    <a:pt x="1779" y="2828"/>
                  </a:lnTo>
                  <a:lnTo>
                    <a:pt x="1551" y="2509"/>
                  </a:lnTo>
                  <a:lnTo>
                    <a:pt x="1323" y="2167"/>
                  </a:lnTo>
                  <a:lnTo>
                    <a:pt x="1118" y="1825"/>
                  </a:lnTo>
                  <a:lnTo>
                    <a:pt x="776" y="1163"/>
                  </a:lnTo>
                  <a:lnTo>
                    <a:pt x="525" y="616"/>
                  </a:lnTo>
                  <a:lnTo>
                    <a:pt x="297" y="91"/>
                  </a:lnTo>
                  <a:lnTo>
                    <a:pt x="251" y="46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0" name="Google Shape;1190;p22"/>
            <p:cNvSpPr/>
            <p:nvPr/>
          </p:nvSpPr>
          <p:spPr>
            <a:xfrm>
              <a:off x="4010950" y="2637700"/>
              <a:ext cx="63875" cy="64450"/>
            </a:xfrm>
            <a:custGeom>
              <a:avLst/>
              <a:gdLst/>
              <a:ahLst/>
              <a:cxnLst/>
              <a:rect l="l" t="t" r="r" b="b"/>
              <a:pathLst>
                <a:path w="2555" h="2578" extrusionOk="0">
                  <a:moveTo>
                    <a:pt x="2395" y="1"/>
                  </a:moveTo>
                  <a:lnTo>
                    <a:pt x="2349" y="24"/>
                  </a:lnTo>
                  <a:lnTo>
                    <a:pt x="2303" y="47"/>
                  </a:lnTo>
                  <a:lnTo>
                    <a:pt x="2258" y="92"/>
                  </a:lnTo>
                  <a:lnTo>
                    <a:pt x="2258" y="161"/>
                  </a:lnTo>
                  <a:lnTo>
                    <a:pt x="2258" y="2281"/>
                  </a:lnTo>
                  <a:lnTo>
                    <a:pt x="68" y="2281"/>
                  </a:lnTo>
                  <a:lnTo>
                    <a:pt x="23" y="2327"/>
                  </a:lnTo>
                  <a:lnTo>
                    <a:pt x="0" y="2373"/>
                  </a:lnTo>
                  <a:lnTo>
                    <a:pt x="0" y="2418"/>
                  </a:lnTo>
                  <a:lnTo>
                    <a:pt x="0" y="2487"/>
                  </a:lnTo>
                  <a:lnTo>
                    <a:pt x="23" y="2532"/>
                  </a:lnTo>
                  <a:lnTo>
                    <a:pt x="68" y="2555"/>
                  </a:lnTo>
                  <a:lnTo>
                    <a:pt x="137" y="2578"/>
                  </a:lnTo>
                  <a:lnTo>
                    <a:pt x="2395" y="2578"/>
                  </a:lnTo>
                  <a:lnTo>
                    <a:pt x="2463" y="2555"/>
                  </a:lnTo>
                  <a:lnTo>
                    <a:pt x="2509" y="2532"/>
                  </a:lnTo>
                  <a:lnTo>
                    <a:pt x="2531" y="2487"/>
                  </a:lnTo>
                  <a:lnTo>
                    <a:pt x="2554" y="2418"/>
                  </a:lnTo>
                  <a:lnTo>
                    <a:pt x="2554" y="161"/>
                  </a:lnTo>
                  <a:lnTo>
                    <a:pt x="2531" y="92"/>
                  </a:lnTo>
                  <a:lnTo>
                    <a:pt x="2509" y="47"/>
                  </a:lnTo>
                  <a:lnTo>
                    <a:pt x="2463" y="24"/>
                  </a:lnTo>
                  <a:lnTo>
                    <a:pt x="239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1" name="Google Shape;1191;p22"/>
            <p:cNvSpPr/>
            <p:nvPr/>
          </p:nvSpPr>
          <p:spPr>
            <a:xfrm>
              <a:off x="4635200" y="3698125"/>
              <a:ext cx="76425" cy="56450"/>
            </a:xfrm>
            <a:custGeom>
              <a:avLst/>
              <a:gdLst/>
              <a:ahLst/>
              <a:cxnLst/>
              <a:rect l="l" t="t" r="r" b="b"/>
              <a:pathLst>
                <a:path w="3057" h="2258" extrusionOk="0">
                  <a:moveTo>
                    <a:pt x="115" y="0"/>
                  </a:moveTo>
                  <a:lnTo>
                    <a:pt x="69" y="23"/>
                  </a:lnTo>
                  <a:lnTo>
                    <a:pt x="46" y="46"/>
                  </a:lnTo>
                  <a:lnTo>
                    <a:pt x="1" y="69"/>
                  </a:lnTo>
                  <a:lnTo>
                    <a:pt x="1" y="114"/>
                  </a:lnTo>
                  <a:lnTo>
                    <a:pt x="1" y="137"/>
                  </a:lnTo>
                  <a:lnTo>
                    <a:pt x="24" y="183"/>
                  </a:lnTo>
                  <a:lnTo>
                    <a:pt x="46" y="205"/>
                  </a:lnTo>
                  <a:lnTo>
                    <a:pt x="92" y="228"/>
                  </a:lnTo>
                  <a:lnTo>
                    <a:pt x="320" y="251"/>
                  </a:lnTo>
                  <a:lnTo>
                    <a:pt x="548" y="342"/>
                  </a:lnTo>
                  <a:lnTo>
                    <a:pt x="776" y="456"/>
                  </a:lnTo>
                  <a:lnTo>
                    <a:pt x="1027" y="570"/>
                  </a:lnTo>
                  <a:lnTo>
                    <a:pt x="1255" y="730"/>
                  </a:lnTo>
                  <a:lnTo>
                    <a:pt x="1483" y="890"/>
                  </a:lnTo>
                  <a:lnTo>
                    <a:pt x="1916" y="1254"/>
                  </a:lnTo>
                  <a:lnTo>
                    <a:pt x="2304" y="1596"/>
                  </a:lnTo>
                  <a:lnTo>
                    <a:pt x="2601" y="1916"/>
                  </a:lnTo>
                  <a:lnTo>
                    <a:pt x="2874" y="2212"/>
                  </a:lnTo>
                  <a:lnTo>
                    <a:pt x="2920" y="2235"/>
                  </a:lnTo>
                  <a:lnTo>
                    <a:pt x="2965" y="2258"/>
                  </a:lnTo>
                  <a:lnTo>
                    <a:pt x="3034" y="2235"/>
                  </a:lnTo>
                  <a:lnTo>
                    <a:pt x="3057" y="2189"/>
                  </a:lnTo>
                  <a:lnTo>
                    <a:pt x="3057" y="2144"/>
                  </a:lnTo>
                  <a:lnTo>
                    <a:pt x="3057" y="2121"/>
                  </a:lnTo>
                  <a:lnTo>
                    <a:pt x="3034" y="2075"/>
                  </a:lnTo>
                  <a:lnTo>
                    <a:pt x="2737" y="1733"/>
                  </a:lnTo>
                  <a:lnTo>
                    <a:pt x="2418" y="1414"/>
                  </a:lnTo>
                  <a:lnTo>
                    <a:pt x="2030" y="1072"/>
                  </a:lnTo>
                  <a:lnTo>
                    <a:pt x="1574" y="707"/>
                  </a:lnTo>
                  <a:lnTo>
                    <a:pt x="1346" y="525"/>
                  </a:lnTo>
                  <a:lnTo>
                    <a:pt x="1095" y="388"/>
                  </a:lnTo>
                  <a:lnTo>
                    <a:pt x="845" y="251"/>
                  </a:lnTo>
                  <a:lnTo>
                    <a:pt x="594" y="137"/>
                  </a:lnTo>
                  <a:lnTo>
                    <a:pt x="343" y="46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2" name="Google Shape;1192;p22"/>
            <p:cNvSpPr/>
            <p:nvPr/>
          </p:nvSpPr>
          <p:spPr>
            <a:xfrm>
              <a:off x="4635200" y="3685575"/>
              <a:ext cx="42800" cy="55900"/>
            </a:xfrm>
            <a:custGeom>
              <a:avLst/>
              <a:gdLst/>
              <a:ahLst/>
              <a:cxnLst/>
              <a:rect l="l" t="t" r="r" b="b"/>
              <a:pathLst>
                <a:path w="1712" h="2236" extrusionOk="0">
                  <a:moveTo>
                    <a:pt x="1574" y="0"/>
                  </a:moveTo>
                  <a:lnTo>
                    <a:pt x="69" y="525"/>
                  </a:lnTo>
                  <a:lnTo>
                    <a:pt x="24" y="548"/>
                  </a:lnTo>
                  <a:lnTo>
                    <a:pt x="1" y="571"/>
                  </a:lnTo>
                  <a:lnTo>
                    <a:pt x="1" y="616"/>
                  </a:lnTo>
                  <a:lnTo>
                    <a:pt x="1" y="662"/>
                  </a:lnTo>
                  <a:lnTo>
                    <a:pt x="525" y="2167"/>
                  </a:lnTo>
                  <a:lnTo>
                    <a:pt x="571" y="2212"/>
                  </a:lnTo>
                  <a:lnTo>
                    <a:pt x="617" y="2235"/>
                  </a:lnTo>
                  <a:lnTo>
                    <a:pt x="662" y="2212"/>
                  </a:lnTo>
                  <a:lnTo>
                    <a:pt x="685" y="2190"/>
                  </a:lnTo>
                  <a:lnTo>
                    <a:pt x="708" y="2167"/>
                  </a:lnTo>
                  <a:lnTo>
                    <a:pt x="731" y="2121"/>
                  </a:lnTo>
                  <a:lnTo>
                    <a:pt x="731" y="2098"/>
                  </a:lnTo>
                  <a:lnTo>
                    <a:pt x="229" y="685"/>
                  </a:lnTo>
                  <a:lnTo>
                    <a:pt x="1643" y="183"/>
                  </a:lnTo>
                  <a:lnTo>
                    <a:pt x="1666" y="183"/>
                  </a:lnTo>
                  <a:lnTo>
                    <a:pt x="1688" y="137"/>
                  </a:lnTo>
                  <a:lnTo>
                    <a:pt x="1711" y="92"/>
                  </a:lnTo>
                  <a:lnTo>
                    <a:pt x="1711" y="69"/>
                  </a:lnTo>
                  <a:lnTo>
                    <a:pt x="1688" y="23"/>
                  </a:lnTo>
                  <a:lnTo>
                    <a:pt x="164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3" name="Google Shape;1193;p22"/>
            <p:cNvSpPr/>
            <p:nvPr/>
          </p:nvSpPr>
          <p:spPr>
            <a:xfrm>
              <a:off x="5563350" y="2346950"/>
              <a:ext cx="88950" cy="29675"/>
            </a:xfrm>
            <a:custGeom>
              <a:avLst/>
              <a:gdLst/>
              <a:ahLst/>
              <a:cxnLst/>
              <a:rect l="l" t="t" r="r" b="b"/>
              <a:pathLst>
                <a:path w="3558" h="1187" extrusionOk="0">
                  <a:moveTo>
                    <a:pt x="3467" y="1"/>
                  </a:moveTo>
                  <a:lnTo>
                    <a:pt x="3421" y="23"/>
                  </a:lnTo>
                  <a:lnTo>
                    <a:pt x="3375" y="46"/>
                  </a:lnTo>
                  <a:lnTo>
                    <a:pt x="3216" y="183"/>
                  </a:lnTo>
                  <a:lnTo>
                    <a:pt x="3011" y="320"/>
                  </a:lnTo>
                  <a:lnTo>
                    <a:pt x="2783" y="434"/>
                  </a:lnTo>
                  <a:lnTo>
                    <a:pt x="2532" y="548"/>
                  </a:lnTo>
                  <a:lnTo>
                    <a:pt x="2258" y="639"/>
                  </a:lnTo>
                  <a:lnTo>
                    <a:pt x="1984" y="708"/>
                  </a:lnTo>
                  <a:lnTo>
                    <a:pt x="1437" y="822"/>
                  </a:lnTo>
                  <a:lnTo>
                    <a:pt x="935" y="913"/>
                  </a:lnTo>
                  <a:lnTo>
                    <a:pt x="502" y="958"/>
                  </a:lnTo>
                  <a:lnTo>
                    <a:pt x="92" y="981"/>
                  </a:lnTo>
                  <a:lnTo>
                    <a:pt x="46" y="1004"/>
                  </a:lnTo>
                  <a:lnTo>
                    <a:pt x="23" y="1027"/>
                  </a:lnTo>
                  <a:lnTo>
                    <a:pt x="0" y="1050"/>
                  </a:lnTo>
                  <a:lnTo>
                    <a:pt x="0" y="1095"/>
                  </a:lnTo>
                  <a:lnTo>
                    <a:pt x="0" y="1141"/>
                  </a:lnTo>
                  <a:lnTo>
                    <a:pt x="23" y="1164"/>
                  </a:lnTo>
                  <a:lnTo>
                    <a:pt x="46" y="1186"/>
                  </a:lnTo>
                  <a:lnTo>
                    <a:pt x="92" y="1186"/>
                  </a:lnTo>
                  <a:lnTo>
                    <a:pt x="548" y="1164"/>
                  </a:lnTo>
                  <a:lnTo>
                    <a:pt x="1004" y="1118"/>
                  </a:lnTo>
                  <a:lnTo>
                    <a:pt x="1528" y="1027"/>
                  </a:lnTo>
                  <a:lnTo>
                    <a:pt x="2098" y="913"/>
                  </a:lnTo>
                  <a:lnTo>
                    <a:pt x="2372" y="822"/>
                  </a:lnTo>
                  <a:lnTo>
                    <a:pt x="2646" y="730"/>
                  </a:lnTo>
                  <a:lnTo>
                    <a:pt x="2897" y="616"/>
                  </a:lnTo>
                  <a:lnTo>
                    <a:pt x="3147" y="480"/>
                  </a:lnTo>
                  <a:lnTo>
                    <a:pt x="3353" y="343"/>
                  </a:lnTo>
                  <a:lnTo>
                    <a:pt x="3535" y="183"/>
                  </a:lnTo>
                  <a:lnTo>
                    <a:pt x="3558" y="137"/>
                  </a:lnTo>
                  <a:lnTo>
                    <a:pt x="3558" y="115"/>
                  </a:lnTo>
                  <a:lnTo>
                    <a:pt x="3558" y="69"/>
                  </a:lnTo>
                  <a:lnTo>
                    <a:pt x="3535" y="23"/>
                  </a:lnTo>
                  <a:lnTo>
                    <a:pt x="34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4" name="Google Shape;1194;p22"/>
            <p:cNvSpPr/>
            <p:nvPr/>
          </p:nvSpPr>
          <p:spPr>
            <a:xfrm>
              <a:off x="5609525" y="2333850"/>
              <a:ext cx="42775" cy="55875"/>
            </a:xfrm>
            <a:custGeom>
              <a:avLst/>
              <a:gdLst/>
              <a:ahLst/>
              <a:cxnLst/>
              <a:rect l="l" t="t" r="r" b="b"/>
              <a:pathLst>
                <a:path w="1711" h="2235" extrusionOk="0">
                  <a:moveTo>
                    <a:pt x="92" y="0"/>
                  </a:moveTo>
                  <a:lnTo>
                    <a:pt x="69" y="23"/>
                  </a:lnTo>
                  <a:lnTo>
                    <a:pt x="23" y="46"/>
                  </a:lnTo>
                  <a:lnTo>
                    <a:pt x="1" y="69"/>
                  </a:lnTo>
                  <a:lnTo>
                    <a:pt x="1" y="114"/>
                  </a:lnTo>
                  <a:lnTo>
                    <a:pt x="23" y="160"/>
                  </a:lnTo>
                  <a:lnTo>
                    <a:pt x="46" y="183"/>
                  </a:lnTo>
                  <a:lnTo>
                    <a:pt x="69" y="205"/>
                  </a:lnTo>
                  <a:lnTo>
                    <a:pt x="1483" y="707"/>
                  </a:lnTo>
                  <a:lnTo>
                    <a:pt x="981" y="2098"/>
                  </a:lnTo>
                  <a:lnTo>
                    <a:pt x="981" y="2144"/>
                  </a:lnTo>
                  <a:lnTo>
                    <a:pt x="1004" y="2189"/>
                  </a:lnTo>
                  <a:lnTo>
                    <a:pt x="1027" y="2212"/>
                  </a:lnTo>
                  <a:lnTo>
                    <a:pt x="1050" y="2235"/>
                  </a:lnTo>
                  <a:lnTo>
                    <a:pt x="1095" y="2235"/>
                  </a:lnTo>
                  <a:lnTo>
                    <a:pt x="1141" y="2212"/>
                  </a:lnTo>
                  <a:lnTo>
                    <a:pt x="1186" y="2167"/>
                  </a:lnTo>
                  <a:lnTo>
                    <a:pt x="1711" y="661"/>
                  </a:lnTo>
                  <a:lnTo>
                    <a:pt x="1711" y="616"/>
                  </a:lnTo>
                  <a:lnTo>
                    <a:pt x="1711" y="593"/>
                  </a:lnTo>
                  <a:lnTo>
                    <a:pt x="1688" y="547"/>
                  </a:lnTo>
                  <a:lnTo>
                    <a:pt x="1642" y="525"/>
                  </a:lnTo>
                  <a:lnTo>
                    <a:pt x="137" y="23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195" name="Google Shape;1195;p22"/>
          <p:cNvSpPr/>
          <p:nvPr/>
        </p:nvSpPr>
        <p:spPr>
          <a:xfrm>
            <a:off x="946867" y="-23800"/>
            <a:ext cx="10294400" cy="6931200"/>
          </a:xfrm>
          <a:prstGeom prst="rect">
            <a:avLst/>
          </a:prstGeom>
          <a:solidFill>
            <a:srgbClr val="FFFFFF">
              <a:alpha val="899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96" name="Google Shape;1196;p22"/>
          <p:cNvSpPr txBox="1">
            <a:spLocks noGrp="1"/>
          </p:cNvSpPr>
          <p:nvPr>
            <p:ph type="ctrTitle"/>
          </p:nvPr>
        </p:nvSpPr>
        <p:spPr>
          <a:xfrm>
            <a:off x="1703067" y="749667"/>
            <a:ext cx="8758800" cy="88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5333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97" name="Google Shape;1197;p22"/>
          <p:cNvSpPr txBox="1">
            <a:spLocks noGrp="1"/>
          </p:cNvSpPr>
          <p:nvPr>
            <p:ph type="ctrTitle" idx="2"/>
          </p:nvPr>
        </p:nvSpPr>
        <p:spPr>
          <a:xfrm>
            <a:off x="1424917" y="4656867"/>
            <a:ext cx="25348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9pPr>
          </a:lstStyle>
          <a:p>
            <a:endParaRPr/>
          </a:p>
        </p:txBody>
      </p:sp>
      <p:sp>
        <p:nvSpPr>
          <p:cNvPr id="1198" name="Google Shape;1198;p22"/>
          <p:cNvSpPr txBox="1">
            <a:spLocks noGrp="1"/>
          </p:cNvSpPr>
          <p:nvPr>
            <p:ph type="subTitle" idx="1"/>
          </p:nvPr>
        </p:nvSpPr>
        <p:spPr>
          <a:xfrm>
            <a:off x="1160933" y="5021933"/>
            <a:ext cx="3062800" cy="80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199" name="Google Shape;1199;p22"/>
          <p:cNvSpPr txBox="1">
            <a:spLocks noGrp="1"/>
          </p:cNvSpPr>
          <p:nvPr>
            <p:ph type="ctrTitle" idx="3"/>
          </p:nvPr>
        </p:nvSpPr>
        <p:spPr>
          <a:xfrm>
            <a:off x="4825992" y="2836100"/>
            <a:ext cx="25348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9pPr>
          </a:lstStyle>
          <a:p>
            <a:endParaRPr/>
          </a:p>
        </p:txBody>
      </p:sp>
      <p:sp>
        <p:nvSpPr>
          <p:cNvPr id="1200" name="Google Shape;1200;p22"/>
          <p:cNvSpPr txBox="1">
            <a:spLocks noGrp="1"/>
          </p:cNvSpPr>
          <p:nvPr>
            <p:ph type="subTitle" idx="4"/>
          </p:nvPr>
        </p:nvSpPr>
        <p:spPr>
          <a:xfrm>
            <a:off x="4561933" y="3201167"/>
            <a:ext cx="3062800" cy="75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201" name="Google Shape;1201;p22"/>
          <p:cNvSpPr txBox="1">
            <a:spLocks noGrp="1"/>
          </p:cNvSpPr>
          <p:nvPr>
            <p:ph type="ctrTitle" idx="5"/>
          </p:nvPr>
        </p:nvSpPr>
        <p:spPr>
          <a:xfrm>
            <a:off x="8232300" y="4656867"/>
            <a:ext cx="25348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9pPr>
          </a:lstStyle>
          <a:p>
            <a:endParaRPr/>
          </a:p>
        </p:txBody>
      </p:sp>
      <p:sp>
        <p:nvSpPr>
          <p:cNvPr id="1202" name="Google Shape;1202;p22"/>
          <p:cNvSpPr txBox="1">
            <a:spLocks noGrp="1"/>
          </p:cNvSpPr>
          <p:nvPr>
            <p:ph type="subTitle" idx="6"/>
          </p:nvPr>
        </p:nvSpPr>
        <p:spPr>
          <a:xfrm>
            <a:off x="7968300" y="5021933"/>
            <a:ext cx="3062800" cy="80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203" name="Google Shape;1203;p22"/>
          <p:cNvSpPr txBox="1">
            <a:spLocks noGrp="1"/>
          </p:cNvSpPr>
          <p:nvPr>
            <p:ph type="ctrTitle" idx="7"/>
          </p:nvPr>
        </p:nvSpPr>
        <p:spPr>
          <a:xfrm>
            <a:off x="1424959" y="2836100"/>
            <a:ext cx="25348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9pPr>
          </a:lstStyle>
          <a:p>
            <a:endParaRPr/>
          </a:p>
        </p:txBody>
      </p:sp>
      <p:sp>
        <p:nvSpPr>
          <p:cNvPr id="1204" name="Google Shape;1204;p22"/>
          <p:cNvSpPr txBox="1">
            <a:spLocks noGrp="1"/>
          </p:cNvSpPr>
          <p:nvPr>
            <p:ph type="subTitle" idx="8"/>
          </p:nvPr>
        </p:nvSpPr>
        <p:spPr>
          <a:xfrm>
            <a:off x="1160900" y="3201167"/>
            <a:ext cx="3062800" cy="75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205" name="Google Shape;1205;p22"/>
          <p:cNvSpPr txBox="1">
            <a:spLocks noGrp="1"/>
          </p:cNvSpPr>
          <p:nvPr>
            <p:ph type="ctrTitle" idx="9"/>
          </p:nvPr>
        </p:nvSpPr>
        <p:spPr>
          <a:xfrm>
            <a:off x="4828600" y="4656867"/>
            <a:ext cx="25348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9pPr>
          </a:lstStyle>
          <a:p>
            <a:endParaRPr/>
          </a:p>
        </p:txBody>
      </p:sp>
      <p:sp>
        <p:nvSpPr>
          <p:cNvPr id="1206" name="Google Shape;1206;p22"/>
          <p:cNvSpPr txBox="1">
            <a:spLocks noGrp="1"/>
          </p:cNvSpPr>
          <p:nvPr>
            <p:ph type="subTitle" idx="13"/>
          </p:nvPr>
        </p:nvSpPr>
        <p:spPr>
          <a:xfrm>
            <a:off x="4564616" y="5021933"/>
            <a:ext cx="3062800" cy="80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207" name="Google Shape;1207;p22"/>
          <p:cNvSpPr txBox="1">
            <a:spLocks noGrp="1"/>
          </p:cNvSpPr>
          <p:nvPr>
            <p:ph type="ctrTitle" idx="14"/>
          </p:nvPr>
        </p:nvSpPr>
        <p:spPr>
          <a:xfrm>
            <a:off x="8227025" y="2836100"/>
            <a:ext cx="25348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9pPr>
          </a:lstStyle>
          <a:p>
            <a:endParaRPr/>
          </a:p>
        </p:txBody>
      </p:sp>
      <p:sp>
        <p:nvSpPr>
          <p:cNvPr id="1208" name="Google Shape;1208;p22"/>
          <p:cNvSpPr txBox="1">
            <a:spLocks noGrp="1"/>
          </p:cNvSpPr>
          <p:nvPr>
            <p:ph type="subTitle" idx="15"/>
          </p:nvPr>
        </p:nvSpPr>
        <p:spPr>
          <a:xfrm>
            <a:off x="7962967" y="3201167"/>
            <a:ext cx="3062800" cy="75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893697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 ">
  <p:cSld name="Thanks ">
    <p:bg>
      <p:bgPr>
        <a:solidFill>
          <a:schemeClr val="accent6"/>
        </a:solidFill>
        <a:effectLst/>
      </p:bgPr>
    </p:bg>
    <p:spTree>
      <p:nvGrpSpPr>
        <p:cNvPr id="1" name="Shape 1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0" name="Google Shape;1210;p23"/>
          <p:cNvGrpSpPr/>
          <p:nvPr/>
        </p:nvGrpSpPr>
        <p:grpSpPr>
          <a:xfrm>
            <a:off x="-252539" y="962070"/>
            <a:ext cx="12697088" cy="6045197"/>
            <a:chOff x="1697" y="798588"/>
            <a:chExt cx="9125842" cy="4344895"/>
          </a:xfrm>
        </p:grpSpPr>
        <p:sp>
          <p:nvSpPr>
            <p:cNvPr id="1211" name="Google Shape;1211;p23"/>
            <p:cNvSpPr/>
            <p:nvPr/>
          </p:nvSpPr>
          <p:spPr>
            <a:xfrm>
              <a:off x="1697" y="798588"/>
              <a:ext cx="9125842" cy="4344860"/>
            </a:xfrm>
            <a:custGeom>
              <a:avLst/>
              <a:gdLst/>
              <a:ahLst/>
              <a:cxnLst/>
              <a:rect l="l" t="t" r="r" b="b"/>
              <a:pathLst>
                <a:path w="118310" h="56328" extrusionOk="0">
                  <a:moveTo>
                    <a:pt x="55165" y="0"/>
                  </a:moveTo>
                  <a:lnTo>
                    <a:pt x="53888" y="69"/>
                  </a:lnTo>
                  <a:lnTo>
                    <a:pt x="52633" y="137"/>
                  </a:lnTo>
                  <a:lnTo>
                    <a:pt x="51402" y="251"/>
                  </a:lnTo>
                  <a:lnTo>
                    <a:pt x="50170" y="411"/>
                  </a:lnTo>
                  <a:lnTo>
                    <a:pt x="48962" y="570"/>
                  </a:lnTo>
                  <a:lnTo>
                    <a:pt x="47776" y="798"/>
                  </a:lnTo>
                  <a:lnTo>
                    <a:pt x="46613" y="1027"/>
                  </a:lnTo>
                  <a:lnTo>
                    <a:pt x="45473" y="1300"/>
                  </a:lnTo>
                  <a:lnTo>
                    <a:pt x="44333" y="1619"/>
                  </a:lnTo>
                  <a:lnTo>
                    <a:pt x="43192" y="1961"/>
                  </a:lnTo>
                  <a:lnTo>
                    <a:pt x="42098" y="2349"/>
                  </a:lnTo>
                  <a:lnTo>
                    <a:pt x="41003" y="2760"/>
                  </a:lnTo>
                  <a:lnTo>
                    <a:pt x="39931" y="3193"/>
                  </a:lnTo>
                  <a:lnTo>
                    <a:pt x="38859" y="3695"/>
                  </a:lnTo>
                  <a:lnTo>
                    <a:pt x="37810" y="4219"/>
                  </a:lnTo>
                  <a:lnTo>
                    <a:pt x="36761" y="4766"/>
                  </a:lnTo>
                  <a:lnTo>
                    <a:pt x="35986" y="5177"/>
                  </a:lnTo>
                  <a:lnTo>
                    <a:pt x="35188" y="5587"/>
                  </a:lnTo>
                  <a:lnTo>
                    <a:pt x="34413" y="5975"/>
                  </a:lnTo>
                  <a:lnTo>
                    <a:pt x="33614" y="6317"/>
                  </a:lnTo>
                  <a:lnTo>
                    <a:pt x="32816" y="6659"/>
                  </a:lnTo>
                  <a:lnTo>
                    <a:pt x="32018" y="6978"/>
                  </a:lnTo>
                  <a:lnTo>
                    <a:pt x="31220" y="7275"/>
                  </a:lnTo>
                  <a:lnTo>
                    <a:pt x="30422" y="7571"/>
                  </a:lnTo>
                  <a:lnTo>
                    <a:pt x="29624" y="7822"/>
                  </a:lnTo>
                  <a:lnTo>
                    <a:pt x="28826" y="8073"/>
                  </a:lnTo>
                  <a:lnTo>
                    <a:pt x="28005" y="8301"/>
                  </a:lnTo>
                  <a:lnTo>
                    <a:pt x="27206" y="8506"/>
                  </a:lnTo>
                  <a:lnTo>
                    <a:pt x="26408" y="8712"/>
                  </a:lnTo>
                  <a:lnTo>
                    <a:pt x="25610" y="8894"/>
                  </a:lnTo>
                  <a:lnTo>
                    <a:pt x="24812" y="9054"/>
                  </a:lnTo>
                  <a:lnTo>
                    <a:pt x="24037" y="9190"/>
                  </a:lnTo>
                  <a:lnTo>
                    <a:pt x="22440" y="9464"/>
                  </a:lnTo>
                  <a:lnTo>
                    <a:pt x="20890" y="9669"/>
                  </a:lnTo>
                  <a:lnTo>
                    <a:pt x="19362" y="9806"/>
                  </a:lnTo>
                  <a:lnTo>
                    <a:pt x="17857" y="9920"/>
                  </a:lnTo>
                  <a:lnTo>
                    <a:pt x="16374" y="9989"/>
                  </a:lnTo>
                  <a:lnTo>
                    <a:pt x="14938" y="10011"/>
                  </a:lnTo>
                  <a:lnTo>
                    <a:pt x="13524" y="10011"/>
                  </a:lnTo>
                  <a:lnTo>
                    <a:pt x="12178" y="9966"/>
                  </a:lnTo>
                  <a:lnTo>
                    <a:pt x="10856" y="9920"/>
                  </a:lnTo>
                  <a:lnTo>
                    <a:pt x="9601" y="9829"/>
                  </a:lnTo>
                  <a:lnTo>
                    <a:pt x="8416" y="9715"/>
                  </a:lnTo>
                  <a:lnTo>
                    <a:pt x="7275" y="9601"/>
                  </a:lnTo>
                  <a:lnTo>
                    <a:pt x="6204" y="9464"/>
                  </a:lnTo>
                  <a:lnTo>
                    <a:pt x="5200" y="9305"/>
                  </a:lnTo>
                  <a:lnTo>
                    <a:pt x="4265" y="9168"/>
                  </a:lnTo>
                  <a:lnTo>
                    <a:pt x="3421" y="9031"/>
                  </a:lnTo>
                  <a:lnTo>
                    <a:pt x="1985" y="8734"/>
                  </a:lnTo>
                  <a:lnTo>
                    <a:pt x="913" y="8506"/>
                  </a:lnTo>
                  <a:lnTo>
                    <a:pt x="252" y="8347"/>
                  </a:lnTo>
                  <a:lnTo>
                    <a:pt x="1" y="8278"/>
                  </a:lnTo>
                  <a:lnTo>
                    <a:pt x="1" y="56327"/>
                  </a:lnTo>
                  <a:lnTo>
                    <a:pt x="118310" y="56327"/>
                  </a:lnTo>
                  <a:lnTo>
                    <a:pt x="118310" y="1460"/>
                  </a:lnTo>
                  <a:lnTo>
                    <a:pt x="117284" y="1711"/>
                  </a:lnTo>
                  <a:lnTo>
                    <a:pt x="116098" y="2007"/>
                  </a:lnTo>
                  <a:lnTo>
                    <a:pt x="114479" y="2349"/>
                  </a:lnTo>
                  <a:lnTo>
                    <a:pt x="112495" y="2760"/>
                  </a:lnTo>
                  <a:lnTo>
                    <a:pt x="110192" y="3193"/>
                  </a:lnTo>
                  <a:lnTo>
                    <a:pt x="108937" y="3398"/>
                  </a:lnTo>
                  <a:lnTo>
                    <a:pt x="107615" y="3603"/>
                  </a:lnTo>
                  <a:lnTo>
                    <a:pt x="106224" y="3809"/>
                  </a:lnTo>
                  <a:lnTo>
                    <a:pt x="104787" y="3991"/>
                  </a:lnTo>
                  <a:lnTo>
                    <a:pt x="103282" y="4174"/>
                  </a:lnTo>
                  <a:lnTo>
                    <a:pt x="101754" y="4333"/>
                  </a:lnTo>
                  <a:lnTo>
                    <a:pt x="100158" y="4493"/>
                  </a:lnTo>
                  <a:lnTo>
                    <a:pt x="98539" y="4607"/>
                  </a:lnTo>
                  <a:lnTo>
                    <a:pt x="96897" y="4698"/>
                  </a:lnTo>
                  <a:lnTo>
                    <a:pt x="95232" y="4766"/>
                  </a:lnTo>
                  <a:lnTo>
                    <a:pt x="93544" y="4812"/>
                  </a:lnTo>
                  <a:lnTo>
                    <a:pt x="91834" y="4812"/>
                  </a:lnTo>
                  <a:lnTo>
                    <a:pt x="90124" y="4766"/>
                  </a:lnTo>
                  <a:lnTo>
                    <a:pt x="88391" y="4698"/>
                  </a:lnTo>
                  <a:lnTo>
                    <a:pt x="86680" y="4561"/>
                  </a:lnTo>
                  <a:lnTo>
                    <a:pt x="84970" y="4402"/>
                  </a:lnTo>
                  <a:lnTo>
                    <a:pt x="83260" y="4174"/>
                  </a:lnTo>
                  <a:lnTo>
                    <a:pt x="82416" y="4059"/>
                  </a:lnTo>
                  <a:lnTo>
                    <a:pt x="81572" y="3900"/>
                  </a:lnTo>
                  <a:lnTo>
                    <a:pt x="80728" y="3740"/>
                  </a:lnTo>
                  <a:lnTo>
                    <a:pt x="79907" y="3581"/>
                  </a:lnTo>
                  <a:lnTo>
                    <a:pt x="79086" y="3398"/>
                  </a:lnTo>
                  <a:lnTo>
                    <a:pt x="78265" y="3193"/>
                  </a:lnTo>
                  <a:lnTo>
                    <a:pt x="76669" y="2782"/>
                  </a:lnTo>
                  <a:lnTo>
                    <a:pt x="75073" y="2418"/>
                  </a:lnTo>
                  <a:lnTo>
                    <a:pt x="73499" y="2053"/>
                  </a:lnTo>
                  <a:lnTo>
                    <a:pt x="71971" y="1733"/>
                  </a:lnTo>
                  <a:lnTo>
                    <a:pt x="70444" y="1437"/>
                  </a:lnTo>
                  <a:lnTo>
                    <a:pt x="68961" y="1163"/>
                  </a:lnTo>
                  <a:lnTo>
                    <a:pt x="67479" y="912"/>
                  </a:lnTo>
                  <a:lnTo>
                    <a:pt x="66020" y="684"/>
                  </a:lnTo>
                  <a:lnTo>
                    <a:pt x="64606" y="502"/>
                  </a:lnTo>
                  <a:lnTo>
                    <a:pt x="63192" y="342"/>
                  </a:lnTo>
                  <a:lnTo>
                    <a:pt x="61801" y="228"/>
                  </a:lnTo>
                  <a:lnTo>
                    <a:pt x="60432" y="114"/>
                  </a:lnTo>
                  <a:lnTo>
                    <a:pt x="59087" y="46"/>
                  </a:lnTo>
                  <a:lnTo>
                    <a:pt x="57764" y="0"/>
                  </a:lnTo>
                  <a:close/>
                </a:path>
              </a:pathLst>
            </a:custGeom>
            <a:solidFill>
              <a:srgbClr val="3742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2" name="Google Shape;1212;p23"/>
            <p:cNvSpPr/>
            <p:nvPr/>
          </p:nvSpPr>
          <p:spPr>
            <a:xfrm flipH="1">
              <a:off x="1697" y="1841697"/>
              <a:ext cx="9125842" cy="3301764"/>
            </a:xfrm>
            <a:custGeom>
              <a:avLst/>
              <a:gdLst/>
              <a:ahLst/>
              <a:cxnLst/>
              <a:rect l="l" t="t" r="r" b="b"/>
              <a:pathLst>
                <a:path w="118310" h="42805" extrusionOk="0">
                  <a:moveTo>
                    <a:pt x="118310" y="0"/>
                  </a:moveTo>
                  <a:lnTo>
                    <a:pt x="116987" y="251"/>
                  </a:lnTo>
                  <a:lnTo>
                    <a:pt x="115733" y="479"/>
                  </a:lnTo>
                  <a:lnTo>
                    <a:pt x="114502" y="753"/>
                  </a:lnTo>
                  <a:lnTo>
                    <a:pt x="113293" y="1027"/>
                  </a:lnTo>
                  <a:lnTo>
                    <a:pt x="112130" y="1300"/>
                  </a:lnTo>
                  <a:lnTo>
                    <a:pt x="110990" y="1619"/>
                  </a:lnTo>
                  <a:lnTo>
                    <a:pt x="109895" y="1916"/>
                  </a:lnTo>
                  <a:lnTo>
                    <a:pt x="108801" y="2258"/>
                  </a:lnTo>
                  <a:lnTo>
                    <a:pt x="107752" y="2600"/>
                  </a:lnTo>
                  <a:lnTo>
                    <a:pt x="106725" y="2942"/>
                  </a:lnTo>
                  <a:lnTo>
                    <a:pt x="105722" y="3307"/>
                  </a:lnTo>
                  <a:lnTo>
                    <a:pt x="104741" y="3672"/>
                  </a:lnTo>
                  <a:lnTo>
                    <a:pt x="103784" y="4037"/>
                  </a:lnTo>
                  <a:lnTo>
                    <a:pt x="102849" y="4424"/>
                  </a:lnTo>
                  <a:lnTo>
                    <a:pt x="101936" y="4812"/>
                  </a:lnTo>
                  <a:lnTo>
                    <a:pt x="101024" y="5223"/>
                  </a:lnTo>
                  <a:lnTo>
                    <a:pt x="99268" y="6044"/>
                  </a:lnTo>
                  <a:lnTo>
                    <a:pt x="97581" y="6864"/>
                  </a:lnTo>
                  <a:lnTo>
                    <a:pt x="95916" y="7731"/>
                  </a:lnTo>
                  <a:lnTo>
                    <a:pt x="94297" y="8598"/>
                  </a:lnTo>
                  <a:lnTo>
                    <a:pt x="91127" y="10331"/>
                  </a:lnTo>
                  <a:lnTo>
                    <a:pt x="89531" y="11197"/>
                  </a:lnTo>
                  <a:lnTo>
                    <a:pt x="87935" y="12064"/>
                  </a:lnTo>
                  <a:lnTo>
                    <a:pt x="86338" y="12908"/>
                  </a:lnTo>
                  <a:lnTo>
                    <a:pt x="84696" y="13729"/>
                  </a:lnTo>
                  <a:lnTo>
                    <a:pt x="83009" y="14550"/>
                  </a:lnTo>
                  <a:lnTo>
                    <a:pt x="81298" y="15325"/>
                  </a:lnTo>
                  <a:lnTo>
                    <a:pt x="80409" y="15690"/>
                  </a:lnTo>
                  <a:lnTo>
                    <a:pt x="79497" y="16055"/>
                  </a:lnTo>
                  <a:lnTo>
                    <a:pt x="78585" y="16420"/>
                  </a:lnTo>
                  <a:lnTo>
                    <a:pt x="77650" y="16762"/>
                  </a:lnTo>
                  <a:lnTo>
                    <a:pt x="76692" y="17104"/>
                  </a:lnTo>
                  <a:lnTo>
                    <a:pt x="75711" y="17423"/>
                  </a:lnTo>
                  <a:lnTo>
                    <a:pt x="74708" y="17742"/>
                  </a:lnTo>
                  <a:lnTo>
                    <a:pt x="73682" y="18039"/>
                  </a:lnTo>
                  <a:lnTo>
                    <a:pt x="72633" y="18335"/>
                  </a:lnTo>
                  <a:lnTo>
                    <a:pt x="71538" y="18609"/>
                  </a:lnTo>
                  <a:lnTo>
                    <a:pt x="70444" y="18860"/>
                  </a:lnTo>
                  <a:lnTo>
                    <a:pt x="69303" y="19110"/>
                  </a:lnTo>
                  <a:lnTo>
                    <a:pt x="68140" y="19339"/>
                  </a:lnTo>
                  <a:lnTo>
                    <a:pt x="66932" y="19544"/>
                  </a:lnTo>
                  <a:lnTo>
                    <a:pt x="65700" y="19726"/>
                  </a:lnTo>
                  <a:lnTo>
                    <a:pt x="64423" y="19909"/>
                  </a:lnTo>
                  <a:lnTo>
                    <a:pt x="63123" y="20068"/>
                  </a:lnTo>
                  <a:lnTo>
                    <a:pt x="61778" y="20205"/>
                  </a:lnTo>
                  <a:lnTo>
                    <a:pt x="60410" y="20342"/>
                  </a:lnTo>
                  <a:lnTo>
                    <a:pt x="58996" y="20433"/>
                  </a:lnTo>
                  <a:lnTo>
                    <a:pt x="57536" y="20524"/>
                  </a:lnTo>
                  <a:lnTo>
                    <a:pt x="56031" y="20570"/>
                  </a:lnTo>
                  <a:lnTo>
                    <a:pt x="54480" y="20616"/>
                  </a:lnTo>
                  <a:lnTo>
                    <a:pt x="52884" y="20638"/>
                  </a:lnTo>
                  <a:lnTo>
                    <a:pt x="51288" y="20616"/>
                  </a:lnTo>
                  <a:lnTo>
                    <a:pt x="49692" y="20593"/>
                  </a:lnTo>
                  <a:lnTo>
                    <a:pt x="48141" y="20547"/>
                  </a:lnTo>
                  <a:lnTo>
                    <a:pt x="46613" y="20479"/>
                  </a:lnTo>
                  <a:lnTo>
                    <a:pt x="45108" y="20410"/>
                  </a:lnTo>
                  <a:lnTo>
                    <a:pt x="43626" y="20296"/>
                  </a:lnTo>
                  <a:lnTo>
                    <a:pt x="42166" y="20182"/>
                  </a:lnTo>
                  <a:lnTo>
                    <a:pt x="40729" y="20045"/>
                  </a:lnTo>
                  <a:lnTo>
                    <a:pt x="39316" y="19909"/>
                  </a:lnTo>
                  <a:lnTo>
                    <a:pt x="37924" y="19749"/>
                  </a:lnTo>
                  <a:lnTo>
                    <a:pt x="36556" y="19567"/>
                  </a:lnTo>
                  <a:lnTo>
                    <a:pt x="35211" y="19361"/>
                  </a:lnTo>
                  <a:lnTo>
                    <a:pt x="33888" y="19156"/>
                  </a:lnTo>
                  <a:lnTo>
                    <a:pt x="32588" y="18951"/>
                  </a:lnTo>
                  <a:lnTo>
                    <a:pt x="31334" y="18723"/>
                  </a:lnTo>
                  <a:lnTo>
                    <a:pt x="30080" y="18495"/>
                  </a:lnTo>
                  <a:lnTo>
                    <a:pt x="28871" y="18244"/>
                  </a:lnTo>
                  <a:lnTo>
                    <a:pt x="27663" y="17970"/>
                  </a:lnTo>
                  <a:lnTo>
                    <a:pt x="26500" y="17697"/>
                  </a:lnTo>
                  <a:lnTo>
                    <a:pt x="25359" y="17423"/>
                  </a:lnTo>
                  <a:lnTo>
                    <a:pt x="23124" y="16853"/>
                  </a:lnTo>
                  <a:lnTo>
                    <a:pt x="21004" y="16260"/>
                  </a:lnTo>
                  <a:lnTo>
                    <a:pt x="18997" y="15621"/>
                  </a:lnTo>
                  <a:lnTo>
                    <a:pt x="17058" y="14983"/>
                  </a:lnTo>
                  <a:lnTo>
                    <a:pt x="15257" y="14344"/>
                  </a:lnTo>
                  <a:lnTo>
                    <a:pt x="13524" y="13683"/>
                  </a:lnTo>
                  <a:lnTo>
                    <a:pt x="11905" y="13022"/>
                  </a:lnTo>
                  <a:lnTo>
                    <a:pt x="10377" y="12383"/>
                  </a:lnTo>
                  <a:lnTo>
                    <a:pt x="8963" y="11745"/>
                  </a:lnTo>
                  <a:lnTo>
                    <a:pt x="7663" y="11129"/>
                  </a:lnTo>
                  <a:lnTo>
                    <a:pt x="6432" y="10513"/>
                  </a:lnTo>
                  <a:lnTo>
                    <a:pt x="5337" y="9943"/>
                  </a:lnTo>
                  <a:lnTo>
                    <a:pt x="4334" y="9396"/>
                  </a:lnTo>
                  <a:lnTo>
                    <a:pt x="3421" y="8871"/>
                  </a:lnTo>
                  <a:lnTo>
                    <a:pt x="2623" y="8392"/>
                  </a:lnTo>
                  <a:lnTo>
                    <a:pt x="1939" y="7982"/>
                  </a:lnTo>
                  <a:lnTo>
                    <a:pt x="867" y="7298"/>
                  </a:lnTo>
                  <a:lnTo>
                    <a:pt x="229" y="6842"/>
                  </a:lnTo>
                  <a:lnTo>
                    <a:pt x="1" y="6682"/>
                  </a:lnTo>
                  <a:lnTo>
                    <a:pt x="1" y="42804"/>
                  </a:lnTo>
                  <a:lnTo>
                    <a:pt x="118310" y="42804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68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3" name="Google Shape;1213;p23"/>
            <p:cNvSpPr/>
            <p:nvPr/>
          </p:nvSpPr>
          <p:spPr>
            <a:xfrm>
              <a:off x="1697" y="3723891"/>
              <a:ext cx="9125842" cy="1419593"/>
            </a:xfrm>
            <a:custGeom>
              <a:avLst/>
              <a:gdLst/>
              <a:ahLst/>
              <a:cxnLst/>
              <a:rect l="l" t="t" r="r" b="b"/>
              <a:pathLst>
                <a:path w="118310" h="18404" extrusionOk="0">
                  <a:moveTo>
                    <a:pt x="118310" y="0"/>
                  </a:moveTo>
                  <a:lnTo>
                    <a:pt x="117877" y="183"/>
                  </a:lnTo>
                  <a:lnTo>
                    <a:pt x="116668" y="707"/>
                  </a:lnTo>
                  <a:lnTo>
                    <a:pt x="114730" y="1505"/>
                  </a:lnTo>
                  <a:lnTo>
                    <a:pt x="113521" y="1984"/>
                  </a:lnTo>
                  <a:lnTo>
                    <a:pt x="112130" y="2509"/>
                  </a:lnTo>
                  <a:lnTo>
                    <a:pt x="110579" y="3079"/>
                  </a:lnTo>
                  <a:lnTo>
                    <a:pt x="108892" y="3649"/>
                  </a:lnTo>
                  <a:lnTo>
                    <a:pt x="107067" y="4265"/>
                  </a:lnTo>
                  <a:lnTo>
                    <a:pt x="105106" y="4903"/>
                  </a:lnTo>
                  <a:lnTo>
                    <a:pt x="103008" y="5542"/>
                  </a:lnTo>
                  <a:lnTo>
                    <a:pt x="100819" y="6157"/>
                  </a:lnTo>
                  <a:lnTo>
                    <a:pt x="98493" y="6796"/>
                  </a:lnTo>
                  <a:lnTo>
                    <a:pt x="96076" y="7389"/>
                  </a:lnTo>
                  <a:lnTo>
                    <a:pt x="93544" y="7982"/>
                  </a:lnTo>
                  <a:lnTo>
                    <a:pt x="90945" y="8529"/>
                  </a:lnTo>
                  <a:lnTo>
                    <a:pt x="89622" y="8780"/>
                  </a:lnTo>
                  <a:lnTo>
                    <a:pt x="88254" y="9031"/>
                  </a:lnTo>
                  <a:lnTo>
                    <a:pt x="86886" y="9281"/>
                  </a:lnTo>
                  <a:lnTo>
                    <a:pt x="85494" y="9510"/>
                  </a:lnTo>
                  <a:lnTo>
                    <a:pt x="84081" y="9715"/>
                  </a:lnTo>
                  <a:lnTo>
                    <a:pt x="82667" y="9920"/>
                  </a:lnTo>
                  <a:lnTo>
                    <a:pt x="81230" y="10080"/>
                  </a:lnTo>
                  <a:lnTo>
                    <a:pt x="79771" y="10262"/>
                  </a:lnTo>
                  <a:lnTo>
                    <a:pt x="78311" y="10399"/>
                  </a:lnTo>
                  <a:lnTo>
                    <a:pt x="76829" y="10536"/>
                  </a:lnTo>
                  <a:lnTo>
                    <a:pt x="75324" y="10627"/>
                  </a:lnTo>
                  <a:lnTo>
                    <a:pt x="73841" y="10718"/>
                  </a:lnTo>
                  <a:lnTo>
                    <a:pt x="72314" y="10787"/>
                  </a:lnTo>
                  <a:lnTo>
                    <a:pt x="70808" y="10832"/>
                  </a:lnTo>
                  <a:lnTo>
                    <a:pt x="69281" y="10855"/>
                  </a:lnTo>
                  <a:lnTo>
                    <a:pt x="67753" y="10855"/>
                  </a:lnTo>
                  <a:lnTo>
                    <a:pt x="66202" y="10809"/>
                  </a:lnTo>
                  <a:lnTo>
                    <a:pt x="64651" y="10764"/>
                  </a:lnTo>
                  <a:lnTo>
                    <a:pt x="63101" y="10673"/>
                  </a:lnTo>
                  <a:lnTo>
                    <a:pt x="61550" y="10559"/>
                  </a:lnTo>
                  <a:lnTo>
                    <a:pt x="59999" y="10422"/>
                  </a:lnTo>
                  <a:lnTo>
                    <a:pt x="58448" y="10262"/>
                  </a:lnTo>
                  <a:lnTo>
                    <a:pt x="56875" y="10057"/>
                  </a:lnTo>
                  <a:lnTo>
                    <a:pt x="55324" y="9806"/>
                  </a:lnTo>
                  <a:lnTo>
                    <a:pt x="53774" y="9555"/>
                  </a:lnTo>
                  <a:lnTo>
                    <a:pt x="52223" y="9236"/>
                  </a:lnTo>
                  <a:lnTo>
                    <a:pt x="50672" y="8917"/>
                  </a:lnTo>
                  <a:lnTo>
                    <a:pt x="49121" y="8529"/>
                  </a:lnTo>
                  <a:lnTo>
                    <a:pt x="47594" y="8164"/>
                  </a:lnTo>
                  <a:lnTo>
                    <a:pt x="46066" y="7799"/>
                  </a:lnTo>
                  <a:lnTo>
                    <a:pt x="44583" y="7480"/>
                  </a:lnTo>
                  <a:lnTo>
                    <a:pt x="43124" y="7183"/>
                  </a:lnTo>
                  <a:lnTo>
                    <a:pt x="41687" y="6933"/>
                  </a:lnTo>
                  <a:lnTo>
                    <a:pt x="40296" y="6682"/>
                  </a:lnTo>
                  <a:lnTo>
                    <a:pt x="38905" y="6454"/>
                  </a:lnTo>
                  <a:lnTo>
                    <a:pt x="37537" y="6271"/>
                  </a:lnTo>
                  <a:lnTo>
                    <a:pt x="36214" y="6089"/>
                  </a:lnTo>
                  <a:lnTo>
                    <a:pt x="34892" y="5929"/>
                  </a:lnTo>
                  <a:lnTo>
                    <a:pt x="33614" y="5815"/>
                  </a:lnTo>
                  <a:lnTo>
                    <a:pt x="32337" y="5701"/>
                  </a:lnTo>
                  <a:lnTo>
                    <a:pt x="31106" y="5610"/>
                  </a:lnTo>
                  <a:lnTo>
                    <a:pt x="29897" y="5542"/>
                  </a:lnTo>
                  <a:lnTo>
                    <a:pt x="28712" y="5496"/>
                  </a:lnTo>
                  <a:lnTo>
                    <a:pt x="27526" y="5450"/>
                  </a:lnTo>
                  <a:lnTo>
                    <a:pt x="26385" y="5428"/>
                  </a:lnTo>
                  <a:lnTo>
                    <a:pt x="25268" y="5450"/>
                  </a:lnTo>
                  <a:lnTo>
                    <a:pt x="24196" y="5450"/>
                  </a:lnTo>
                  <a:lnTo>
                    <a:pt x="23124" y="5496"/>
                  </a:lnTo>
                  <a:lnTo>
                    <a:pt x="22075" y="5542"/>
                  </a:lnTo>
                  <a:lnTo>
                    <a:pt x="21049" y="5587"/>
                  </a:lnTo>
                  <a:lnTo>
                    <a:pt x="20069" y="5678"/>
                  </a:lnTo>
                  <a:lnTo>
                    <a:pt x="19088" y="5747"/>
                  </a:lnTo>
                  <a:lnTo>
                    <a:pt x="18153" y="5861"/>
                  </a:lnTo>
                  <a:lnTo>
                    <a:pt x="17218" y="5952"/>
                  </a:lnTo>
                  <a:lnTo>
                    <a:pt x="15462" y="6203"/>
                  </a:lnTo>
                  <a:lnTo>
                    <a:pt x="13775" y="6499"/>
                  </a:lnTo>
                  <a:lnTo>
                    <a:pt x="12201" y="6796"/>
                  </a:lnTo>
                  <a:lnTo>
                    <a:pt x="10719" y="7138"/>
                  </a:lnTo>
                  <a:lnTo>
                    <a:pt x="9328" y="7503"/>
                  </a:lnTo>
                  <a:lnTo>
                    <a:pt x="8051" y="7868"/>
                  </a:lnTo>
                  <a:lnTo>
                    <a:pt x="6865" y="8255"/>
                  </a:lnTo>
                  <a:lnTo>
                    <a:pt x="5770" y="8620"/>
                  </a:lnTo>
                  <a:lnTo>
                    <a:pt x="4767" y="9008"/>
                  </a:lnTo>
                  <a:lnTo>
                    <a:pt x="3855" y="9373"/>
                  </a:lnTo>
                  <a:lnTo>
                    <a:pt x="3057" y="9715"/>
                  </a:lnTo>
                  <a:lnTo>
                    <a:pt x="2327" y="10057"/>
                  </a:lnTo>
                  <a:lnTo>
                    <a:pt x="1711" y="10353"/>
                  </a:lnTo>
                  <a:lnTo>
                    <a:pt x="1187" y="10627"/>
                  </a:lnTo>
                  <a:lnTo>
                    <a:pt x="776" y="10878"/>
                  </a:lnTo>
                  <a:lnTo>
                    <a:pt x="206" y="11220"/>
                  </a:lnTo>
                  <a:lnTo>
                    <a:pt x="1" y="11334"/>
                  </a:lnTo>
                  <a:lnTo>
                    <a:pt x="1" y="18403"/>
                  </a:lnTo>
                  <a:lnTo>
                    <a:pt x="118310" y="18403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5B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214" name="Google Shape;1214;p23"/>
          <p:cNvGrpSpPr/>
          <p:nvPr/>
        </p:nvGrpSpPr>
        <p:grpSpPr>
          <a:xfrm>
            <a:off x="111192" y="101662"/>
            <a:ext cx="12038632" cy="6345761"/>
            <a:chOff x="1033250" y="4061275"/>
            <a:chExt cx="2670425" cy="1407625"/>
          </a:xfrm>
        </p:grpSpPr>
        <p:sp>
          <p:nvSpPr>
            <p:cNvPr id="1215" name="Google Shape;1215;p23"/>
            <p:cNvSpPr/>
            <p:nvPr/>
          </p:nvSpPr>
          <p:spPr>
            <a:xfrm>
              <a:off x="1225375" y="54324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0"/>
                  </a:moveTo>
                  <a:lnTo>
                    <a:pt x="69" y="46"/>
                  </a:lnTo>
                  <a:lnTo>
                    <a:pt x="24" y="91"/>
                  </a:lnTo>
                  <a:lnTo>
                    <a:pt x="1" y="160"/>
                  </a:lnTo>
                  <a:lnTo>
                    <a:pt x="24" y="228"/>
                  </a:lnTo>
                  <a:lnTo>
                    <a:pt x="69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320" y="297"/>
                  </a:lnTo>
                  <a:lnTo>
                    <a:pt x="343" y="228"/>
                  </a:lnTo>
                  <a:lnTo>
                    <a:pt x="366" y="160"/>
                  </a:lnTo>
                  <a:lnTo>
                    <a:pt x="343" y="91"/>
                  </a:lnTo>
                  <a:lnTo>
                    <a:pt x="320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6" name="Google Shape;1216;p23"/>
            <p:cNvSpPr/>
            <p:nvPr/>
          </p:nvSpPr>
          <p:spPr>
            <a:xfrm>
              <a:off x="1467675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2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7" name="Google Shape;1217;p23"/>
            <p:cNvSpPr/>
            <p:nvPr/>
          </p:nvSpPr>
          <p:spPr>
            <a:xfrm>
              <a:off x="2176900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8" name="Google Shape;1218;p23"/>
            <p:cNvSpPr/>
            <p:nvPr/>
          </p:nvSpPr>
          <p:spPr>
            <a:xfrm>
              <a:off x="2231050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9" name="Google Shape;1219;p23"/>
            <p:cNvSpPr/>
            <p:nvPr/>
          </p:nvSpPr>
          <p:spPr>
            <a:xfrm>
              <a:off x="1035525" y="4565825"/>
              <a:ext cx="8600" cy="9150"/>
            </a:xfrm>
            <a:custGeom>
              <a:avLst/>
              <a:gdLst/>
              <a:ahLst/>
              <a:cxnLst/>
              <a:rect l="l" t="t" r="r" b="b"/>
              <a:pathLst>
                <a:path w="344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7" y="69"/>
                  </a:lnTo>
                  <a:lnTo>
                    <a:pt x="1" y="115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0" name="Google Shape;1220;p23"/>
            <p:cNvSpPr/>
            <p:nvPr/>
          </p:nvSpPr>
          <p:spPr>
            <a:xfrm>
              <a:off x="1048650" y="49039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114" y="1"/>
                  </a:moveTo>
                  <a:lnTo>
                    <a:pt x="46" y="46"/>
                  </a:lnTo>
                  <a:lnTo>
                    <a:pt x="0" y="92"/>
                  </a:lnTo>
                  <a:lnTo>
                    <a:pt x="0" y="160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114" y="320"/>
                  </a:lnTo>
                  <a:lnTo>
                    <a:pt x="183" y="343"/>
                  </a:lnTo>
                  <a:lnTo>
                    <a:pt x="251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1" name="Google Shape;1221;p23"/>
            <p:cNvSpPr/>
            <p:nvPr/>
          </p:nvSpPr>
          <p:spPr>
            <a:xfrm>
              <a:off x="1033250" y="5104000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6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2" name="Google Shape;1222;p23"/>
            <p:cNvSpPr/>
            <p:nvPr/>
          </p:nvSpPr>
          <p:spPr>
            <a:xfrm>
              <a:off x="1516150" y="4188400"/>
              <a:ext cx="9125" cy="8600"/>
            </a:xfrm>
            <a:custGeom>
              <a:avLst/>
              <a:gdLst/>
              <a:ahLst/>
              <a:cxnLst/>
              <a:rect l="l" t="t" r="r" b="b"/>
              <a:pathLst>
                <a:path w="365" h="344" extrusionOk="0">
                  <a:moveTo>
                    <a:pt x="114" y="1"/>
                  </a:moveTo>
                  <a:lnTo>
                    <a:pt x="68" y="47"/>
                  </a:lnTo>
                  <a:lnTo>
                    <a:pt x="23" y="92"/>
                  </a:lnTo>
                  <a:lnTo>
                    <a:pt x="0" y="161"/>
                  </a:lnTo>
                  <a:lnTo>
                    <a:pt x="23" y="229"/>
                  </a:lnTo>
                  <a:lnTo>
                    <a:pt x="68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319" y="297"/>
                  </a:lnTo>
                  <a:lnTo>
                    <a:pt x="342" y="229"/>
                  </a:lnTo>
                  <a:lnTo>
                    <a:pt x="365" y="161"/>
                  </a:lnTo>
                  <a:lnTo>
                    <a:pt x="342" y="92"/>
                  </a:lnTo>
                  <a:lnTo>
                    <a:pt x="319" y="47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3" name="Google Shape;1223;p23"/>
            <p:cNvSpPr/>
            <p:nvPr/>
          </p:nvSpPr>
          <p:spPr>
            <a:xfrm>
              <a:off x="1048650" y="406127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4" name="Google Shape;1224;p23"/>
            <p:cNvSpPr/>
            <p:nvPr/>
          </p:nvSpPr>
          <p:spPr>
            <a:xfrm>
              <a:off x="233880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60" y="0"/>
                  </a:moveTo>
                  <a:lnTo>
                    <a:pt x="92" y="23"/>
                  </a:lnTo>
                  <a:lnTo>
                    <a:pt x="46" y="68"/>
                  </a:lnTo>
                  <a:lnTo>
                    <a:pt x="1" y="114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6" y="319"/>
                  </a:lnTo>
                  <a:lnTo>
                    <a:pt x="92" y="342"/>
                  </a:lnTo>
                  <a:lnTo>
                    <a:pt x="160" y="365"/>
                  </a:lnTo>
                  <a:lnTo>
                    <a:pt x="229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8"/>
                  </a:lnTo>
                  <a:lnTo>
                    <a:pt x="229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5" name="Google Shape;1225;p23"/>
            <p:cNvSpPr/>
            <p:nvPr/>
          </p:nvSpPr>
          <p:spPr>
            <a:xfrm>
              <a:off x="2043500" y="4204950"/>
              <a:ext cx="9125" cy="9150"/>
            </a:xfrm>
            <a:custGeom>
              <a:avLst/>
              <a:gdLst/>
              <a:ahLst/>
              <a:cxnLst/>
              <a:rect l="l" t="t" r="r" b="b"/>
              <a:pathLst>
                <a:path w="365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69" y="69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19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19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6" name="Google Shape;1226;p23"/>
            <p:cNvSpPr/>
            <p:nvPr/>
          </p:nvSpPr>
          <p:spPr>
            <a:xfrm>
              <a:off x="2325700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7" name="Google Shape;1227;p23"/>
            <p:cNvSpPr/>
            <p:nvPr/>
          </p:nvSpPr>
          <p:spPr>
            <a:xfrm>
              <a:off x="1340550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8" name="Google Shape;1228;p23"/>
            <p:cNvSpPr/>
            <p:nvPr/>
          </p:nvSpPr>
          <p:spPr>
            <a:xfrm>
              <a:off x="2317725" y="436742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2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2" y="365"/>
                  </a:lnTo>
                  <a:lnTo>
                    <a:pt x="251" y="343"/>
                  </a:lnTo>
                  <a:lnTo>
                    <a:pt x="296" y="297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5"/>
                  </a:lnTo>
                  <a:lnTo>
                    <a:pt x="296" y="46"/>
                  </a:lnTo>
                  <a:lnTo>
                    <a:pt x="251" y="23"/>
                  </a:lnTo>
                  <a:lnTo>
                    <a:pt x="1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9" name="Google Shape;1229;p23"/>
            <p:cNvSpPr/>
            <p:nvPr/>
          </p:nvSpPr>
          <p:spPr>
            <a:xfrm>
              <a:off x="2107925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70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60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60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70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981" y="1004"/>
                  </a:lnTo>
                  <a:lnTo>
                    <a:pt x="1049" y="913"/>
                  </a:lnTo>
                  <a:lnTo>
                    <a:pt x="1117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7" y="366"/>
                  </a:lnTo>
                  <a:lnTo>
                    <a:pt x="1049" y="252"/>
                  </a:lnTo>
                  <a:lnTo>
                    <a:pt x="981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0" name="Google Shape;1230;p23"/>
            <p:cNvSpPr/>
            <p:nvPr/>
          </p:nvSpPr>
          <p:spPr>
            <a:xfrm>
              <a:off x="1633575" y="52174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4" y="1"/>
                  </a:moveTo>
                  <a:lnTo>
                    <a:pt x="480" y="24"/>
                  </a:lnTo>
                  <a:lnTo>
                    <a:pt x="366" y="47"/>
                  </a:lnTo>
                  <a:lnTo>
                    <a:pt x="274" y="115"/>
                  </a:lnTo>
                  <a:lnTo>
                    <a:pt x="183" y="183"/>
                  </a:lnTo>
                  <a:lnTo>
                    <a:pt x="115" y="275"/>
                  </a:lnTo>
                  <a:lnTo>
                    <a:pt x="46" y="366"/>
                  </a:lnTo>
                  <a:lnTo>
                    <a:pt x="24" y="480"/>
                  </a:lnTo>
                  <a:lnTo>
                    <a:pt x="1" y="594"/>
                  </a:lnTo>
                  <a:lnTo>
                    <a:pt x="24" y="708"/>
                  </a:lnTo>
                  <a:lnTo>
                    <a:pt x="46" y="822"/>
                  </a:lnTo>
                  <a:lnTo>
                    <a:pt x="115" y="913"/>
                  </a:lnTo>
                  <a:lnTo>
                    <a:pt x="183" y="1004"/>
                  </a:lnTo>
                  <a:lnTo>
                    <a:pt x="274" y="1073"/>
                  </a:lnTo>
                  <a:lnTo>
                    <a:pt x="366" y="1118"/>
                  </a:lnTo>
                  <a:lnTo>
                    <a:pt x="480" y="1164"/>
                  </a:lnTo>
                  <a:lnTo>
                    <a:pt x="708" y="1164"/>
                  </a:lnTo>
                  <a:lnTo>
                    <a:pt x="822" y="1118"/>
                  </a:lnTo>
                  <a:lnTo>
                    <a:pt x="913" y="1073"/>
                  </a:lnTo>
                  <a:lnTo>
                    <a:pt x="1004" y="1004"/>
                  </a:lnTo>
                  <a:lnTo>
                    <a:pt x="1073" y="913"/>
                  </a:lnTo>
                  <a:lnTo>
                    <a:pt x="1118" y="822"/>
                  </a:lnTo>
                  <a:lnTo>
                    <a:pt x="1164" y="708"/>
                  </a:lnTo>
                  <a:lnTo>
                    <a:pt x="1164" y="594"/>
                  </a:lnTo>
                  <a:lnTo>
                    <a:pt x="1164" y="480"/>
                  </a:lnTo>
                  <a:lnTo>
                    <a:pt x="1118" y="366"/>
                  </a:lnTo>
                  <a:lnTo>
                    <a:pt x="1073" y="275"/>
                  </a:lnTo>
                  <a:lnTo>
                    <a:pt x="1004" y="183"/>
                  </a:lnTo>
                  <a:lnTo>
                    <a:pt x="913" y="115"/>
                  </a:lnTo>
                  <a:lnTo>
                    <a:pt x="822" y="47"/>
                  </a:lnTo>
                  <a:lnTo>
                    <a:pt x="708" y="24"/>
                  </a:lnTo>
                  <a:lnTo>
                    <a:pt x="59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1" name="Google Shape;1231;p23"/>
            <p:cNvSpPr/>
            <p:nvPr/>
          </p:nvSpPr>
          <p:spPr>
            <a:xfrm>
              <a:off x="2528075" y="54324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1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20" y="228"/>
                  </a:lnTo>
                  <a:lnTo>
                    <a:pt x="343" y="160"/>
                  </a:lnTo>
                  <a:lnTo>
                    <a:pt x="320" y="91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2" name="Google Shape;1232;p23"/>
            <p:cNvSpPr/>
            <p:nvPr/>
          </p:nvSpPr>
          <p:spPr>
            <a:xfrm>
              <a:off x="2769800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7" y="46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3" name="Google Shape;1233;p23"/>
            <p:cNvSpPr/>
            <p:nvPr/>
          </p:nvSpPr>
          <p:spPr>
            <a:xfrm>
              <a:off x="3479025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5" y="23"/>
                  </a:lnTo>
                  <a:lnTo>
                    <a:pt x="69" y="46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4" name="Google Shape;1234;p23"/>
            <p:cNvSpPr/>
            <p:nvPr/>
          </p:nvSpPr>
          <p:spPr>
            <a:xfrm>
              <a:off x="3533175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69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69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320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320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5" name="Google Shape;1235;p23"/>
            <p:cNvSpPr/>
            <p:nvPr/>
          </p:nvSpPr>
          <p:spPr>
            <a:xfrm>
              <a:off x="2337675" y="45658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6" name="Google Shape;1236;p23"/>
            <p:cNvSpPr/>
            <p:nvPr/>
          </p:nvSpPr>
          <p:spPr>
            <a:xfrm>
              <a:off x="2350775" y="49039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92"/>
                  </a:lnTo>
                  <a:lnTo>
                    <a:pt x="1" y="160"/>
                  </a:lnTo>
                  <a:lnTo>
                    <a:pt x="23" y="229"/>
                  </a:lnTo>
                  <a:lnTo>
                    <a:pt x="46" y="297"/>
                  </a:lnTo>
                  <a:lnTo>
                    <a:pt x="115" y="320"/>
                  </a:lnTo>
                  <a:lnTo>
                    <a:pt x="183" y="343"/>
                  </a:lnTo>
                  <a:lnTo>
                    <a:pt x="252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7" name="Google Shape;1237;p23"/>
            <p:cNvSpPr/>
            <p:nvPr/>
          </p:nvSpPr>
          <p:spPr>
            <a:xfrm>
              <a:off x="2335375" y="5104000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7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8" name="Google Shape;1238;p23"/>
            <p:cNvSpPr/>
            <p:nvPr/>
          </p:nvSpPr>
          <p:spPr>
            <a:xfrm>
              <a:off x="2818850" y="4188400"/>
              <a:ext cx="8575" cy="8600"/>
            </a:xfrm>
            <a:custGeom>
              <a:avLst/>
              <a:gdLst/>
              <a:ahLst/>
              <a:cxnLst/>
              <a:rect l="l" t="t" r="r" b="b"/>
              <a:pathLst>
                <a:path w="343" h="344" extrusionOk="0">
                  <a:moveTo>
                    <a:pt x="91" y="1"/>
                  </a:moveTo>
                  <a:lnTo>
                    <a:pt x="46" y="47"/>
                  </a:lnTo>
                  <a:lnTo>
                    <a:pt x="0" y="92"/>
                  </a:lnTo>
                  <a:lnTo>
                    <a:pt x="0" y="161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91" y="343"/>
                  </a:lnTo>
                  <a:lnTo>
                    <a:pt x="228" y="343"/>
                  </a:lnTo>
                  <a:lnTo>
                    <a:pt x="297" y="297"/>
                  </a:lnTo>
                  <a:lnTo>
                    <a:pt x="319" y="229"/>
                  </a:lnTo>
                  <a:lnTo>
                    <a:pt x="342" y="161"/>
                  </a:lnTo>
                  <a:lnTo>
                    <a:pt x="319" y="92"/>
                  </a:lnTo>
                  <a:lnTo>
                    <a:pt x="297" y="47"/>
                  </a:lnTo>
                  <a:lnTo>
                    <a:pt x="2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9" name="Google Shape;1239;p23"/>
            <p:cNvSpPr/>
            <p:nvPr/>
          </p:nvSpPr>
          <p:spPr>
            <a:xfrm>
              <a:off x="2350775" y="4061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0" name="Google Shape;1240;p23"/>
            <p:cNvSpPr/>
            <p:nvPr/>
          </p:nvSpPr>
          <p:spPr>
            <a:xfrm>
              <a:off x="364095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2" y="0"/>
                  </a:moveTo>
                  <a:lnTo>
                    <a:pt x="114" y="23"/>
                  </a:lnTo>
                  <a:lnTo>
                    <a:pt x="46" y="68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2" y="365"/>
                  </a:lnTo>
                  <a:lnTo>
                    <a:pt x="251" y="342"/>
                  </a:lnTo>
                  <a:lnTo>
                    <a:pt x="296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6" y="68"/>
                  </a:lnTo>
                  <a:lnTo>
                    <a:pt x="251" y="23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1" name="Google Shape;1241;p23"/>
            <p:cNvSpPr/>
            <p:nvPr/>
          </p:nvSpPr>
          <p:spPr>
            <a:xfrm>
              <a:off x="3346200" y="4204950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60" y="0"/>
                  </a:moveTo>
                  <a:lnTo>
                    <a:pt x="91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91" y="342"/>
                  </a:lnTo>
                  <a:lnTo>
                    <a:pt x="160" y="365"/>
                  </a:lnTo>
                  <a:lnTo>
                    <a:pt x="228" y="342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28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2" name="Google Shape;1242;p23"/>
            <p:cNvSpPr/>
            <p:nvPr/>
          </p:nvSpPr>
          <p:spPr>
            <a:xfrm>
              <a:off x="3627825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19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3" name="Google Shape;1243;p23"/>
            <p:cNvSpPr/>
            <p:nvPr/>
          </p:nvSpPr>
          <p:spPr>
            <a:xfrm>
              <a:off x="3244700" y="4370850"/>
              <a:ext cx="8600" cy="8575"/>
            </a:xfrm>
            <a:custGeom>
              <a:avLst/>
              <a:gdLst/>
              <a:ahLst/>
              <a:cxnLst/>
              <a:rect l="l" t="t" r="r" b="b"/>
              <a:pathLst>
                <a:path w="344" h="343" extrusionOk="0">
                  <a:moveTo>
                    <a:pt x="115" y="0"/>
                  </a:moveTo>
                  <a:lnTo>
                    <a:pt x="47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7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4" name="Google Shape;1244;p23"/>
            <p:cNvSpPr/>
            <p:nvPr/>
          </p:nvSpPr>
          <p:spPr>
            <a:xfrm>
              <a:off x="3619850" y="43674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5" name="Google Shape;1245;p23"/>
            <p:cNvSpPr/>
            <p:nvPr/>
          </p:nvSpPr>
          <p:spPr>
            <a:xfrm>
              <a:off x="2485325" y="50293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79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115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1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115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79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821" y="1118"/>
                  </a:lnTo>
                  <a:lnTo>
                    <a:pt x="913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64" y="685"/>
                  </a:lnTo>
                  <a:lnTo>
                    <a:pt x="1164" y="571"/>
                  </a:lnTo>
                  <a:lnTo>
                    <a:pt x="1164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2"/>
                  </a:lnTo>
                  <a:lnTo>
                    <a:pt x="821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6" name="Google Shape;1246;p23"/>
            <p:cNvSpPr/>
            <p:nvPr/>
          </p:nvSpPr>
          <p:spPr>
            <a:xfrm>
              <a:off x="3410050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3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83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83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1004" y="1004"/>
                  </a:lnTo>
                  <a:lnTo>
                    <a:pt x="1072" y="913"/>
                  </a:lnTo>
                  <a:lnTo>
                    <a:pt x="1118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8" y="366"/>
                  </a:lnTo>
                  <a:lnTo>
                    <a:pt x="1072" y="252"/>
                  </a:lnTo>
                  <a:lnTo>
                    <a:pt x="1004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7" name="Google Shape;1247;p23"/>
            <p:cNvSpPr/>
            <p:nvPr/>
          </p:nvSpPr>
          <p:spPr>
            <a:xfrm>
              <a:off x="3674575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7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83" y="160"/>
                  </a:lnTo>
                  <a:lnTo>
                    <a:pt x="114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114" y="889"/>
                  </a:lnTo>
                  <a:lnTo>
                    <a:pt x="183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7" y="1140"/>
                  </a:lnTo>
                  <a:lnTo>
                    <a:pt x="707" y="1140"/>
                  </a:lnTo>
                  <a:lnTo>
                    <a:pt x="799" y="1095"/>
                  </a:lnTo>
                  <a:lnTo>
                    <a:pt x="913" y="1049"/>
                  </a:lnTo>
                  <a:lnTo>
                    <a:pt x="1004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3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1"/>
                  </a:lnTo>
                  <a:lnTo>
                    <a:pt x="799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8" name="Google Shape;1248;p23"/>
            <p:cNvSpPr/>
            <p:nvPr/>
          </p:nvSpPr>
          <p:spPr>
            <a:xfrm>
              <a:off x="2936275" y="5217450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571" y="1"/>
                  </a:moveTo>
                  <a:lnTo>
                    <a:pt x="457" y="24"/>
                  </a:lnTo>
                  <a:lnTo>
                    <a:pt x="343" y="47"/>
                  </a:lnTo>
                  <a:lnTo>
                    <a:pt x="252" y="115"/>
                  </a:lnTo>
                  <a:lnTo>
                    <a:pt x="160" y="183"/>
                  </a:lnTo>
                  <a:lnTo>
                    <a:pt x="92" y="275"/>
                  </a:lnTo>
                  <a:lnTo>
                    <a:pt x="46" y="366"/>
                  </a:lnTo>
                  <a:lnTo>
                    <a:pt x="1" y="480"/>
                  </a:lnTo>
                  <a:lnTo>
                    <a:pt x="1" y="594"/>
                  </a:lnTo>
                  <a:lnTo>
                    <a:pt x="1" y="708"/>
                  </a:lnTo>
                  <a:lnTo>
                    <a:pt x="46" y="822"/>
                  </a:lnTo>
                  <a:lnTo>
                    <a:pt x="92" y="913"/>
                  </a:lnTo>
                  <a:lnTo>
                    <a:pt x="160" y="1004"/>
                  </a:lnTo>
                  <a:lnTo>
                    <a:pt x="252" y="1073"/>
                  </a:lnTo>
                  <a:lnTo>
                    <a:pt x="343" y="1118"/>
                  </a:lnTo>
                  <a:lnTo>
                    <a:pt x="457" y="1164"/>
                  </a:lnTo>
                  <a:lnTo>
                    <a:pt x="685" y="1164"/>
                  </a:lnTo>
                  <a:lnTo>
                    <a:pt x="799" y="1118"/>
                  </a:lnTo>
                  <a:lnTo>
                    <a:pt x="890" y="1073"/>
                  </a:lnTo>
                  <a:lnTo>
                    <a:pt x="981" y="1004"/>
                  </a:lnTo>
                  <a:lnTo>
                    <a:pt x="1050" y="913"/>
                  </a:lnTo>
                  <a:lnTo>
                    <a:pt x="1095" y="822"/>
                  </a:lnTo>
                  <a:lnTo>
                    <a:pt x="1141" y="708"/>
                  </a:lnTo>
                  <a:lnTo>
                    <a:pt x="1141" y="594"/>
                  </a:lnTo>
                  <a:lnTo>
                    <a:pt x="1141" y="480"/>
                  </a:lnTo>
                  <a:lnTo>
                    <a:pt x="1095" y="366"/>
                  </a:lnTo>
                  <a:lnTo>
                    <a:pt x="1050" y="275"/>
                  </a:lnTo>
                  <a:lnTo>
                    <a:pt x="981" y="183"/>
                  </a:lnTo>
                  <a:lnTo>
                    <a:pt x="890" y="115"/>
                  </a:lnTo>
                  <a:lnTo>
                    <a:pt x="799" y="47"/>
                  </a:lnTo>
                  <a:lnTo>
                    <a:pt x="685" y="24"/>
                  </a:lnTo>
                  <a:lnTo>
                    <a:pt x="5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9" name="Google Shape;1249;p23"/>
            <p:cNvSpPr/>
            <p:nvPr/>
          </p:nvSpPr>
          <p:spPr>
            <a:xfrm>
              <a:off x="2510975" y="440677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1" y="456"/>
                  </a:lnTo>
                  <a:lnTo>
                    <a:pt x="1" y="570"/>
                  </a:lnTo>
                  <a:lnTo>
                    <a:pt x="1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4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0" name="Google Shape;1250;p23"/>
            <p:cNvSpPr/>
            <p:nvPr/>
          </p:nvSpPr>
          <p:spPr>
            <a:xfrm>
              <a:off x="3066825" y="4382250"/>
              <a:ext cx="29125" cy="29100"/>
            </a:xfrm>
            <a:custGeom>
              <a:avLst/>
              <a:gdLst/>
              <a:ahLst/>
              <a:cxnLst/>
              <a:rect l="l" t="t" r="r" b="b"/>
              <a:pathLst>
                <a:path w="1165" h="1164" extrusionOk="0">
                  <a:moveTo>
                    <a:pt x="457" y="0"/>
                  </a:moveTo>
                  <a:lnTo>
                    <a:pt x="366" y="46"/>
                  </a:lnTo>
                  <a:lnTo>
                    <a:pt x="252" y="92"/>
                  </a:lnTo>
                  <a:lnTo>
                    <a:pt x="161" y="160"/>
                  </a:lnTo>
                  <a:lnTo>
                    <a:pt x="92" y="251"/>
                  </a:lnTo>
                  <a:lnTo>
                    <a:pt x="47" y="343"/>
                  </a:lnTo>
                  <a:lnTo>
                    <a:pt x="24" y="457"/>
                  </a:lnTo>
                  <a:lnTo>
                    <a:pt x="1" y="571"/>
                  </a:lnTo>
                  <a:lnTo>
                    <a:pt x="24" y="685"/>
                  </a:lnTo>
                  <a:lnTo>
                    <a:pt x="47" y="799"/>
                  </a:lnTo>
                  <a:lnTo>
                    <a:pt x="92" y="890"/>
                  </a:lnTo>
                  <a:lnTo>
                    <a:pt x="161" y="981"/>
                  </a:lnTo>
                  <a:lnTo>
                    <a:pt x="252" y="1049"/>
                  </a:lnTo>
                  <a:lnTo>
                    <a:pt x="366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708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2" y="981"/>
                  </a:lnTo>
                  <a:lnTo>
                    <a:pt x="1073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3" y="251"/>
                  </a:lnTo>
                  <a:lnTo>
                    <a:pt x="982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51" name="Google Shape;1251;p23"/>
          <p:cNvSpPr/>
          <p:nvPr/>
        </p:nvSpPr>
        <p:spPr>
          <a:xfrm rot="-6301915">
            <a:off x="10041597" y="4818198"/>
            <a:ext cx="416377" cy="480317"/>
          </a:xfrm>
          <a:custGeom>
            <a:avLst/>
            <a:gdLst/>
            <a:ahLst/>
            <a:cxnLst/>
            <a:rect l="l" t="t" r="r" b="b"/>
            <a:pathLst>
              <a:path w="4311" h="4973" extrusionOk="0">
                <a:moveTo>
                  <a:pt x="1003" y="1"/>
                </a:moveTo>
                <a:lnTo>
                  <a:pt x="821" y="24"/>
                </a:lnTo>
                <a:lnTo>
                  <a:pt x="639" y="69"/>
                </a:lnTo>
                <a:lnTo>
                  <a:pt x="456" y="138"/>
                </a:lnTo>
                <a:lnTo>
                  <a:pt x="319" y="252"/>
                </a:lnTo>
                <a:lnTo>
                  <a:pt x="183" y="388"/>
                </a:lnTo>
                <a:lnTo>
                  <a:pt x="91" y="548"/>
                </a:lnTo>
                <a:lnTo>
                  <a:pt x="23" y="731"/>
                </a:lnTo>
                <a:lnTo>
                  <a:pt x="0" y="913"/>
                </a:lnTo>
                <a:lnTo>
                  <a:pt x="0" y="1095"/>
                </a:lnTo>
                <a:lnTo>
                  <a:pt x="46" y="1278"/>
                </a:lnTo>
                <a:lnTo>
                  <a:pt x="114" y="1437"/>
                </a:lnTo>
                <a:lnTo>
                  <a:pt x="228" y="1597"/>
                </a:lnTo>
                <a:lnTo>
                  <a:pt x="3010" y="4721"/>
                </a:lnTo>
                <a:lnTo>
                  <a:pt x="3124" y="4835"/>
                </a:lnTo>
                <a:lnTo>
                  <a:pt x="3261" y="4904"/>
                </a:lnTo>
                <a:lnTo>
                  <a:pt x="3421" y="4949"/>
                </a:lnTo>
                <a:lnTo>
                  <a:pt x="3558" y="4972"/>
                </a:lnTo>
                <a:lnTo>
                  <a:pt x="3694" y="4972"/>
                </a:lnTo>
                <a:lnTo>
                  <a:pt x="3831" y="4927"/>
                </a:lnTo>
                <a:lnTo>
                  <a:pt x="3945" y="4858"/>
                </a:lnTo>
                <a:lnTo>
                  <a:pt x="4059" y="4790"/>
                </a:lnTo>
                <a:lnTo>
                  <a:pt x="4173" y="4676"/>
                </a:lnTo>
                <a:lnTo>
                  <a:pt x="4242" y="4539"/>
                </a:lnTo>
                <a:lnTo>
                  <a:pt x="4287" y="4402"/>
                </a:lnTo>
                <a:lnTo>
                  <a:pt x="4310" y="4265"/>
                </a:lnTo>
                <a:lnTo>
                  <a:pt x="4310" y="4128"/>
                </a:lnTo>
                <a:lnTo>
                  <a:pt x="4265" y="3992"/>
                </a:lnTo>
                <a:lnTo>
                  <a:pt x="4219" y="3855"/>
                </a:lnTo>
                <a:lnTo>
                  <a:pt x="4128" y="3718"/>
                </a:lnTo>
                <a:lnTo>
                  <a:pt x="1596" y="890"/>
                </a:lnTo>
                <a:lnTo>
                  <a:pt x="1528" y="822"/>
                </a:lnTo>
                <a:lnTo>
                  <a:pt x="1460" y="776"/>
                </a:lnTo>
                <a:lnTo>
                  <a:pt x="1368" y="731"/>
                </a:lnTo>
                <a:lnTo>
                  <a:pt x="1163" y="731"/>
                </a:lnTo>
                <a:lnTo>
                  <a:pt x="1072" y="753"/>
                </a:lnTo>
                <a:lnTo>
                  <a:pt x="1003" y="776"/>
                </a:lnTo>
                <a:lnTo>
                  <a:pt x="912" y="845"/>
                </a:lnTo>
                <a:lnTo>
                  <a:pt x="844" y="913"/>
                </a:lnTo>
                <a:lnTo>
                  <a:pt x="798" y="981"/>
                </a:lnTo>
                <a:lnTo>
                  <a:pt x="775" y="1073"/>
                </a:lnTo>
                <a:lnTo>
                  <a:pt x="753" y="1164"/>
                </a:lnTo>
                <a:lnTo>
                  <a:pt x="753" y="1278"/>
                </a:lnTo>
                <a:lnTo>
                  <a:pt x="775" y="1369"/>
                </a:lnTo>
                <a:lnTo>
                  <a:pt x="821" y="1437"/>
                </a:lnTo>
                <a:lnTo>
                  <a:pt x="867" y="1529"/>
                </a:lnTo>
                <a:lnTo>
                  <a:pt x="3033" y="3946"/>
                </a:lnTo>
                <a:lnTo>
                  <a:pt x="3079" y="3969"/>
                </a:lnTo>
                <a:lnTo>
                  <a:pt x="3147" y="3969"/>
                </a:lnTo>
                <a:lnTo>
                  <a:pt x="3170" y="3900"/>
                </a:lnTo>
                <a:lnTo>
                  <a:pt x="3147" y="3855"/>
                </a:lnTo>
                <a:lnTo>
                  <a:pt x="1003" y="1415"/>
                </a:lnTo>
                <a:lnTo>
                  <a:pt x="935" y="1301"/>
                </a:lnTo>
                <a:lnTo>
                  <a:pt x="912" y="1187"/>
                </a:lnTo>
                <a:lnTo>
                  <a:pt x="958" y="1073"/>
                </a:lnTo>
                <a:lnTo>
                  <a:pt x="1026" y="959"/>
                </a:lnTo>
                <a:lnTo>
                  <a:pt x="1140" y="890"/>
                </a:lnTo>
                <a:lnTo>
                  <a:pt x="1254" y="890"/>
                </a:lnTo>
                <a:lnTo>
                  <a:pt x="1391" y="913"/>
                </a:lnTo>
                <a:lnTo>
                  <a:pt x="1482" y="981"/>
                </a:lnTo>
                <a:lnTo>
                  <a:pt x="4014" y="3832"/>
                </a:lnTo>
                <a:lnTo>
                  <a:pt x="4082" y="3923"/>
                </a:lnTo>
                <a:lnTo>
                  <a:pt x="4128" y="4037"/>
                </a:lnTo>
                <a:lnTo>
                  <a:pt x="4151" y="4151"/>
                </a:lnTo>
                <a:lnTo>
                  <a:pt x="4151" y="4265"/>
                </a:lnTo>
                <a:lnTo>
                  <a:pt x="4128" y="4379"/>
                </a:lnTo>
                <a:lnTo>
                  <a:pt x="4105" y="4470"/>
                </a:lnTo>
                <a:lnTo>
                  <a:pt x="4036" y="4584"/>
                </a:lnTo>
                <a:lnTo>
                  <a:pt x="3968" y="4676"/>
                </a:lnTo>
                <a:lnTo>
                  <a:pt x="3854" y="4744"/>
                </a:lnTo>
                <a:lnTo>
                  <a:pt x="3763" y="4790"/>
                </a:lnTo>
                <a:lnTo>
                  <a:pt x="3649" y="4813"/>
                </a:lnTo>
                <a:lnTo>
                  <a:pt x="3535" y="4813"/>
                </a:lnTo>
                <a:lnTo>
                  <a:pt x="3421" y="4790"/>
                </a:lnTo>
                <a:lnTo>
                  <a:pt x="3307" y="4767"/>
                </a:lnTo>
                <a:lnTo>
                  <a:pt x="3216" y="4699"/>
                </a:lnTo>
                <a:lnTo>
                  <a:pt x="3124" y="4607"/>
                </a:lnTo>
                <a:lnTo>
                  <a:pt x="342" y="1506"/>
                </a:lnTo>
                <a:lnTo>
                  <a:pt x="251" y="1369"/>
                </a:lnTo>
                <a:lnTo>
                  <a:pt x="183" y="1232"/>
                </a:lnTo>
                <a:lnTo>
                  <a:pt x="160" y="1073"/>
                </a:lnTo>
                <a:lnTo>
                  <a:pt x="160" y="913"/>
                </a:lnTo>
                <a:lnTo>
                  <a:pt x="183" y="776"/>
                </a:lnTo>
                <a:lnTo>
                  <a:pt x="228" y="617"/>
                </a:lnTo>
                <a:lnTo>
                  <a:pt x="297" y="480"/>
                </a:lnTo>
                <a:lnTo>
                  <a:pt x="411" y="366"/>
                </a:lnTo>
                <a:lnTo>
                  <a:pt x="547" y="274"/>
                </a:lnTo>
                <a:lnTo>
                  <a:pt x="684" y="206"/>
                </a:lnTo>
                <a:lnTo>
                  <a:pt x="844" y="183"/>
                </a:lnTo>
                <a:lnTo>
                  <a:pt x="1003" y="160"/>
                </a:lnTo>
                <a:lnTo>
                  <a:pt x="1140" y="183"/>
                </a:lnTo>
                <a:lnTo>
                  <a:pt x="1300" y="252"/>
                </a:lnTo>
                <a:lnTo>
                  <a:pt x="1437" y="320"/>
                </a:lnTo>
                <a:lnTo>
                  <a:pt x="1551" y="434"/>
                </a:lnTo>
                <a:lnTo>
                  <a:pt x="3284" y="2372"/>
                </a:lnTo>
                <a:lnTo>
                  <a:pt x="3330" y="2418"/>
                </a:lnTo>
                <a:lnTo>
                  <a:pt x="3398" y="2395"/>
                </a:lnTo>
                <a:lnTo>
                  <a:pt x="3421" y="2327"/>
                </a:lnTo>
                <a:lnTo>
                  <a:pt x="3398" y="2281"/>
                </a:lnTo>
                <a:lnTo>
                  <a:pt x="1665" y="320"/>
                </a:lnTo>
                <a:lnTo>
                  <a:pt x="1528" y="206"/>
                </a:lnTo>
                <a:lnTo>
                  <a:pt x="1368" y="115"/>
                </a:lnTo>
                <a:lnTo>
                  <a:pt x="1186" y="46"/>
                </a:lnTo>
                <a:lnTo>
                  <a:pt x="1003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52" name="Google Shape;1252;p23"/>
          <p:cNvSpPr/>
          <p:nvPr/>
        </p:nvSpPr>
        <p:spPr>
          <a:xfrm>
            <a:off x="363747" y="5774674"/>
            <a:ext cx="290812" cy="143233"/>
          </a:xfrm>
          <a:custGeom>
            <a:avLst/>
            <a:gdLst/>
            <a:ahLst/>
            <a:cxnLst/>
            <a:rect l="l" t="t" r="r" b="b"/>
            <a:pathLst>
              <a:path w="3011" h="1483" extrusionOk="0">
                <a:moveTo>
                  <a:pt x="46" y="0"/>
                </a:moveTo>
                <a:lnTo>
                  <a:pt x="0" y="23"/>
                </a:lnTo>
                <a:lnTo>
                  <a:pt x="0" y="91"/>
                </a:lnTo>
                <a:lnTo>
                  <a:pt x="46" y="251"/>
                </a:lnTo>
                <a:lnTo>
                  <a:pt x="92" y="388"/>
                </a:lnTo>
                <a:lnTo>
                  <a:pt x="183" y="570"/>
                </a:lnTo>
                <a:lnTo>
                  <a:pt x="320" y="753"/>
                </a:lnTo>
                <a:lnTo>
                  <a:pt x="479" y="935"/>
                </a:lnTo>
                <a:lnTo>
                  <a:pt x="684" y="1117"/>
                </a:lnTo>
                <a:lnTo>
                  <a:pt x="912" y="1277"/>
                </a:lnTo>
                <a:lnTo>
                  <a:pt x="1118" y="1368"/>
                </a:lnTo>
                <a:lnTo>
                  <a:pt x="1323" y="1437"/>
                </a:lnTo>
                <a:lnTo>
                  <a:pt x="1528" y="1460"/>
                </a:lnTo>
                <a:lnTo>
                  <a:pt x="1756" y="1482"/>
                </a:lnTo>
                <a:lnTo>
                  <a:pt x="2030" y="1460"/>
                </a:lnTo>
                <a:lnTo>
                  <a:pt x="2326" y="1414"/>
                </a:lnTo>
                <a:lnTo>
                  <a:pt x="2646" y="1323"/>
                </a:lnTo>
                <a:lnTo>
                  <a:pt x="2965" y="1209"/>
                </a:lnTo>
                <a:lnTo>
                  <a:pt x="3010" y="1163"/>
                </a:lnTo>
                <a:lnTo>
                  <a:pt x="3010" y="1095"/>
                </a:lnTo>
                <a:lnTo>
                  <a:pt x="2965" y="1049"/>
                </a:lnTo>
                <a:lnTo>
                  <a:pt x="2896" y="1049"/>
                </a:lnTo>
                <a:lnTo>
                  <a:pt x="2623" y="1163"/>
                </a:lnTo>
                <a:lnTo>
                  <a:pt x="2349" y="1231"/>
                </a:lnTo>
                <a:lnTo>
                  <a:pt x="2098" y="1277"/>
                </a:lnTo>
                <a:lnTo>
                  <a:pt x="1847" y="1323"/>
                </a:lnTo>
                <a:lnTo>
                  <a:pt x="1619" y="1300"/>
                </a:lnTo>
                <a:lnTo>
                  <a:pt x="1391" y="1277"/>
                </a:lnTo>
                <a:lnTo>
                  <a:pt x="1186" y="1231"/>
                </a:lnTo>
                <a:lnTo>
                  <a:pt x="1004" y="1140"/>
                </a:lnTo>
                <a:lnTo>
                  <a:pt x="776" y="1003"/>
                </a:lnTo>
                <a:lnTo>
                  <a:pt x="593" y="821"/>
                </a:lnTo>
                <a:lnTo>
                  <a:pt x="434" y="661"/>
                </a:lnTo>
                <a:lnTo>
                  <a:pt x="320" y="479"/>
                </a:lnTo>
                <a:lnTo>
                  <a:pt x="251" y="319"/>
                </a:lnTo>
                <a:lnTo>
                  <a:pt x="183" y="182"/>
                </a:lnTo>
                <a:lnTo>
                  <a:pt x="137" y="46"/>
                </a:lnTo>
                <a:lnTo>
                  <a:pt x="114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53" name="Google Shape;1253;p23"/>
          <p:cNvSpPr/>
          <p:nvPr/>
        </p:nvSpPr>
        <p:spPr>
          <a:xfrm>
            <a:off x="429810" y="5712956"/>
            <a:ext cx="63939" cy="63939"/>
          </a:xfrm>
          <a:custGeom>
            <a:avLst/>
            <a:gdLst/>
            <a:ahLst/>
            <a:cxnLst/>
            <a:rect l="l" t="t" r="r" b="b"/>
            <a:pathLst>
              <a:path w="662" h="662" extrusionOk="0">
                <a:moveTo>
                  <a:pt x="388" y="160"/>
                </a:moveTo>
                <a:lnTo>
                  <a:pt x="457" y="206"/>
                </a:lnTo>
                <a:lnTo>
                  <a:pt x="479" y="251"/>
                </a:lnTo>
                <a:lnTo>
                  <a:pt x="502" y="320"/>
                </a:lnTo>
                <a:lnTo>
                  <a:pt x="479" y="388"/>
                </a:lnTo>
                <a:lnTo>
                  <a:pt x="457" y="457"/>
                </a:lnTo>
                <a:lnTo>
                  <a:pt x="388" y="479"/>
                </a:lnTo>
                <a:lnTo>
                  <a:pt x="320" y="502"/>
                </a:lnTo>
                <a:lnTo>
                  <a:pt x="251" y="479"/>
                </a:lnTo>
                <a:lnTo>
                  <a:pt x="206" y="457"/>
                </a:lnTo>
                <a:lnTo>
                  <a:pt x="160" y="388"/>
                </a:lnTo>
                <a:lnTo>
                  <a:pt x="160" y="320"/>
                </a:lnTo>
                <a:lnTo>
                  <a:pt x="160" y="251"/>
                </a:lnTo>
                <a:lnTo>
                  <a:pt x="206" y="206"/>
                </a:lnTo>
                <a:lnTo>
                  <a:pt x="251" y="160"/>
                </a:lnTo>
                <a:close/>
                <a:moveTo>
                  <a:pt x="320" y="0"/>
                </a:moveTo>
                <a:lnTo>
                  <a:pt x="206" y="23"/>
                </a:lnTo>
                <a:lnTo>
                  <a:pt x="92" y="92"/>
                </a:lnTo>
                <a:lnTo>
                  <a:pt x="23" y="206"/>
                </a:lnTo>
                <a:lnTo>
                  <a:pt x="0" y="320"/>
                </a:lnTo>
                <a:lnTo>
                  <a:pt x="23" y="457"/>
                </a:lnTo>
                <a:lnTo>
                  <a:pt x="92" y="571"/>
                </a:lnTo>
                <a:lnTo>
                  <a:pt x="206" y="639"/>
                </a:lnTo>
                <a:lnTo>
                  <a:pt x="320" y="662"/>
                </a:lnTo>
                <a:lnTo>
                  <a:pt x="457" y="639"/>
                </a:lnTo>
                <a:lnTo>
                  <a:pt x="571" y="571"/>
                </a:lnTo>
                <a:lnTo>
                  <a:pt x="639" y="457"/>
                </a:lnTo>
                <a:lnTo>
                  <a:pt x="662" y="320"/>
                </a:lnTo>
                <a:lnTo>
                  <a:pt x="639" y="206"/>
                </a:lnTo>
                <a:lnTo>
                  <a:pt x="571" y="92"/>
                </a:lnTo>
                <a:lnTo>
                  <a:pt x="457" y="23"/>
                </a:lnTo>
                <a:lnTo>
                  <a:pt x="32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54" name="Google Shape;1254;p23"/>
          <p:cNvSpPr/>
          <p:nvPr/>
        </p:nvSpPr>
        <p:spPr>
          <a:xfrm>
            <a:off x="553147" y="5763565"/>
            <a:ext cx="63939" cy="64035"/>
          </a:xfrm>
          <a:custGeom>
            <a:avLst/>
            <a:gdLst/>
            <a:ahLst/>
            <a:cxnLst/>
            <a:rect l="l" t="t" r="r" b="b"/>
            <a:pathLst>
              <a:path w="662" h="663" extrusionOk="0">
                <a:moveTo>
                  <a:pt x="320" y="138"/>
                </a:moveTo>
                <a:lnTo>
                  <a:pt x="388" y="161"/>
                </a:lnTo>
                <a:lnTo>
                  <a:pt x="457" y="206"/>
                </a:lnTo>
                <a:lnTo>
                  <a:pt x="479" y="252"/>
                </a:lnTo>
                <a:lnTo>
                  <a:pt x="502" y="320"/>
                </a:lnTo>
                <a:lnTo>
                  <a:pt x="479" y="389"/>
                </a:lnTo>
                <a:lnTo>
                  <a:pt x="457" y="434"/>
                </a:lnTo>
                <a:lnTo>
                  <a:pt x="388" y="480"/>
                </a:lnTo>
                <a:lnTo>
                  <a:pt x="320" y="503"/>
                </a:lnTo>
                <a:lnTo>
                  <a:pt x="251" y="480"/>
                </a:lnTo>
                <a:lnTo>
                  <a:pt x="206" y="434"/>
                </a:lnTo>
                <a:lnTo>
                  <a:pt x="160" y="389"/>
                </a:lnTo>
                <a:lnTo>
                  <a:pt x="160" y="320"/>
                </a:lnTo>
                <a:lnTo>
                  <a:pt x="160" y="252"/>
                </a:lnTo>
                <a:lnTo>
                  <a:pt x="206" y="206"/>
                </a:lnTo>
                <a:lnTo>
                  <a:pt x="251" y="161"/>
                </a:lnTo>
                <a:lnTo>
                  <a:pt x="320" y="138"/>
                </a:lnTo>
                <a:close/>
                <a:moveTo>
                  <a:pt x="320" y="1"/>
                </a:moveTo>
                <a:lnTo>
                  <a:pt x="206" y="24"/>
                </a:lnTo>
                <a:lnTo>
                  <a:pt x="92" y="92"/>
                </a:lnTo>
                <a:lnTo>
                  <a:pt x="23" y="183"/>
                </a:lnTo>
                <a:lnTo>
                  <a:pt x="0" y="320"/>
                </a:lnTo>
                <a:lnTo>
                  <a:pt x="23" y="457"/>
                </a:lnTo>
                <a:lnTo>
                  <a:pt x="92" y="548"/>
                </a:lnTo>
                <a:lnTo>
                  <a:pt x="206" y="617"/>
                </a:lnTo>
                <a:lnTo>
                  <a:pt x="320" y="662"/>
                </a:lnTo>
                <a:lnTo>
                  <a:pt x="457" y="617"/>
                </a:lnTo>
                <a:lnTo>
                  <a:pt x="571" y="548"/>
                </a:lnTo>
                <a:lnTo>
                  <a:pt x="639" y="457"/>
                </a:lnTo>
                <a:lnTo>
                  <a:pt x="662" y="320"/>
                </a:lnTo>
                <a:lnTo>
                  <a:pt x="639" y="183"/>
                </a:lnTo>
                <a:lnTo>
                  <a:pt x="571" y="92"/>
                </a:lnTo>
                <a:lnTo>
                  <a:pt x="457" y="24"/>
                </a:lnTo>
                <a:lnTo>
                  <a:pt x="320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255" name="Google Shape;1255;p23"/>
          <p:cNvGrpSpPr/>
          <p:nvPr/>
        </p:nvGrpSpPr>
        <p:grpSpPr>
          <a:xfrm>
            <a:off x="11342790" y="479967"/>
            <a:ext cx="295255" cy="266571"/>
            <a:chOff x="2058467" y="4420175"/>
            <a:chExt cx="221441" cy="199928"/>
          </a:xfrm>
        </p:grpSpPr>
        <p:sp>
          <p:nvSpPr>
            <p:cNvPr id="1256" name="Google Shape;1256;p23"/>
            <p:cNvSpPr/>
            <p:nvPr/>
          </p:nvSpPr>
          <p:spPr>
            <a:xfrm>
              <a:off x="2058467" y="4456539"/>
              <a:ext cx="221441" cy="163564"/>
            </a:xfrm>
            <a:custGeom>
              <a:avLst/>
              <a:gdLst/>
              <a:ahLst/>
              <a:cxnLst/>
              <a:rect l="l" t="t" r="r" b="b"/>
              <a:pathLst>
                <a:path w="3057" h="2258" extrusionOk="0">
                  <a:moveTo>
                    <a:pt x="115" y="0"/>
                  </a:moveTo>
                  <a:lnTo>
                    <a:pt x="69" y="23"/>
                  </a:lnTo>
                  <a:lnTo>
                    <a:pt x="46" y="46"/>
                  </a:lnTo>
                  <a:lnTo>
                    <a:pt x="1" y="69"/>
                  </a:lnTo>
                  <a:lnTo>
                    <a:pt x="1" y="114"/>
                  </a:lnTo>
                  <a:lnTo>
                    <a:pt x="1" y="137"/>
                  </a:lnTo>
                  <a:lnTo>
                    <a:pt x="24" y="183"/>
                  </a:lnTo>
                  <a:lnTo>
                    <a:pt x="46" y="205"/>
                  </a:lnTo>
                  <a:lnTo>
                    <a:pt x="92" y="228"/>
                  </a:lnTo>
                  <a:lnTo>
                    <a:pt x="320" y="251"/>
                  </a:lnTo>
                  <a:lnTo>
                    <a:pt x="548" y="342"/>
                  </a:lnTo>
                  <a:lnTo>
                    <a:pt x="776" y="456"/>
                  </a:lnTo>
                  <a:lnTo>
                    <a:pt x="1027" y="570"/>
                  </a:lnTo>
                  <a:lnTo>
                    <a:pt x="1255" y="730"/>
                  </a:lnTo>
                  <a:lnTo>
                    <a:pt x="1483" y="890"/>
                  </a:lnTo>
                  <a:lnTo>
                    <a:pt x="1916" y="1254"/>
                  </a:lnTo>
                  <a:lnTo>
                    <a:pt x="2304" y="1596"/>
                  </a:lnTo>
                  <a:lnTo>
                    <a:pt x="2601" y="1916"/>
                  </a:lnTo>
                  <a:lnTo>
                    <a:pt x="2874" y="2212"/>
                  </a:lnTo>
                  <a:lnTo>
                    <a:pt x="2920" y="2235"/>
                  </a:lnTo>
                  <a:lnTo>
                    <a:pt x="2965" y="2258"/>
                  </a:lnTo>
                  <a:lnTo>
                    <a:pt x="3034" y="2235"/>
                  </a:lnTo>
                  <a:lnTo>
                    <a:pt x="3057" y="2189"/>
                  </a:lnTo>
                  <a:lnTo>
                    <a:pt x="3057" y="2144"/>
                  </a:lnTo>
                  <a:lnTo>
                    <a:pt x="3057" y="2121"/>
                  </a:lnTo>
                  <a:lnTo>
                    <a:pt x="3034" y="2075"/>
                  </a:lnTo>
                  <a:lnTo>
                    <a:pt x="2737" y="1733"/>
                  </a:lnTo>
                  <a:lnTo>
                    <a:pt x="2418" y="1414"/>
                  </a:lnTo>
                  <a:lnTo>
                    <a:pt x="2030" y="1072"/>
                  </a:lnTo>
                  <a:lnTo>
                    <a:pt x="1574" y="707"/>
                  </a:lnTo>
                  <a:lnTo>
                    <a:pt x="1346" y="525"/>
                  </a:lnTo>
                  <a:lnTo>
                    <a:pt x="1095" y="388"/>
                  </a:lnTo>
                  <a:lnTo>
                    <a:pt x="845" y="251"/>
                  </a:lnTo>
                  <a:lnTo>
                    <a:pt x="594" y="137"/>
                  </a:lnTo>
                  <a:lnTo>
                    <a:pt x="343" y="46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7" name="Google Shape;1257;p23"/>
            <p:cNvSpPr/>
            <p:nvPr/>
          </p:nvSpPr>
          <p:spPr>
            <a:xfrm>
              <a:off x="2058467" y="4420175"/>
              <a:ext cx="124013" cy="161970"/>
            </a:xfrm>
            <a:custGeom>
              <a:avLst/>
              <a:gdLst/>
              <a:ahLst/>
              <a:cxnLst/>
              <a:rect l="l" t="t" r="r" b="b"/>
              <a:pathLst>
                <a:path w="1712" h="2236" extrusionOk="0">
                  <a:moveTo>
                    <a:pt x="1574" y="0"/>
                  </a:moveTo>
                  <a:lnTo>
                    <a:pt x="69" y="525"/>
                  </a:lnTo>
                  <a:lnTo>
                    <a:pt x="24" y="548"/>
                  </a:lnTo>
                  <a:lnTo>
                    <a:pt x="1" y="571"/>
                  </a:lnTo>
                  <a:lnTo>
                    <a:pt x="1" y="616"/>
                  </a:lnTo>
                  <a:lnTo>
                    <a:pt x="1" y="662"/>
                  </a:lnTo>
                  <a:lnTo>
                    <a:pt x="525" y="2167"/>
                  </a:lnTo>
                  <a:lnTo>
                    <a:pt x="571" y="2212"/>
                  </a:lnTo>
                  <a:lnTo>
                    <a:pt x="617" y="2235"/>
                  </a:lnTo>
                  <a:lnTo>
                    <a:pt x="662" y="2212"/>
                  </a:lnTo>
                  <a:lnTo>
                    <a:pt x="685" y="2190"/>
                  </a:lnTo>
                  <a:lnTo>
                    <a:pt x="708" y="2167"/>
                  </a:lnTo>
                  <a:lnTo>
                    <a:pt x="731" y="2121"/>
                  </a:lnTo>
                  <a:lnTo>
                    <a:pt x="731" y="2098"/>
                  </a:lnTo>
                  <a:lnTo>
                    <a:pt x="229" y="685"/>
                  </a:lnTo>
                  <a:lnTo>
                    <a:pt x="1643" y="183"/>
                  </a:lnTo>
                  <a:lnTo>
                    <a:pt x="1666" y="183"/>
                  </a:lnTo>
                  <a:lnTo>
                    <a:pt x="1688" y="137"/>
                  </a:lnTo>
                  <a:lnTo>
                    <a:pt x="1711" y="92"/>
                  </a:lnTo>
                  <a:lnTo>
                    <a:pt x="1711" y="69"/>
                  </a:lnTo>
                  <a:lnTo>
                    <a:pt x="1688" y="23"/>
                  </a:lnTo>
                  <a:lnTo>
                    <a:pt x="164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58" name="Google Shape;1258;p23"/>
          <p:cNvSpPr/>
          <p:nvPr/>
        </p:nvSpPr>
        <p:spPr>
          <a:xfrm>
            <a:off x="6330377" y="722013"/>
            <a:ext cx="343644" cy="114644"/>
          </a:xfrm>
          <a:custGeom>
            <a:avLst/>
            <a:gdLst/>
            <a:ahLst/>
            <a:cxnLst/>
            <a:rect l="l" t="t" r="r" b="b"/>
            <a:pathLst>
              <a:path w="3558" h="1187" extrusionOk="0">
                <a:moveTo>
                  <a:pt x="3467" y="1"/>
                </a:moveTo>
                <a:lnTo>
                  <a:pt x="3421" y="23"/>
                </a:lnTo>
                <a:lnTo>
                  <a:pt x="3375" y="46"/>
                </a:lnTo>
                <a:lnTo>
                  <a:pt x="3216" y="183"/>
                </a:lnTo>
                <a:lnTo>
                  <a:pt x="3011" y="320"/>
                </a:lnTo>
                <a:lnTo>
                  <a:pt x="2783" y="434"/>
                </a:lnTo>
                <a:lnTo>
                  <a:pt x="2532" y="548"/>
                </a:lnTo>
                <a:lnTo>
                  <a:pt x="2258" y="639"/>
                </a:lnTo>
                <a:lnTo>
                  <a:pt x="1984" y="708"/>
                </a:lnTo>
                <a:lnTo>
                  <a:pt x="1437" y="822"/>
                </a:lnTo>
                <a:lnTo>
                  <a:pt x="935" y="913"/>
                </a:lnTo>
                <a:lnTo>
                  <a:pt x="502" y="958"/>
                </a:lnTo>
                <a:lnTo>
                  <a:pt x="92" y="981"/>
                </a:lnTo>
                <a:lnTo>
                  <a:pt x="46" y="1004"/>
                </a:lnTo>
                <a:lnTo>
                  <a:pt x="23" y="1027"/>
                </a:lnTo>
                <a:lnTo>
                  <a:pt x="0" y="1050"/>
                </a:lnTo>
                <a:lnTo>
                  <a:pt x="0" y="1095"/>
                </a:lnTo>
                <a:lnTo>
                  <a:pt x="0" y="1141"/>
                </a:lnTo>
                <a:lnTo>
                  <a:pt x="23" y="1164"/>
                </a:lnTo>
                <a:lnTo>
                  <a:pt x="46" y="1186"/>
                </a:lnTo>
                <a:lnTo>
                  <a:pt x="92" y="1186"/>
                </a:lnTo>
                <a:lnTo>
                  <a:pt x="548" y="1164"/>
                </a:lnTo>
                <a:lnTo>
                  <a:pt x="1004" y="1118"/>
                </a:lnTo>
                <a:lnTo>
                  <a:pt x="1528" y="1027"/>
                </a:lnTo>
                <a:lnTo>
                  <a:pt x="2098" y="913"/>
                </a:lnTo>
                <a:lnTo>
                  <a:pt x="2372" y="822"/>
                </a:lnTo>
                <a:lnTo>
                  <a:pt x="2646" y="730"/>
                </a:lnTo>
                <a:lnTo>
                  <a:pt x="2897" y="616"/>
                </a:lnTo>
                <a:lnTo>
                  <a:pt x="3147" y="480"/>
                </a:lnTo>
                <a:lnTo>
                  <a:pt x="3353" y="343"/>
                </a:lnTo>
                <a:lnTo>
                  <a:pt x="3535" y="183"/>
                </a:lnTo>
                <a:lnTo>
                  <a:pt x="3558" y="137"/>
                </a:lnTo>
                <a:lnTo>
                  <a:pt x="3558" y="115"/>
                </a:lnTo>
                <a:lnTo>
                  <a:pt x="3558" y="69"/>
                </a:lnTo>
                <a:lnTo>
                  <a:pt x="3535" y="23"/>
                </a:lnTo>
                <a:lnTo>
                  <a:pt x="348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59" name="Google Shape;1259;p23"/>
          <p:cNvSpPr/>
          <p:nvPr/>
        </p:nvSpPr>
        <p:spPr>
          <a:xfrm>
            <a:off x="6508766" y="671403"/>
            <a:ext cx="165255" cy="215864"/>
          </a:xfrm>
          <a:custGeom>
            <a:avLst/>
            <a:gdLst/>
            <a:ahLst/>
            <a:cxnLst/>
            <a:rect l="l" t="t" r="r" b="b"/>
            <a:pathLst>
              <a:path w="1711" h="2235" extrusionOk="0">
                <a:moveTo>
                  <a:pt x="92" y="0"/>
                </a:moveTo>
                <a:lnTo>
                  <a:pt x="69" y="23"/>
                </a:lnTo>
                <a:lnTo>
                  <a:pt x="23" y="46"/>
                </a:lnTo>
                <a:lnTo>
                  <a:pt x="1" y="69"/>
                </a:lnTo>
                <a:lnTo>
                  <a:pt x="1" y="114"/>
                </a:lnTo>
                <a:lnTo>
                  <a:pt x="23" y="160"/>
                </a:lnTo>
                <a:lnTo>
                  <a:pt x="46" y="183"/>
                </a:lnTo>
                <a:lnTo>
                  <a:pt x="69" y="205"/>
                </a:lnTo>
                <a:lnTo>
                  <a:pt x="1483" y="707"/>
                </a:lnTo>
                <a:lnTo>
                  <a:pt x="981" y="2098"/>
                </a:lnTo>
                <a:lnTo>
                  <a:pt x="981" y="2144"/>
                </a:lnTo>
                <a:lnTo>
                  <a:pt x="1004" y="2189"/>
                </a:lnTo>
                <a:lnTo>
                  <a:pt x="1027" y="2212"/>
                </a:lnTo>
                <a:lnTo>
                  <a:pt x="1050" y="2235"/>
                </a:lnTo>
                <a:lnTo>
                  <a:pt x="1095" y="2235"/>
                </a:lnTo>
                <a:lnTo>
                  <a:pt x="1141" y="2212"/>
                </a:lnTo>
                <a:lnTo>
                  <a:pt x="1186" y="2167"/>
                </a:lnTo>
                <a:lnTo>
                  <a:pt x="1711" y="661"/>
                </a:lnTo>
                <a:lnTo>
                  <a:pt x="1711" y="616"/>
                </a:lnTo>
                <a:lnTo>
                  <a:pt x="1711" y="593"/>
                </a:lnTo>
                <a:lnTo>
                  <a:pt x="1688" y="547"/>
                </a:lnTo>
                <a:lnTo>
                  <a:pt x="1642" y="525"/>
                </a:lnTo>
                <a:lnTo>
                  <a:pt x="137" y="23"/>
                </a:lnTo>
                <a:lnTo>
                  <a:pt x="92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60" name="Google Shape;1260;p23"/>
          <p:cNvSpPr/>
          <p:nvPr/>
        </p:nvSpPr>
        <p:spPr>
          <a:xfrm>
            <a:off x="937200" y="-16867"/>
            <a:ext cx="6447600" cy="6924800"/>
          </a:xfrm>
          <a:prstGeom prst="rect">
            <a:avLst/>
          </a:prstGeom>
          <a:solidFill>
            <a:srgbClr val="FFFFFF">
              <a:alpha val="899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61" name="Google Shape;1261;p23"/>
          <p:cNvSpPr txBox="1">
            <a:spLocks noGrp="1"/>
          </p:cNvSpPr>
          <p:nvPr>
            <p:ph type="subTitle" idx="1"/>
          </p:nvPr>
        </p:nvSpPr>
        <p:spPr>
          <a:xfrm>
            <a:off x="1703067" y="1821533"/>
            <a:ext cx="4945200" cy="19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262" name="Google Shape;1262;p23"/>
          <p:cNvSpPr txBox="1">
            <a:spLocks noGrp="1"/>
          </p:cNvSpPr>
          <p:nvPr>
            <p:ph type="ctrTitle"/>
          </p:nvPr>
        </p:nvSpPr>
        <p:spPr>
          <a:xfrm>
            <a:off x="1703067" y="644100"/>
            <a:ext cx="3606400" cy="88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9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63" name="Google Shape;1263;p23"/>
          <p:cNvSpPr txBox="1"/>
          <p:nvPr/>
        </p:nvSpPr>
        <p:spPr>
          <a:xfrm>
            <a:off x="1703067" y="4795000"/>
            <a:ext cx="5330800" cy="10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IBM Plex Sans SemiBold"/>
                <a:ea typeface="IBM Plex Sans SemiBold"/>
                <a:cs typeface="IBM Plex Sans SemiBold"/>
                <a:sym typeface="IBM Plex Sans SemiBold"/>
              </a:rPr>
              <a:t>CREDITS: </a:t>
            </a:r>
            <a:r>
              <a:rPr lang="en" sz="24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This presentation template was created by </a:t>
            </a:r>
            <a:r>
              <a:rPr lang="en" sz="2400">
                <a:solidFill>
                  <a:schemeClr val="dk1"/>
                </a:solidFill>
                <a:uFill>
                  <a:noFill/>
                </a:uFill>
                <a:latin typeface="IBM Plex Sans SemiBold"/>
                <a:ea typeface="IBM Plex Sans SemiBold"/>
                <a:cs typeface="IBM Plex Sans SemiBold"/>
                <a:sym typeface="IBM Plex Sans SemiBold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24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, including icons by </a:t>
            </a:r>
            <a:r>
              <a:rPr lang="en" sz="2400">
                <a:solidFill>
                  <a:schemeClr val="dk1"/>
                </a:solidFill>
                <a:uFill>
                  <a:noFill/>
                </a:uFill>
                <a:latin typeface="IBM Plex Sans SemiBold"/>
                <a:ea typeface="IBM Plex Sans SemiBold"/>
                <a:cs typeface="IBM Plex Sans SemiBold"/>
                <a:sym typeface="IBM Plex Sans SemiBold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24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, and infographics &amp; images by </a:t>
            </a:r>
            <a:r>
              <a:rPr lang="en" sz="2400">
                <a:solidFill>
                  <a:schemeClr val="dk1"/>
                </a:solidFill>
                <a:uFill>
                  <a:noFill/>
                </a:uFill>
                <a:latin typeface="IBM Plex Sans SemiBold"/>
                <a:ea typeface="IBM Plex Sans SemiBold"/>
                <a:cs typeface="IBM Plex Sans SemiBold"/>
                <a:sym typeface="IBM Plex Sans SemiBold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2400">
              <a:solidFill>
                <a:schemeClr val="dk1"/>
              </a:solidFill>
              <a:latin typeface="IBM Plex Sans SemiBold"/>
              <a:ea typeface="IBM Plex Sans SemiBold"/>
              <a:cs typeface="IBM Plex Sans SemiBold"/>
              <a:sym typeface="IBM Plex Sans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38110493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bg>
      <p:bgPr>
        <a:solidFill>
          <a:schemeClr val="accent6"/>
        </a:solidFill>
        <a:effectLst/>
      </p:bgPr>
    </p:bg>
    <p:spTree>
      <p:nvGrpSpPr>
        <p:cNvPr id="1" name="Shape 1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5" name="Google Shape;1265;p24"/>
          <p:cNvGrpSpPr/>
          <p:nvPr/>
        </p:nvGrpSpPr>
        <p:grpSpPr>
          <a:xfrm>
            <a:off x="-262105" y="962070"/>
            <a:ext cx="12697088" cy="6045197"/>
            <a:chOff x="1697" y="798588"/>
            <a:chExt cx="9125842" cy="4344895"/>
          </a:xfrm>
        </p:grpSpPr>
        <p:sp>
          <p:nvSpPr>
            <p:cNvPr id="1266" name="Google Shape;1266;p24"/>
            <p:cNvSpPr/>
            <p:nvPr/>
          </p:nvSpPr>
          <p:spPr>
            <a:xfrm>
              <a:off x="1697" y="798588"/>
              <a:ext cx="9125842" cy="4344860"/>
            </a:xfrm>
            <a:custGeom>
              <a:avLst/>
              <a:gdLst/>
              <a:ahLst/>
              <a:cxnLst/>
              <a:rect l="l" t="t" r="r" b="b"/>
              <a:pathLst>
                <a:path w="118310" h="56328" extrusionOk="0">
                  <a:moveTo>
                    <a:pt x="55165" y="0"/>
                  </a:moveTo>
                  <a:lnTo>
                    <a:pt x="53888" y="69"/>
                  </a:lnTo>
                  <a:lnTo>
                    <a:pt x="52633" y="137"/>
                  </a:lnTo>
                  <a:lnTo>
                    <a:pt x="51402" y="251"/>
                  </a:lnTo>
                  <a:lnTo>
                    <a:pt x="50170" y="411"/>
                  </a:lnTo>
                  <a:lnTo>
                    <a:pt x="48962" y="570"/>
                  </a:lnTo>
                  <a:lnTo>
                    <a:pt x="47776" y="798"/>
                  </a:lnTo>
                  <a:lnTo>
                    <a:pt x="46613" y="1027"/>
                  </a:lnTo>
                  <a:lnTo>
                    <a:pt x="45473" y="1300"/>
                  </a:lnTo>
                  <a:lnTo>
                    <a:pt x="44333" y="1619"/>
                  </a:lnTo>
                  <a:lnTo>
                    <a:pt x="43192" y="1961"/>
                  </a:lnTo>
                  <a:lnTo>
                    <a:pt x="42098" y="2349"/>
                  </a:lnTo>
                  <a:lnTo>
                    <a:pt x="41003" y="2760"/>
                  </a:lnTo>
                  <a:lnTo>
                    <a:pt x="39931" y="3193"/>
                  </a:lnTo>
                  <a:lnTo>
                    <a:pt x="38859" y="3695"/>
                  </a:lnTo>
                  <a:lnTo>
                    <a:pt x="37810" y="4219"/>
                  </a:lnTo>
                  <a:lnTo>
                    <a:pt x="36761" y="4766"/>
                  </a:lnTo>
                  <a:lnTo>
                    <a:pt x="35986" y="5177"/>
                  </a:lnTo>
                  <a:lnTo>
                    <a:pt x="35188" y="5587"/>
                  </a:lnTo>
                  <a:lnTo>
                    <a:pt x="34413" y="5975"/>
                  </a:lnTo>
                  <a:lnTo>
                    <a:pt x="33614" y="6317"/>
                  </a:lnTo>
                  <a:lnTo>
                    <a:pt x="32816" y="6659"/>
                  </a:lnTo>
                  <a:lnTo>
                    <a:pt x="32018" y="6978"/>
                  </a:lnTo>
                  <a:lnTo>
                    <a:pt x="31220" y="7275"/>
                  </a:lnTo>
                  <a:lnTo>
                    <a:pt x="30422" y="7571"/>
                  </a:lnTo>
                  <a:lnTo>
                    <a:pt x="29624" y="7822"/>
                  </a:lnTo>
                  <a:lnTo>
                    <a:pt x="28826" y="8073"/>
                  </a:lnTo>
                  <a:lnTo>
                    <a:pt x="28005" y="8301"/>
                  </a:lnTo>
                  <a:lnTo>
                    <a:pt x="27206" y="8506"/>
                  </a:lnTo>
                  <a:lnTo>
                    <a:pt x="26408" y="8712"/>
                  </a:lnTo>
                  <a:lnTo>
                    <a:pt x="25610" y="8894"/>
                  </a:lnTo>
                  <a:lnTo>
                    <a:pt x="24812" y="9054"/>
                  </a:lnTo>
                  <a:lnTo>
                    <a:pt x="24037" y="9190"/>
                  </a:lnTo>
                  <a:lnTo>
                    <a:pt x="22440" y="9464"/>
                  </a:lnTo>
                  <a:lnTo>
                    <a:pt x="20890" y="9669"/>
                  </a:lnTo>
                  <a:lnTo>
                    <a:pt x="19362" y="9806"/>
                  </a:lnTo>
                  <a:lnTo>
                    <a:pt x="17857" y="9920"/>
                  </a:lnTo>
                  <a:lnTo>
                    <a:pt x="16374" y="9989"/>
                  </a:lnTo>
                  <a:lnTo>
                    <a:pt x="14938" y="10011"/>
                  </a:lnTo>
                  <a:lnTo>
                    <a:pt x="13524" y="10011"/>
                  </a:lnTo>
                  <a:lnTo>
                    <a:pt x="12178" y="9966"/>
                  </a:lnTo>
                  <a:lnTo>
                    <a:pt x="10856" y="9920"/>
                  </a:lnTo>
                  <a:lnTo>
                    <a:pt x="9601" y="9829"/>
                  </a:lnTo>
                  <a:lnTo>
                    <a:pt x="8416" y="9715"/>
                  </a:lnTo>
                  <a:lnTo>
                    <a:pt x="7275" y="9601"/>
                  </a:lnTo>
                  <a:lnTo>
                    <a:pt x="6204" y="9464"/>
                  </a:lnTo>
                  <a:lnTo>
                    <a:pt x="5200" y="9305"/>
                  </a:lnTo>
                  <a:lnTo>
                    <a:pt x="4265" y="9168"/>
                  </a:lnTo>
                  <a:lnTo>
                    <a:pt x="3421" y="9031"/>
                  </a:lnTo>
                  <a:lnTo>
                    <a:pt x="1985" y="8734"/>
                  </a:lnTo>
                  <a:lnTo>
                    <a:pt x="913" y="8506"/>
                  </a:lnTo>
                  <a:lnTo>
                    <a:pt x="252" y="8347"/>
                  </a:lnTo>
                  <a:lnTo>
                    <a:pt x="1" y="8278"/>
                  </a:lnTo>
                  <a:lnTo>
                    <a:pt x="1" y="56327"/>
                  </a:lnTo>
                  <a:lnTo>
                    <a:pt x="118310" y="56327"/>
                  </a:lnTo>
                  <a:lnTo>
                    <a:pt x="118310" y="1460"/>
                  </a:lnTo>
                  <a:lnTo>
                    <a:pt x="117284" y="1711"/>
                  </a:lnTo>
                  <a:lnTo>
                    <a:pt x="116098" y="2007"/>
                  </a:lnTo>
                  <a:lnTo>
                    <a:pt x="114479" y="2349"/>
                  </a:lnTo>
                  <a:lnTo>
                    <a:pt x="112495" y="2760"/>
                  </a:lnTo>
                  <a:lnTo>
                    <a:pt x="110192" y="3193"/>
                  </a:lnTo>
                  <a:lnTo>
                    <a:pt x="108937" y="3398"/>
                  </a:lnTo>
                  <a:lnTo>
                    <a:pt x="107615" y="3603"/>
                  </a:lnTo>
                  <a:lnTo>
                    <a:pt x="106224" y="3809"/>
                  </a:lnTo>
                  <a:lnTo>
                    <a:pt x="104787" y="3991"/>
                  </a:lnTo>
                  <a:lnTo>
                    <a:pt x="103282" y="4174"/>
                  </a:lnTo>
                  <a:lnTo>
                    <a:pt x="101754" y="4333"/>
                  </a:lnTo>
                  <a:lnTo>
                    <a:pt x="100158" y="4493"/>
                  </a:lnTo>
                  <a:lnTo>
                    <a:pt x="98539" y="4607"/>
                  </a:lnTo>
                  <a:lnTo>
                    <a:pt x="96897" y="4698"/>
                  </a:lnTo>
                  <a:lnTo>
                    <a:pt x="95232" y="4766"/>
                  </a:lnTo>
                  <a:lnTo>
                    <a:pt x="93544" y="4812"/>
                  </a:lnTo>
                  <a:lnTo>
                    <a:pt x="91834" y="4812"/>
                  </a:lnTo>
                  <a:lnTo>
                    <a:pt x="90124" y="4766"/>
                  </a:lnTo>
                  <a:lnTo>
                    <a:pt x="88391" y="4698"/>
                  </a:lnTo>
                  <a:lnTo>
                    <a:pt x="86680" y="4561"/>
                  </a:lnTo>
                  <a:lnTo>
                    <a:pt x="84970" y="4402"/>
                  </a:lnTo>
                  <a:lnTo>
                    <a:pt x="83260" y="4174"/>
                  </a:lnTo>
                  <a:lnTo>
                    <a:pt x="82416" y="4059"/>
                  </a:lnTo>
                  <a:lnTo>
                    <a:pt x="81572" y="3900"/>
                  </a:lnTo>
                  <a:lnTo>
                    <a:pt x="80728" y="3740"/>
                  </a:lnTo>
                  <a:lnTo>
                    <a:pt x="79907" y="3581"/>
                  </a:lnTo>
                  <a:lnTo>
                    <a:pt x="79086" y="3398"/>
                  </a:lnTo>
                  <a:lnTo>
                    <a:pt x="78265" y="3193"/>
                  </a:lnTo>
                  <a:lnTo>
                    <a:pt x="76669" y="2782"/>
                  </a:lnTo>
                  <a:lnTo>
                    <a:pt x="75073" y="2418"/>
                  </a:lnTo>
                  <a:lnTo>
                    <a:pt x="73499" y="2053"/>
                  </a:lnTo>
                  <a:lnTo>
                    <a:pt x="71971" y="1733"/>
                  </a:lnTo>
                  <a:lnTo>
                    <a:pt x="70444" y="1437"/>
                  </a:lnTo>
                  <a:lnTo>
                    <a:pt x="68961" y="1163"/>
                  </a:lnTo>
                  <a:lnTo>
                    <a:pt x="67479" y="912"/>
                  </a:lnTo>
                  <a:lnTo>
                    <a:pt x="66020" y="684"/>
                  </a:lnTo>
                  <a:lnTo>
                    <a:pt x="64606" y="502"/>
                  </a:lnTo>
                  <a:lnTo>
                    <a:pt x="63192" y="342"/>
                  </a:lnTo>
                  <a:lnTo>
                    <a:pt x="61801" y="228"/>
                  </a:lnTo>
                  <a:lnTo>
                    <a:pt x="60432" y="114"/>
                  </a:lnTo>
                  <a:lnTo>
                    <a:pt x="59087" y="46"/>
                  </a:lnTo>
                  <a:lnTo>
                    <a:pt x="57764" y="0"/>
                  </a:lnTo>
                  <a:close/>
                </a:path>
              </a:pathLst>
            </a:custGeom>
            <a:solidFill>
              <a:srgbClr val="3742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7" name="Google Shape;1267;p24"/>
            <p:cNvSpPr/>
            <p:nvPr/>
          </p:nvSpPr>
          <p:spPr>
            <a:xfrm flipH="1">
              <a:off x="1697" y="1841697"/>
              <a:ext cx="9125842" cy="3301764"/>
            </a:xfrm>
            <a:custGeom>
              <a:avLst/>
              <a:gdLst/>
              <a:ahLst/>
              <a:cxnLst/>
              <a:rect l="l" t="t" r="r" b="b"/>
              <a:pathLst>
                <a:path w="118310" h="42805" extrusionOk="0">
                  <a:moveTo>
                    <a:pt x="118310" y="0"/>
                  </a:moveTo>
                  <a:lnTo>
                    <a:pt x="116987" y="251"/>
                  </a:lnTo>
                  <a:lnTo>
                    <a:pt x="115733" y="479"/>
                  </a:lnTo>
                  <a:lnTo>
                    <a:pt x="114502" y="753"/>
                  </a:lnTo>
                  <a:lnTo>
                    <a:pt x="113293" y="1027"/>
                  </a:lnTo>
                  <a:lnTo>
                    <a:pt x="112130" y="1300"/>
                  </a:lnTo>
                  <a:lnTo>
                    <a:pt x="110990" y="1619"/>
                  </a:lnTo>
                  <a:lnTo>
                    <a:pt x="109895" y="1916"/>
                  </a:lnTo>
                  <a:lnTo>
                    <a:pt x="108801" y="2258"/>
                  </a:lnTo>
                  <a:lnTo>
                    <a:pt x="107752" y="2600"/>
                  </a:lnTo>
                  <a:lnTo>
                    <a:pt x="106725" y="2942"/>
                  </a:lnTo>
                  <a:lnTo>
                    <a:pt x="105722" y="3307"/>
                  </a:lnTo>
                  <a:lnTo>
                    <a:pt x="104741" y="3672"/>
                  </a:lnTo>
                  <a:lnTo>
                    <a:pt x="103784" y="4037"/>
                  </a:lnTo>
                  <a:lnTo>
                    <a:pt x="102849" y="4424"/>
                  </a:lnTo>
                  <a:lnTo>
                    <a:pt x="101936" y="4812"/>
                  </a:lnTo>
                  <a:lnTo>
                    <a:pt x="101024" y="5223"/>
                  </a:lnTo>
                  <a:lnTo>
                    <a:pt x="99268" y="6044"/>
                  </a:lnTo>
                  <a:lnTo>
                    <a:pt x="97581" y="6864"/>
                  </a:lnTo>
                  <a:lnTo>
                    <a:pt x="95916" y="7731"/>
                  </a:lnTo>
                  <a:lnTo>
                    <a:pt x="94297" y="8598"/>
                  </a:lnTo>
                  <a:lnTo>
                    <a:pt x="91127" y="10331"/>
                  </a:lnTo>
                  <a:lnTo>
                    <a:pt x="89531" y="11197"/>
                  </a:lnTo>
                  <a:lnTo>
                    <a:pt x="87935" y="12064"/>
                  </a:lnTo>
                  <a:lnTo>
                    <a:pt x="86338" y="12908"/>
                  </a:lnTo>
                  <a:lnTo>
                    <a:pt x="84696" y="13729"/>
                  </a:lnTo>
                  <a:lnTo>
                    <a:pt x="83009" y="14550"/>
                  </a:lnTo>
                  <a:lnTo>
                    <a:pt x="81298" y="15325"/>
                  </a:lnTo>
                  <a:lnTo>
                    <a:pt x="80409" y="15690"/>
                  </a:lnTo>
                  <a:lnTo>
                    <a:pt x="79497" y="16055"/>
                  </a:lnTo>
                  <a:lnTo>
                    <a:pt x="78585" y="16420"/>
                  </a:lnTo>
                  <a:lnTo>
                    <a:pt x="77650" y="16762"/>
                  </a:lnTo>
                  <a:lnTo>
                    <a:pt x="76692" y="17104"/>
                  </a:lnTo>
                  <a:lnTo>
                    <a:pt x="75711" y="17423"/>
                  </a:lnTo>
                  <a:lnTo>
                    <a:pt x="74708" y="17742"/>
                  </a:lnTo>
                  <a:lnTo>
                    <a:pt x="73682" y="18039"/>
                  </a:lnTo>
                  <a:lnTo>
                    <a:pt x="72633" y="18335"/>
                  </a:lnTo>
                  <a:lnTo>
                    <a:pt x="71538" y="18609"/>
                  </a:lnTo>
                  <a:lnTo>
                    <a:pt x="70444" y="18860"/>
                  </a:lnTo>
                  <a:lnTo>
                    <a:pt x="69303" y="19110"/>
                  </a:lnTo>
                  <a:lnTo>
                    <a:pt x="68140" y="19339"/>
                  </a:lnTo>
                  <a:lnTo>
                    <a:pt x="66932" y="19544"/>
                  </a:lnTo>
                  <a:lnTo>
                    <a:pt x="65700" y="19726"/>
                  </a:lnTo>
                  <a:lnTo>
                    <a:pt x="64423" y="19909"/>
                  </a:lnTo>
                  <a:lnTo>
                    <a:pt x="63123" y="20068"/>
                  </a:lnTo>
                  <a:lnTo>
                    <a:pt x="61778" y="20205"/>
                  </a:lnTo>
                  <a:lnTo>
                    <a:pt x="60410" y="20342"/>
                  </a:lnTo>
                  <a:lnTo>
                    <a:pt x="58996" y="20433"/>
                  </a:lnTo>
                  <a:lnTo>
                    <a:pt x="57536" y="20524"/>
                  </a:lnTo>
                  <a:lnTo>
                    <a:pt x="56031" y="20570"/>
                  </a:lnTo>
                  <a:lnTo>
                    <a:pt x="54480" y="20616"/>
                  </a:lnTo>
                  <a:lnTo>
                    <a:pt x="52884" y="20638"/>
                  </a:lnTo>
                  <a:lnTo>
                    <a:pt x="51288" y="20616"/>
                  </a:lnTo>
                  <a:lnTo>
                    <a:pt x="49692" y="20593"/>
                  </a:lnTo>
                  <a:lnTo>
                    <a:pt x="48141" y="20547"/>
                  </a:lnTo>
                  <a:lnTo>
                    <a:pt x="46613" y="20479"/>
                  </a:lnTo>
                  <a:lnTo>
                    <a:pt x="45108" y="20410"/>
                  </a:lnTo>
                  <a:lnTo>
                    <a:pt x="43626" y="20296"/>
                  </a:lnTo>
                  <a:lnTo>
                    <a:pt x="42166" y="20182"/>
                  </a:lnTo>
                  <a:lnTo>
                    <a:pt x="40729" y="20045"/>
                  </a:lnTo>
                  <a:lnTo>
                    <a:pt x="39316" y="19909"/>
                  </a:lnTo>
                  <a:lnTo>
                    <a:pt x="37924" y="19749"/>
                  </a:lnTo>
                  <a:lnTo>
                    <a:pt x="36556" y="19567"/>
                  </a:lnTo>
                  <a:lnTo>
                    <a:pt x="35211" y="19361"/>
                  </a:lnTo>
                  <a:lnTo>
                    <a:pt x="33888" y="19156"/>
                  </a:lnTo>
                  <a:lnTo>
                    <a:pt x="32588" y="18951"/>
                  </a:lnTo>
                  <a:lnTo>
                    <a:pt x="31334" y="18723"/>
                  </a:lnTo>
                  <a:lnTo>
                    <a:pt x="30080" y="18495"/>
                  </a:lnTo>
                  <a:lnTo>
                    <a:pt x="28871" y="18244"/>
                  </a:lnTo>
                  <a:lnTo>
                    <a:pt x="27663" y="17970"/>
                  </a:lnTo>
                  <a:lnTo>
                    <a:pt x="26500" y="17697"/>
                  </a:lnTo>
                  <a:lnTo>
                    <a:pt x="25359" y="17423"/>
                  </a:lnTo>
                  <a:lnTo>
                    <a:pt x="23124" y="16853"/>
                  </a:lnTo>
                  <a:lnTo>
                    <a:pt x="21004" y="16260"/>
                  </a:lnTo>
                  <a:lnTo>
                    <a:pt x="18997" y="15621"/>
                  </a:lnTo>
                  <a:lnTo>
                    <a:pt x="17058" y="14983"/>
                  </a:lnTo>
                  <a:lnTo>
                    <a:pt x="15257" y="14344"/>
                  </a:lnTo>
                  <a:lnTo>
                    <a:pt x="13524" y="13683"/>
                  </a:lnTo>
                  <a:lnTo>
                    <a:pt x="11905" y="13022"/>
                  </a:lnTo>
                  <a:lnTo>
                    <a:pt x="10377" y="12383"/>
                  </a:lnTo>
                  <a:lnTo>
                    <a:pt x="8963" y="11745"/>
                  </a:lnTo>
                  <a:lnTo>
                    <a:pt x="7663" y="11129"/>
                  </a:lnTo>
                  <a:lnTo>
                    <a:pt x="6432" y="10513"/>
                  </a:lnTo>
                  <a:lnTo>
                    <a:pt x="5337" y="9943"/>
                  </a:lnTo>
                  <a:lnTo>
                    <a:pt x="4334" y="9396"/>
                  </a:lnTo>
                  <a:lnTo>
                    <a:pt x="3421" y="8871"/>
                  </a:lnTo>
                  <a:lnTo>
                    <a:pt x="2623" y="8392"/>
                  </a:lnTo>
                  <a:lnTo>
                    <a:pt x="1939" y="7982"/>
                  </a:lnTo>
                  <a:lnTo>
                    <a:pt x="867" y="7298"/>
                  </a:lnTo>
                  <a:lnTo>
                    <a:pt x="229" y="6842"/>
                  </a:lnTo>
                  <a:lnTo>
                    <a:pt x="1" y="6682"/>
                  </a:lnTo>
                  <a:lnTo>
                    <a:pt x="1" y="42804"/>
                  </a:lnTo>
                  <a:lnTo>
                    <a:pt x="118310" y="42804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68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8" name="Google Shape;1268;p24"/>
            <p:cNvSpPr/>
            <p:nvPr/>
          </p:nvSpPr>
          <p:spPr>
            <a:xfrm>
              <a:off x="1697" y="3723891"/>
              <a:ext cx="9125842" cy="1419593"/>
            </a:xfrm>
            <a:custGeom>
              <a:avLst/>
              <a:gdLst/>
              <a:ahLst/>
              <a:cxnLst/>
              <a:rect l="l" t="t" r="r" b="b"/>
              <a:pathLst>
                <a:path w="118310" h="18404" extrusionOk="0">
                  <a:moveTo>
                    <a:pt x="118310" y="0"/>
                  </a:moveTo>
                  <a:lnTo>
                    <a:pt x="117877" y="183"/>
                  </a:lnTo>
                  <a:lnTo>
                    <a:pt x="116668" y="707"/>
                  </a:lnTo>
                  <a:lnTo>
                    <a:pt x="114730" y="1505"/>
                  </a:lnTo>
                  <a:lnTo>
                    <a:pt x="113521" y="1984"/>
                  </a:lnTo>
                  <a:lnTo>
                    <a:pt x="112130" y="2509"/>
                  </a:lnTo>
                  <a:lnTo>
                    <a:pt x="110579" y="3079"/>
                  </a:lnTo>
                  <a:lnTo>
                    <a:pt x="108892" y="3649"/>
                  </a:lnTo>
                  <a:lnTo>
                    <a:pt x="107067" y="4265"/>
                  </a:lnTo>
                  <a:lnTo>
                    <a:pt x="105106" y="4903"/>
                  </a:lnTo>
                  <a:lnTo>
                    <a:pt x="103008" y="5542"/>
                  </a:lnTo>
                  <a:lnTo>
                    <a:pt x="100819" y="6157"/>
                  </a:lnTo>
                  <a:lnTo>
                    <a:pt x="98493" y="6796"/>
                  </a:lnTo>
                  <a:lnTo>
                    <a:pt x="96076" y="7389"/>
                  </a:lnTo>
                  <a:lnTo>
                    <a:pt x="93544" y="7982"/>
                  </a:lnTo>
                  <a:lnTo>
                    <a:pt x="90945" y="8529"/>
                  </a:lnTo>
                  <a:lnTo>
                    <a:pt x="89622" y="8780"/>
                  </a:lnTo>
                  <a:lnTo>
                    <a:pt x="88254" y="9031"/>
                  </a:lnTo>
                  <a:lnTo>
                    <a:pt x="86886" y="9281"/>
                  </a:lnTo>
                  <a:lnTo>
                    <a:pt x="85494" y="9510"/>
                  </a:lnTo>
                  <a:lnTo>
                    <a:pt x="84081" y="9715"/>
                  </a:lnTo>
                  <a:lnTo>
                    <a:pt x="82667" y="9920"/>
                  </a:lnTo>
                  <a:lnTo>
                    <a:pt x="81230" y="10080"/>
                  </a:lnTo>
                  <a:lnTo>
                    <a:pt x="79771" y="10262"/>
                  </a:lnTo>
                  <a:lnTo>
                    <a:pt x="78311" y="10399"/>
                  </a:lnTo>
                  <a:lnTo>
                    <a:pt x="76829" y="10536"/>
                  </a:lnTo>
                  <a:lnTo>
                    <a:pt x="75324" y="10627"/>
                  </a:lnTo>
                  <a:lnTo>
                    <a:pt x="73841" y="10718"/>
                  </a:lnTo>
                  <a:lnTo>
                    <a:pt x="72314" y="10787"/>
                  </a:lnTo>
                  <a:lnTo>
                    <a:pt x="70808" y="10832"/>
                  </a:lnTo>
                  <a:lnTo>
                    <a:pt x="69281" y="10855"/>
                  </a:lnTo>
                  <a:lnTo>
                    <a:pt x="67753" y="10855"/>
                  </a:lnTo>
                  <a:lnTo>
                    <a:pt x="66202" y="10809"/>
                  </a:lnTo>
                  <a:lnTo>
                    <a:pt x="64651" y="10764"/>
                  </a:lnTo>
                  <a:lnTo>
                    <a:pt x="63101" y="10673"/>
                  </a:lnTo>
                  <a:lnTo>
                    <a:pt x="61550" y="10559"/>
                  </a:lnTo>
                  <a:lnTo>
                    <a:pt x="59999" y="10422"/>
                  </a:lnTo>
                  <a:lnTo>
                    <a:pt x="58448" y="10262"/>
                  </a:lnTo>
                  <a:lnTo>
                    <a:pt x="56875" y="10057"/>
                  </a:lnTo>
                  <a:lnTo>
                    <a:pt x="55324" y="9806"/>
                  </a:lnTo>
                  <a:lnTo>
                    <a:pt x="53774" y="9555"/>
                  </a:lnTo>
                  <a:lnTo>
                    <a:pt x="52223" y="9236"/>
                  </a:lnTo>
                  <a:lnTo>
                    <a:pt x="50672" y="8917"/>
                  </a:lnTo>
                  <a:lnTo>
                    <a:pt x="49121" y="8529"/>
                  </a:lnTo>
                  <a:lnTo>
                    <a:pt x="47594" y="8164"/>
                  </a:lnTo>
                  <a:lnTo>
                    <a:pt x="46066" y="7799"/>
                  </a:lnTo>
                  <a:lnTo>
                    <a:pt x="44583" y="7480"/>
                  </a:lnTo>
                  <a:lnTo>
                    <a:pt x="43124" y="7183"/>
                  </a:lnTo>
                  <a:lnTo>
                    <a:pt x="41687" y="6933"/>
                  </a:lnTo>
                  <a:lnTo>
                    <a:pt x="40296" y="6682"/>
                  </a:lnTo>
                  <a:lnTo>
                    <a:pt x="38905" y="6454"/>
                  </a:lnTo>
                  <a:lnTo>
                    <a:pt x="37537" y="6271"/>
                  </a:lnTo>
                  <a:lnTo>
                    <a:pt x="36214" y="6089"/>
                  </a:lnTo>
                  <a:lnTo>
                    <a:pt x="34892" y="5929"/>
                  </a:lnTo>
                  <a:lnTo>
                    <a:pt x="33614" y="5815"/>
                  </a:lnTo>
                  <a:lnTo>
                    <a:pt x="32337" y="5701"/>
                  </a:lnTo>
                  <a:lnTo>
                    <a:pt x="31106" y="5610"/>
                  </a:lnTo>
                  <a:lnTo>
                    <a:pt x="29897" y="5542"/>
                  </a:lnTo>
                  <a:lnTo>
                    <a:pt x="28712" y="5496"/>
                  </a:lnTo>
                  <a:lnTo>
                    <a:pt x="27526" y="5450"/>
                  </a:lnTo>
                  <a:lnTo>
                    <a:pt x="26385" y="5428"/>
                  </a:lnTo>
                  <a:lnTo>
                    <a:pt x="25268" y="5450"/>
                  </a:lnTo>
                  <a:lnTo>
                    <a:pt x="24196" y="5450"/>
                  </a:lnTo>
                  <a:lnTo>
                    <a:pt x="23124" y="5496"/>
                  </a:lnTo>
                  <a:lnTo>
                    <a:pt x="22075" y="5542"/>
                  </a:lnTo>
                  <a:lnTo>
                    <a:pt x="21049" y="5587"/>
                  </a:lnTo>
                  <a:lnTo>
                    <a:pt x="20069" y="5678"/>
                  </a:lnTo>
                  <a:lnTo>
                    <a:pt x="19088" y="5747"/>
                  </a:lnTo>
                  <a:lnTo>
                    <a:pt x="18153" y="5861"/>
                  </a:lnTo>
                  <a:lnTo>
                    <a:pt x="17218" y="5952"/>
                  </a:lnTo>
                  <a:lnTo>
                    <a:pt x="15462" y="6203"/>
                  </a:lnTo>
                  <a:lnTo>
                    <a:pt x="13775" y="6499"/>
                  </a:lnTo>
                  <a:lnTo>
                    <a:pt x="12201" y="6796"/>
                  </a:lnTo>
                  <a:lnTo>
                    <a:pt x="10719" y="7138"/>
                  </a:lnTo>
                  <a:lnTo>
                    <a:pt x="9328" y="7503"/>
                  </a:lnTo>
                  <a:lnTo>
                    <a:pt x="8051" y="7868"/>
                  </a:lnTo>
                  <a:lnTo>
                    <a:pt x="6865" y="8255"/>
                  </a:lnTo>
                  <a:lnTo>
                    <a:pt x="5770" y="8620"/>
                  </a:lnTo>
                  <a:lnTo>
                    <a:pt x="4767" y="9008"/>
                  </a:lnTo>
                  <a:lnTo>
                    <a:pt x="3855" y="9373"/>
                  </a:lnTo>
                  <a:lnTo>
                    <a:pt x="3057" y="9715"/>
                  </a:lnTo>
                  <a:lnTo>
                    <a:pt x="2327" y="10057"/>
                  </a:lnTo>
                  <a:lnTo>
                    <a:pt x="1711" y="10353"/>
                  </a:lnTo>
                  <a:lnTo>
                    <a:pt x="1187" y="10627"/>
                  </a:lnTo>
                  <a:lnTo>
                    <a:pt x="776" y="10878"/>
                  </a:lnTo>
                  <a:lnTo>
                    <a:pt x="206" y="11220"/>
                  </a:lnTo>
                  <a:lnTo>
                    <a:pt x="1" y="11334"/>
                  </a:lnTo>
                  <a:lnTo>
                    <a:pt x="1" y="18403"/>
                  </a:lnTo>
                  <a:lnTo>
                    <a:pt x="118310" y="18403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5B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269" name="Google Shape;1269;p24"/>
          <p:cNvGrpSpPr/>
          <p:nvPr/>
        </p:nvGrpSpPr>
        <p:grpSpPr>
          <a:xfrm>
            <a:off x="101625" y="101662"/>
            <a:ext cx="12038632" cy="6345761"/>
            <a:chOff x="1033250" y="4061275"/>
            <a:chExt cx="2670425" cy="1407625"/>
          </a:xfrm>
        </p:grpSpPr>
        <p:sp>
          <p:nvSpPr>
            <p:cNvPr id="1270" name="Google Shape;1270;p24"/>
            <p:cNvSpPr/>
            <p:nvPr/>
          </p:nvSpPr>
          <p:spPr>
            <a:xfrm>
              <a:off x="1225375" y="54324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0"/>
                  </a:moveTo>
                  <a:lnTo>
                    <a:pt x="69" y="46"/>
                  </a:lnTo>
                  <a:lnTo>
                    <a:pt x="24" y="91"/>
                  </a:lnTo>
                  <a:lnTo>
                    <a:pt x="1" y="160"/>
                  </a:lnTo>
                  <a:lnTo>
                    <a:pt x="24" y="228"/>
                  </a:lnTo>
                  <a:lnTo>
                    <a:pt x="69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320" y="297"/>
                  </a:lnTo>
                  <a:lnTo>
                    <a:pt x="343" y="228"/>
                  </a:lnTo>
                  <a:lnTo>
                    <a:pt x="366" y="160"/>
                  </a:lnTo>
                  <a:lnTo>
                    <a:pt x="343" y="91"/>
                  </a:lnTo>
                  <a:lnTo>
                    <a:pt x="320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1" name="Google Shape;1271;p24"/>
            <p:cNvSpPr/>
            <p:nvPr/>
          </p:nvSpPr>
          <p:spPr>
            <a:xfrm>
              <a:off x="1467675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2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2" name="Google Shape;1272;p24"/>
            <p:cNvSpPr/>
            <p:nvPr/>
          </p:nvSpPr>
          <p:spPr>
            <a:xfrm>
              <a:off x="2176900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3" name="Google Shape;1273;p24"/>
            <p:cNvSpPr/>
            <p:nvPr/>
          </p:nvSpPr>
          <p:spPr>
            <a:xfrm>
              <a:off x="2231050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4" name="Google Shape;1274;p24"/>
            <p:cNvSpPr/>
            <p:nvPr/>
          </p:nvSpPr>
          <p:spPr>
            <a:xfrm>
              <a:off x="1035525" y="4565825"/>
              <a:ext cx="8600" cy="9150"/>
            </a:xfrm>
            <a:custGeom>
              <a:avLst/>
              <a:gdLst/>
              <a:ahLst/>
              <a:cxnLst/>
              <a:rect l="l" t="t" r="r" b="b"/>
              <a:pathLst>
                <a:path w="344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7" y="69"/>
                  </a:lnTo>
                  <a:lnTo>
                    <a:pt x="1" y="115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5" name="Google Shape;1275;p24"/>
            <p:cNvSpPr/>
            <p:nvPr/>
          </p:nvSpPr>
          <p:spPr>
            <a:xfrm>
              <a:off x="1048650" y="49039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114" y="1"/>
                  </a:moveTo>
                  <a:lnTo>
                    <a:pt x="46" y="46"/>
                  </a:lnTo>
                  <a:lnTo>
                    <a:pt x="0" y="92"/>
                  </a:lnTo>
                  <a:lnTo>
                    <a:pt x="0" y="160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114" y="320"/>
                  </a:lnTo>
                  <a:lnTo>
                    <a:pt x="183" y="343"/>
                  </a:lnTo>
                  <a:lnTo>
                    <a:pt x="251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6" name="Google Shape;1276;p24"/>
            <p:cNvSpPr/>
            <p:nvPr/>
          </p:nvSpPr>
          <p:spPr>
            <a:xfrm>
              <a:off x="1033250" y="5104000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6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7" name="Google Shape;1277;p24"/>
            <p:cNvSpPr/>
            <p:nvPr/>
          </p:nvSpPr>
          <p:spPr>
            <a:xfrm>
              <a:off x="1516150" y="4188400"/>
              <a:ext cx="9125" cy="8600"/>
            </a:xfrm>
            <a:custGeom>
              <a:avLst/>
              <a:gdLst/>
              <a:ahLst/>
              <a:cxnLst/>
              <a:rect l="l" t="t" r="r" b="b"/>
              <a:pathLst>
                <a:path w="365" h="344" extrusionOk="0">
                  <a:moveTo>
                    <a:pt x="114" y="1"/>
                  </a:moveTo>
                  <a:lnTo>
                    <a:pt x="68" y="47"/>
                  </a:lnTo>
                  <a:lnTo>
                    <a:pt x="23" y="92"/>
                  </a:lnTo>
                  <a:lnTo>
                    <a:pt x="0" y="161"/>
                  </a:lnTo>
                  <a:lnTo>
                    <a:pt x="23" y="229"/>
                  </a:lnTo>
                  <a:lnTo>
                    <a:pt x="68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319" y="297"/>
                  </a:lnTo>
                  <a:lnTo>
                    <a:pt x="342" y="229"/>
                  </a:lnTo>
                  <a:lnTo>
                    <a:pt x="365" y="161"/>
                  </a:lnTo>
                  <a:lnTo>
                    <a:pt x="342" y="92"/>
                  </a:lnTo>
                  <a:lnTo>
                    <a:pt x="319" y="47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8" name="Google Shape;1278;p24"/>
            <p:cNvSpPr/>
            <p:nvPr/>
          </p:nvSpPr>
          <p:spPr>
            <a:xfrm>
              <a:off x="1048650" y="406127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9" name="Google Shape;1279;p24"/>
            <p:cNvSpPr/>
            <p:nvPr/>
          </p:nvSpPr>
          <p:spPr>
            <a:xfrm>
              <a:off x="233880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60" y="0"/>
                  </a:moveTo>
                  <a:lnTo>
                    <a:pt x="92" y="23"/>
                  </a:lnTo>
                  <a:lnTo>
                    <a:pt x="46" y="68"/>
                  </a:lnTo>
                  <a:lnTo>
                    <a:pt x="1" y="114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6" y="319"/>
                  </a:lnTo>
                  <a:lnTo>
                    <a:pt x="92" y="342"/>
                  </a:lnTo>
                  <a:lnTo>
                    <a:pt x="160" y="365"/>
                  </a:lnTo>
                  <a:lnTo>
                    <a:pt x="229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8"/>
                  </a:lnTo>
                  <a:lnTo>
                    <a:pt x="229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0" name="Google Shape;1280;p24"/>
            <p:cNvSpPr/>
            <p:nvPr/>
          </p:nvSpPr>
          <p:spPr>
            <a:xfrm>
              <a:off x="2043500" y="4204950"/>
              <a:ext cx="9125" cy="9150"/>
            </a:xfrm>
            <a:custGeom>
              <a:avLst/>
              <a:gdLst/>
              <a:ahLst/>
              <a:cxnLst/>
              <a:rect l="l" t="t" r="r" b="b"/>
              <a:pathLst>
                <a:path w="365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69" y="69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19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19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1" name="Google Shape;1281;p24"/>
            <p:cNvSpPr/>
            <p:nvPr/>
          </p:nvSpPr>
          <p:spPr>
            <a:xfrm>
              <a:off x="2325700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2" name="Google Shape;1282;p24"/>
            <p:cNvSpPr/>
            <p:nvPr/>
          </p:nvSpPr>
          <p:spPr>
            <a:xfrm>
              <a:off x="1340550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3" name="Google Shape;1283;p24"/>
            <p:cNvSpPr/>
            <p:nvPr/>
          </p:nvSpPr>
          <p:spPr>
            <a:xfrm>
              <a:off x="1942575" y="437085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4" name="Google Shape;1284;p24"/>
            <p:cNvSpPr/>
            <p:nvPr/>
          </p:nvSpPr>
          <p:spPr>
            <a:xfrm>
              <a:off x="2317725" y="436742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2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2" y="365"/>
                  </a:lnTo>
                  <a:lnTo>
                    <a:pt x="251" y="343"/>
                  </a:lnTo>
                  <a:lnTo>
                    <a:pt x="296" y="297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5"/>
                  </a:lnTo>
                  <a:lnTo>
                    <a:pt x="296" y="46"/>
                  </a:lnTo>
                  <a:lnTo>
                    <a:pt x="251" y="23"/>
                  </a:lnTo>
                  <a:lnTo>
                    <a:pt x="1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5" name="Google Shape;1285;p24"/>
            <p:cNvSpPr/>
            <p:nvPr/>
          </p:nvSpPr>
          <p:spPr>
            <a:xfrm>
              <a:off x="1183200" y="50293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6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0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3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2" y="92"/>
                  </a:lnTo>
                  <a:lnTo>
                    <a:pt x="798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6" name="Google Shape;1286;p24"/>
            <p:cNvSpPr/>
            <p:nvPr/>
          </p:nvSpPr>
          <p:spPr>
            <a:xfrm>
              <a:off x="2107925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70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60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60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70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981" y="1004"/>
                  </a:lnTo>
                  <a:lnTo>
                    <a:pt x="1049" y="913"/>
                  </a:lnTo>
                  <a:lnTo>
                    <a:pt x="1117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7" y="366"/>
                  </a:lnTo>
                  <a:lnTo>
                    <a:pt x="1049" y="252"/>
                  </a:lnTo>
                  <a:lnTo>
                    <a:pt x="981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7" name="Google Shape;1287;p24"/>
            <p:cNvSpPr/>
            <p:nvPr/>
          </p:nvSpPr>
          <p:spPr>
            <a:xfrm>
              <a:off x="2372450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6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1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91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6" y="1140"/>
                  </a:lnTo>
                  <a:lnTo>
                    <a:pt x="707" y="1140"/>
                  </a:lnTo>
                  <a:lnTo>
                    <a:pt x="798" y="1095"/>
                  </a:lnTo>
                  <a:lnTo>
                    <a:pt x="912" y="1049"/>
                  </a:lnTo>
                  <a:lnTo>
                    <a:pt x="981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0" y="684"/>
                  </a:lnTo>
                  <a:lnTo>
                    <a:pt x="1163" y="570"/>
                  </a:lnTo>
                  <a:lnTo>
                    <a:pt x="1140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981" y="160"/>
                  </a:lnTo>
                  <a:lnTo>
                    <a:pt x="912" y="91"/>
                  </a:lnTo>
                  <a:lnTo>
                    <a:pt x="798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8" name="Google Shape;1288;p24"/>
            <p:cNvSpPr/>
            <p:nvPr/>
          </p:nvSpPr>
          <p:spPr>
            <a:xfrm>
              <a:off x="1633575" y="52174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4" y="1"/>
                  </a:moveTo>
                  <a:lnTo>
                    <a:pt x="480" y="24"/>
                  </a:lnTo>
                  <a:lnTo>
                    <a:pt x="366" y="47"/>
                  </a:lnTo>
                  <a:lnTo>
                    <a:pt x="274" y="115"/>
                  </a:lnTo>
                  <a:lnTo>
                    <a:pt x="183" y="183"/>
                  </a:lnTo>
                  <a:lnTo>
                    <a:pt x="115" y="275"/>
                  </a:lnTo>
                  <a:lnTo>
                    <a:pt x="46" y="366"/>
                  </a:lnTo>
                  <a:lnTo>
                    <a:pt x="24" y="480"/>
                  </a:lnTo>
                  <a:lnTo>
                    <a:pt x="1" y="594"/>
                  </a:lnTo>
                  <a:lnTo>
                    <a:pt x="24" y="708"/>
                  </a:lnTo>
                  <a:lnTo>
                    <a:pt x="46" y="822"/>
                  </a:lnTo>
                  <a:lnTo>
                    <a:pt x="115" y="913"/>
                  </a:lnTo>
                  <a:lnTo>
                    <a:pt x="183" y="1004"/>
                  </a:lnTo>
                  <a:lnTo>
                    <a:pt x="274" y="1073"/>
                  </a:lnTo>
                  <a:lnTo>
                    <a:pt x="366" y="1118"/>
                  </a:lnTo>
                  <a:lnTo>
                    <a:pt x="480" y="1164"/>
                  </a:lnTo>
                  <a:lnTo>
                    <a:pt x="708" y="1164"/>
                  </a:lnTo>
                  <a:lnTo>
                    <a:pt x="822" y="1118"/>
                  </a:lnTo>
                  <a:lnTo>
                    <a:pt x="913" y="1073"/>
                  </a:lnTo>
                  <a:lnTo>
                    <a:pt x="1004" y="1004"/>
                  </a:lnTo>
                  <a:lnTo>
                    <a:pt x="1073" y="913"/>
                  </a:lnTo>
                  <a:lnTo>
                    <a:pt x="1118" y="822"/>
                  </a:lnTo>
                  <a:lnTo>
                    <a:pt x="1164" y="708"/>
                  </a:lnTo>
                  <a:lnTo>
                    <a:pt x="1164" y="594"/>
                  </a:lnTo>
                  <a:lnTo>
                    <a:pt x="1164" y="480"/>
                  </a:lnTo>
                  <a:lnTo>
                    <a:pt x="1118" y="366"/>
                  </a:lnTo>
                  <a:lnTo>
                    <a:pt x="1073" y="275"/>
                  </a:lnTo>
                  <a:lnTo>
                    <a:pt x="1004" y="183"/>
                  </a:lnTo>
                  <a:lnTo>
                    <a:pt x="913" y="115"/>
                  </a:lnTo>
                  <a:lnTo>
                    <a:pt x="822" y="47"/>
                  </a:lnTo>
                  <a:lnTo>
                    <a:pt x="708" y="24"/>
                  </a:lnTo>
                  <a:lnTo>
                    <a:pt x="59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9" name="Google Shape;1289;p24"/>
            <p:cNvSpPr/>
            <p:nvPr/>
          </p:nvSpPr>
          <p:spPr>
            <a:xfrm>
              <a:off x="1208850" y="4406775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0" y="456"/>
                  </a:lnTo>
                  <a:lnTo>
                    <a:pt x="0" y="570"/>
                  </a:lnTo>
                  <a:lnTo>
                    <a:pt x="0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095" y="798"/>
                  </a:lnTo>
                  <a:lnTo>
                    <a:pt x="1141" y="684"/>
                  </a:lnTo>
                  <a:lnTo>
                    <a:pt x="1141" y="570"/>
                  </a:lnTo>
                  <a:lnTo>
                    <a:pt x="1141" y="456"/>
                  </a:lnTo>
                  <a:lnTo>
                    <a:pt x="1095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0" name="Google Shape;1290;p24"/>
            <p:cNvSpPr/>
            <p:nvPr/>
          </p:nvSpPr>
          <p:spPr>
            <a:xfrm>
              <a:off x="1764700" y="43822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2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1" y="457"/>
                  </a:lnTo>
                  <a:lnTo>
                    <a:pt x="1" y="571"/>
                  </a:lnTo>
                  <a:lnTo>
                    <a:pt x="1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685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1" y="981"/>
                  </a:lnTo>
                  <a:lnTo>
                    <a:pt x="1050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1" name="Google Shape;1291;p24"/>
            <p:cNvSpPr/>
            <p:nvPr/>
          </p:nvSpPr>
          <p:spPr>
            <a:xfrm>
              <a:off x="2528075" y="54324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1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20" y="228"/>
                  </a:lnTo>
                  <a:lnTo>
                    <a:pt x="343" y="160"/>
                  </a:lnTo>
                  <a:lnTo>
                    <a:pt x="320" y="91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2" name="Google Shape;1292;p24"/>
            <p:cNvSpPr/>
            <p:nvPr/>
          </p:nvSpPr>
          <p:spPr>
            <a:xfrm>
              <a:off x="2769800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7" y="46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3" name="Google Shape;1293;p24"/>
            <p:cNvSpPr/>
            <p:nvPr/>
          </p:nvSpPr>
          <p:spPr>
            <a:xfrm>
              <a:off x="3479025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5" y="23"/>
                  </a:lnTo>
                  <a:lnTo>
                    <a:pt x="69" y="46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4" name="Google Shape;1294;p24"/>
            <p:cNvSpPr/>
            <p:nvPr/>
          </p:nvSpPr>
          <p:spPr>
            <a:xfrm>
              <a:off x="3533175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69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69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320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320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5" name="Google Shape;1295;p24"/>
            <p:cNvSpPr/>
            <p:nvPr/>
          </p:nvSpPr>
          <p:spPr>
            <a:xfrm>
              <a:off x="2337675" y="45658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6" name="Google Shape;1296;p24"/>
            <p:cNvSpPr/>
            <p:nvPr/>
          </p:nvSpPr>
          <p:spPr>
            <a:xfrm>
              <a:off x="2350775" y="49039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92"/>
                  </a:lnTo>
                  <a:lnTo>
                    <a:pt x="1" y="160"/>
                  </a:lnTo>
                  <a:lnTo>
                    <a:pt x="23" y="229"/>
                  </a:lnTo>
                  <a:lnTo>
                    <a:pt x="46" y="297"/>
                  </a:lnTo>
                  <a:lnTo>
                    <a:pt x="115" y="320"/>
                  </a:lnTo>
                  <a:lnTo>
                    <a:pt x="183" y="343"/>
                  </a:lnTo>
                  <a:lnTo>
                    <a:pt x="252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7" name="Google Shape;1297;p24"/>
            <p:cNvSpPr/>
            <p:nvPr/>
          </p:nvSpPr>
          <p:spPr>
            <a:xfrm>
              <a:off x="2335375" y="5104000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7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8" name="Google Shape;1298;p24"/>
            <p:cNvSpPr/>
            <p:nvPr/>
          </p:nvSpPr>
          <p:spPr>
            <a:xfrm>
              <a:off x="2818850" y="4188400"/>
              <a:ext cx="8575" cy="8600"/>
            </a:xfrm>
            <a:custGeom>
              <a:avLst/>
              <a:gdLst/>
              <a:ahLst/>
              <a:cxnLst/>
              <a:rect l="l" t="t" r="r" b="b"/>
              <a:pathLst>
                <a:path w="343" h="344" extrusionOk="0">
                  <a:moveTo>
                    <a:pt x="91" y="1"/>
                  </a:moveTo>
                  <a:lnTo>
                    <a:pt x="46" y="47"/>
                  </a:lnTo>
                  <a:lnTo>
                    <a:pt x="0" y="92"/>
                  </a:lnTo>
                  <a:lnTo>
                    <a:pt x="0" y="161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91" y="343"/>
                  </a:lnTo>
                  <a:lnTo>
                    <a:pt x="228" y="343"/>
                  </a:lnTo>
                  <a:lnTo>
                    <a:pt x="297" y="297"/>
                  </a:lnTo>
                  <a:lnTo>
                    <a:pt x="319" y="229"/>
                  </a:lnTo>
                  <a:lnTo>
                    <a:pt x="342" y="161"/>
                  </a:lnTo>
                  <a:lnTo>
                    <a:pt x="319" y="92"/>
                  </a:lnTo>
                  <a:lnTo>
                    <a:pt x="297" y="47"/>
                  </a:lnTo>
                  <a:lnTo>
                    <a:pt x="2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9" name="Google Shape;1299;p24"/>
            <p:cNvSpPr/>
            <p:nvPr/>
          </p:nvSpPr>
          <p:spPr>
            <a:xfrm>
              <a:off x="2350775" y="4061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0" name="Google Shape;1300;p24"/>
            <p:cNvSpPr/>
            <p:nvPr/>
          </p:nvSpPr>
          <p:spPr>
            <a:xfrm>
              <a:off x="364095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2" y="0"/>
                  </a:moveTo>
                  <a:lnTo>
                    <a:pt x="114" y="23"/>
                  </a:lnTo>
                  <a:lnTo>
                    <a:pt x="46" y="68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2" y="365"/>
                  </a:lnTo>
                  <a:lnTo>
                    <a:pt x="251" y="342"/>
                  </a:lnTo>
                  <a:lnTo>
                    <a:pt x="296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6" y="68"/>
                  </a:lnTo>
                  <a:lnTo>
                    <a:pt x="251" y="23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1" name="Google Shape;1301;p24"/>
            <p:cNvSpPr/>
            <p:nvPr/>
          </p:nvSpPr>
          <p:spPr>
            <a:xfrm>
              <a:off x="3346200" y="4204950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60" y="0"/>
                  </a:moveTo>
                  <a:lnTo>
                    <a:pt x="91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91" y="342"/>
                  </a:lnTo>
                  <a:lnTo>
                    <a:pt x="160" y="365"/>
                  </a:lnTo>
                  <a:lnTo>
                    <a:pt x="228" y="342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28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2" name="Google Shape;1302;p24"/>
            <p:cNvSpPr/>
            <p:nvPr/>
          </p:nvSpPr>
          <p:spPr>
            <a:xfrm>
              <a:off x="3627825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19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3" name="Google Shape;1303;p24"/>
            <p:cNvSpPr/>
            <p:nvPr/>
          </p:nvSpPr>
          <p:spPr>
            <a:xfrm>
              <a:off x="2642675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4" name="Google Shape;1304;p24"/>
            <p:cNvSpPr/>
            <p:nvPr/>
          </p:nvSpPr>
          <p:spPr>
            <a:xfrm>
              <a:off x="3244700" y="4370850"/>
              <a:ext cx="8600" cy="8575"/>
            </a:xfrm>
            <a:custGeom>
              <a:avLst/>
              <a:gdLst/>
              <a:ahLst/>
              <a:cxnLst/>
              <a:rect l="l" t="t" r="r" b="b"/>
              <a:pathLst>
                <a:path w="344" h="343" extrusionOk="0">
                  <a:moveTo>
                    <a:pt x="115" y="0"/>
                  </a:moveTo>
                  <a:lnTo>
                    <a:pt x="47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7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5" name="Google Shape;1305;p24"/>
            <p:cNvSpPr/>
            <p:nvPr/>
          </p:nvSpPr>
          <p:spPr>
            <a:xfrm>
              <a:off x="3619850" y="43674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6" name="Google Shape;1306;p24"/>
            <p:cNvSpPr/>
            <p:nvPr/>
          </p:nvSpPr>
          <p:spPr>
            <a:xfrm>
              <a:off x="2485325" y="50293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79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115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1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115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79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821" y="1118"/>
                  </a:lnTo>
                  <a:lnTo>
                    <a:pt x="913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64" y="685"/>
                  </a:lnTo>
                  <a:lnTo>
                    <a:pt x="1164" y="571"/>
                  </a:lnTo>
                  <a:lnTo>
                    <a:pt x="1164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2"/>
                  </a:lnTo>
                  <a:lnTo>
                    <a:pt x="821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7" name="Google Shape;1307;p24"/>
            <p:cNvSpPr/>
            <p:nvPr/>
          </p:nvSpPr>
          <p:spPr>
            <a:xfrm>
              <a:off x="3410050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3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83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83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1004" y="1004"/>
                  </a:lnTo>
                  <a:lnTo>
                    <a:pt x="1072" y="913"/>
                  </a:lnTo>
                  <a:lnTo>
                    <a:pt x="1118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8" y="366"/>
                  </a:lnTo>
                  <a:lnTo>
                    <a:pt x="1072" y="252"/>
                  </a:lnTo>
                  <a:lnTo>
                    <a:pt x="1004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8" name="Google Shape;1308;p24"/>
            <p:cNvSpPr/>
            <p:nvPr/>
          </p:nvSpPr>
          <p:spPr>
            <a:xfrm>
              <a:off x="3674575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7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83" y="160"/>
                  </a:lnTo>
                  <a:lnTo>
                    <a:pt x="114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114" y="889"/>
                  </a:lnTo>
                  <a:lnTo>
                    <a:pt x="183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7" y="1140"/>
                  </a:lnTo>
                  <a:lnTo>
                    <a:pt x="707" y="1140"/>
                  </a:lnTo>
                  <a:lnTo>
                    <a:pt x="799" y="1095"/>
                  </a:lnTo>
                  <a:lnTo>
                    <a:pt x="913" y="1049"/>
                  </a:lnTo>
                  <a:lnTo>
                    <a:pt x="1004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3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1"/>
                  </a:lnTo>
                  <a:lnTo>
                    <a:pt x="799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9" name="Google Shape;1309;p24"/>
            <p:cNvSpPr/>
            <p:nvPr/>
          </p:nvSpPr>
          <p:spPr>
            <a:xfrm>
              <a:off x="2936275" y="5217450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571" y="1"/>
                  </a:moveTo>
                  <a:lnTo>
                    <a:pt x="457" y="24"/>
                  </a:lnTo>
                  <a:lnTo>
                    <a:pt x="343" y="47"/>
                  </a:lnTo>
                  <a:lnTo>
                    <a:pt x="252" y="115"/>
                  </a:lnTo>
                  <a:lnTo>
                    <a:pt x="160" y="183"/>
                  </a:lnTo>
                  <a:lnTo>
                    <a:pt x="92" y="275"/>
                  </a:lnTo>
                  <a:lnTo>
                    <a:pt x="46" y="366"/>
                  </a:lnTo>
                  <a:lnTo>
                    <a:pt x="1" y="480"/>
                  </a:lnTo>
                  <a:lnTo>
                    <a:pt x="1" y="594"/>
                  </a:lnTo>
                  <a:lnTo>
                    <a:pt x="1" y="708"/>
                  </a:lnTo>
                  <a:lnTo>
                    <a:pt x="46" y="822"/>
                  </a:lnTo>
                  <a:lnTo>
                    <a:pt x="92" y="913"/>
                  </a:lnTo>
                  <a:lnTo>
                    <a:pt x="160" y="1004"/>
                  </a:lnTo>
                  <a:lnTo>
                    <a:pt x="252" y="1073"/>
                  </a:lnTo>
                  <a:lnTo>
                    <a:pt x="343" y="1118"/>
                  </a:lnTo>
                  <a:lnTo>
                    <a:pt x="457" y="1164"/>
                  </a:lnTo>
                  <a:lnTo>
                    <a:pt x="685" y="1164"/>
                  </a:lnTo>
                  <a:lnTo>
                    <a:pt x="799" y="1118"/>
                  </a:lnTo>
                  <a:lnTo>
                    <a:pt x="890" y="1073"/>
                  </a:lnTo>
                  <a:lnTo>
                    <a:pt x="981" y="1004"/>
                  </a:lnTo>
                  <a:lnTo>
                    <a:pt x="1050" y="913"/>
                  </a:lnTo>
                  <a:lnTo>
                    <a:pt x="1095" y="822"/>
                  </a:lnTo>
                  <a:lnTo>
                    <a:pt x="1141" y="708"/>
                  </a:lnTo>
                  <a:lnTo>
                    <a:pt x="1141" y="594"/>
                  </a:lnTo>
                  <a:lnTo>
                    <a:pt x="1141" y="480"/>
                  </a:lnTo>
                  <a:lnTo>
                    <a:pt x="1095" y="366"/>
                  </a:lnTo>
                  <a:lnTo>
                    <a:pt x="1050" y="275"/>
                  </a:lnTo>
                  <a:lnTo>
                    <a:pt x="981" y="183"/>
                  </a:lnTo>
                  <a:lnTo>
                    <a:pt x="890" y="115"/>
                  </a:lnTo>
                  <a:lnTo>
                    <a:pt x="799" y="47"/>
                  </a:lnTo>
                  <a:lnTo>
                    <a:pt x="685" y="24"/>
                  </a:lnTo>
                  <a:lnTo>
                    <a:pt x="5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0" name="Google Shape;1310;p24"/>
            <p:cNvSpPr/>
            <p:nvPr/>
          </p:nvSpPr>
          <p:spPr>
            <a:xfrm>
              <a:off x="2510975" y="440677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1" y="456"/>
                  </a:lnTo>
                  <a:lnTo>
                    <a:pt x="1" y="570"/>
                  </a:lnTo>
                  <a:lnTo>
                    <a:pt x="1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4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1" name="Google Shape;1311;p24"/>
            <p:cNvSpPr/>
            <p:nvPr/>
          </p:nvSpPr>
          <p:spPr>
            <a:xfrm>
              <a:off x="3066825" y="4382250"/>
              <a:ext cx="29125" cy="29100"/>
            </a:xfrm>
            <a:custGeom>
              <a:avLst/>
              <a:gdLst/>
              <a:ahLst/>
              <a:cxnLst/>
              <a:rect l="l" t="t" r="r" b="b"/>
              <a:pathLst>
                <a:path w="1165" h="1164" extrusionOk="0">
                  <a:moveTo>
                    <a:pt x="457" y="0"/>
                  </a:moveTo>
                  <a:lnTo>
                    <a:pt x="366" y="46"/>
                  </a:lnTo>
                  <a:lnTo>
                    <a:pt x="252" y="92"/>
                  </a:lnTo>
                  <a:lnTo>
                    <a:pt x="161" y="160"/>
                  </a:lnTo>
                  <a:lnTo>
                    <a:pt x="92" y="251"/>
                  </a:lnTo>
                  <a:lnTo>
                    <a:pt x="47" y="343"/>
                  </a:lnTo>
                  <a:lnTo>
                    <a:pt x="24" y="457"/>
                  </a:lnTo>
                  <a:lnTo>
                    <a:pt x="1" y="571"/>
                  </a:lnTo>
                  <a:lnTo>
                    <a:pt x="24" y="685"/>
                  </a:lnTo>
                  <a:lnTo>
                    <a:pt x="47" y="799"/>
                  </a:lnTo>
                  <a:lnTo>
                    <a:pt x="92" y="890"/>
                  </a:lnTo>
                  <a:lnTo>
                    <a:pt x="161" y="981"/>
                  </a:lnTo>
                  <a:lnTo>
                    <a:pt x="252" y="1049"/>
                  </a:lnTo>
                  <a:lnTo>
                    <a:pt x="366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708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2" y="981"/>
                  </a:lnTo>
                  <a:lnTo>
                    <a:pt x="1073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3" y="251"/>
                  </a:lnTo>
                  <a:lnTo>
                    <a:pt x="982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312" name="Google Shape;1312;p24"/>
          <p:cNvGrpSpPr/>
          <p:nvPr/>
        </p:nvGrpSpPr>
        <p:grpSpPr>
          <a:xfrm flipH="1">
            <a:off x="261883" y="406358"/>
            <a:ext cx="11387272" cy="6045284"/>
            <a:chOff x="3994975" y="2327000"/>
            <a:chExt cx="2714875" cy="1441275"/>
          </a:xfrm>
        </p:grpSpPr>
        <p:sp>
          <p:nvSpPr>
            <p:cNvPr id="1313" name="Google Shape;1313;p24"/>
            <p:cNvSpPr/>
            <p:nvPr/>
          </p:nvSpPr>
          <p:spPr>
            <a:xfrm>
              <a:off x="6202450" y="2830400"/>
              <a:ext cx="107775" cy="124325"/>
            </a:xfrm>
            <a:custGeom>
              <a:avLst/>
              <a:gdLst/>
              <a:ahLst/>
              <a:cxnLst/>
              <a:rect l="l" t="t" r="r" b="b"/>
              <a:pathLst>
                <a:path w="4311" h="4973" extrusionOk="0">
                  <a:moveTo>
                    <a:pt x="1003" y="1"/>
                  </a:moveTo>
                  <a:lnTo>
                    <a:pt x="821" y="24"/>
                  </a:lnTo>
                  <a:lnTo>
                    <a:pt x="639" y="69"/>
                  </a:lnTo>
                  <a:lnTo>
                    <a:pt x="456" y="138"/>
                  </a:lnTo>
                  <a:lnTo>
                    <a:pt x="319" y="252"/>
                  </a:lnTo>
                  <a:lnTo>
                    <a:pt x="183" y="388"/>
                  </a:lnTo>
                  <a:lnTo>
                    <a:pt x="91" y="548"/>
                  </a:lnTo>
                  <a:lnTo>
                    <a:pt x="23" y="731"/>
                  </a:lnTo>
                  <a:lnTo>
                    <a:pt x="0" y="913"/>
                  </a:lnTo>
                  <a:lnTo>
                    <a:pt x="0" y="1095"/>
                  </a:lnTo>
                  <a:lnTo>
                    <a:pt x="46" y="1278"/>
                  </a:lnTo>
                  <a:lnTo>
                    <a:pt x="114" y="1437"/>
                  </a:lnTo>
                  <a:lnTo>
                    <a:pt x="228" y="1597"/>
                  </a:lnTo>
                  <a:lnTo>
                    <a:pt x="3010" y="4721"/>
                  </a:lnTo>
                  <a:lnTo>
                    <a:pt x="3124" y="4835"/>
                  </a:lnTo>
                  <a:lnTo>
                    <a:pt x="3261" y="4904"/>
                  </a:lnTo>
                  <a:lnTo>
                    <a:pt x="3421" y="4949"/>
                  </a:lnTo>
                  <a:lnTo>
                    <a:pt x="3558" y="4972"/>
                  </a:lnTo>
                  <a:lnTo>
                    <a:pt x="3694" y="4972"/>
                  </a:lnTo>
                  <a:lnTo>
                    <a:pt x="3831" y="4927"/>
                  </a:lnTo>
                  <a:lnTo>
                    <a:pt x="3945" y="4858"/>
                  </a:lnTo>
                  <a:lnTo>
                    <a:pt x="4059" y="4790"/>
                  </a:lnTo>
                  <a:lnTo>
                    <a:pt x="4173" y="4676"/>
                  </a:lnTo>
                  <a:lnTo>
                    <a:pt x="4242" y="4539"/>
                  </a:lnTo>
                  <a:lnTo>
                    <a:pt x="4287" y="4402"/>
                  </a:lnTo>
                  <a:lnTo>
                    <a:pt x="4310" y="4265"/>
                  </a:lnTo>
                  <a:lnTo>
                    <a:pt x="4310" y="4128"/>
                  </a:lnTo>
                  <a:lnTo>
                    <a:pt x="4265" y="3992"/>
                  </a:lnTo>
                  <a:lnTo>
                    <a:pt x="4219" y="3855"/>
                  </a:lnTo>
                  <a:lnTo>
                    <a:pt x="4128" y="3718"/>
                  </a:lnTo>
                  <a:lnTo>
                    <a:pt x="1596" y="890"/>
                  </a:lnTo>
                  <a:lnTo>
                    <a:pt x="1528" y="822"/>
                  </a:lnTo>
                  <a:lnTo>
                    <a:pt x="1460" y="776"/>
                  </a:lnTo>
                  <a:lnTo>
                    <a:pt x="1368" y="731"/>
                  </a:lnTo>
                  <a:lnTo>
                    <a:pt x="1163" y="731"/>
                  </a:lnTo>
                  <a:lnTo>
                    <a:pt x="1072" y="753"/>
                  </a:lnTo>
                  <a:lnTo>
                    <a:pt x="1003" y="776"/>
                  </a:lnTo>
                  <a:lnTo>
                    <a:pt x="912" y="845"/>
                  </a:lnTo>
                  <a:lnTo>
                    <a:pt x="844" y="913"/>
                  </a:lnTo>
                  <a:lnTo>
                    <a:pt x="798" y="981"/>
                  </a:lnTo>
                  <a:lnTo>
                    <a:pt x="775" y="1073"/>
                  </a:lnTo>
                  <a:lnTo>
                    <a:pt x="753" y="1164"/>
                  </a:lnTo>
                  <a:lnTo>
                    <a:pt x="753" y="1278"/>
                  </a:lnTo>
                  <a:lnTo>
                    <a:pt x="775" y="1369"/>
                  </a:lnTo>
                  <a:lnTo>
                    <a:pt x="821" y="1437"/>
                  </a:lnTo>
                  <a:lnTo>
                    <a:pt x="867" y="1529"/>
                  </a:lnTo>
                  <a:lnTo>
                    <a:pt x="3033" y="3946"/>
                  </a:lnTo>
                  <a:lnTo>
                    <a:pt x="3079" y="3969"/>
                  </a:lnTo>
                  <a:lnTo>
                    <a:pt x="3147" y="3969"/>
                  </a:lnTo>
                  <a:lnTo>
                    <a:pt x="3170" y="3900"/>
                  </a:lnTo>
                  <a:lnTo>
                    <a:pt x="3147" y="3855"/>
                  </a:lnTo>
                  <a:lnTo>
                    <a:pt x="1003" y="1415"/>
                  </a:lnTo>
                  <a:lnTo>
                    <a:pt x="935" y="1301"/>
                  </a:lnTo>
                  <a:lnTo>
                    <a:pt x="912" y="1187"/>
                  </a:lnTo>
                  <a:lnTo>
                    <a:pt x="958" y="1073"/>
                  </a:lnTo>
                  <a:lnTo>
                    <a:pt x="1026" y="959"/>
                  </a:lnTo>
                  <a:lnTo>
                    <a:pt x="1140" y="890"/>
                  </a:lnTo>
                  <a:lnTo>
                    <a:pt x="1254" y="890"/>
                  </a:lnTo>
                  <a:lnTo>
                    <a:pt x="1391" y="913"/>
                  </a:lnTo>
                  <a:lnTo>
                    <a:pt x="1482" y="981"/>
                  </a:lnTo>
                  <a:lnTo>
                    <a:pt x="4014" y="3832"/>
                  </a:lnTo>
                  <a:lnTo>
                    <a:pt x="4082" y="3923"/>
                  </a:lnTo>
                  <a:lnTo>
                    <a:pt x="4128" y="4037"/>
                  </a:lnTo>
                  <a:lnTo>
                    <a:pt x="4151" y="4151"/>
                  </a:lnTo>
                  <a:lnTo>
                    <a:pt x="4151" y="4265"/>
                  </a:lnTo>
                  <a:lnTo>
                    <a:pt x="4128" y="4379"/>
                  </a:lnTo>
                  <a:lnTo>
                    <a:pt x="4105" y="4470"/>
                  </a:lnTo>
                  <a:lnTo>
                    <a:pt x="4036" y="4584"/>
                  </a:lnTo>
                  <a:lnTo>
                    <a:pt x="3968" y="4676"/>
                  </a:lnTo>
                  <a:lnTo>
                    <a:pt x="3854" y="4744"/>
                  </a:lnTo>
                  <a:lnTo>
                    <a:pt x="3763" y="4790"/>
                  </a:lnTo>
                  <a:lnTo>
                    <a:pt x="3649" y="4813"/>
                  </a:lnTo>
                  <a:lnTo>
                    <a:pt x="3535" y="4813"/>
                  </a:lnTo>
                  <a:lnTo>
                    <a:pt x="3421" y="4790"/>
                  </a:lnTo>
                  <a:lnTo>
                    <a:pt x="3307" y="4767"/>
                  </a:lnTo>
                  <a:lnTo>
                    <a:pt x="3216" y="4699"/>
                  </a:lnTo>
                  <a:lnTo>
                    <a:pt x="3124" y="4607"/>
                  </a:lnTo>
                  <a:lnTo>
                    <a:pt x="342" y="1506"/>
                  </a:lnTo>
                  <a:lnTo>
                    <a:pt x="251" y="1369"/>
                  </a:lnTo>
                  <a:lnTo>
                    <a:pt x="183" y="1232"/>
                  </a:lnTo>
                  <a:lnTo>
                    <a:pt x="160" y="1073"/>
                  </a:lnTo>
                  <a:lnTo>
                    <a:pt x="160" y="913"/>
                  </a:lnTo>
                  <a:lnTo>
                    <a:pt x="183" y="776"/>
                  </a:lnTo>
                  <a:lnTo>
                    <a:pt x="228" y="617"/>
                  </a:lnTo>
                  <a:lnTo>
                    <a:pt x="297" y="480"/>
                  </a:lnTo>
                  <a:lnTo>
                    <a:pt x="411" y="366"/>
                  </a:lnTo>
                  <a:lnTo>
                    <a:pt x="547" y="274"/>
                  </a:lnTo>
                  <a:lnTo>
                    <a:pt x="684" y="206"/>
                  </a:lnTo>
                  <a:lnTo>
                    <a:pt x="844" y="183"/>
                  </a:lnTo>
                  <a:lnTo>
                    <a:pt x="1003" y="160"/>
                  </a:lnTo>
                  <a:lnTo>
                    <a:pt x="1140" y="183"/>
                  </a:lnTo>
                  <a:lnTo>
                    <a:pt x="1300" y="252"/>
                  </a:lnTo>
                  <a:lnTo>
                    <a:pt x="1437" y="320"/>
                  </a:lnTo>
                  <a:lnTo>
                    <a:pt x="1551" y="434"/>
                  </a:lnTo>
                  <a:lnTo>
                    <a:pt x="3284" y="2372"/>
                  </a:lnTo>
                  <a:lnTo>
                    <a:pt x="3330" y="2418"/>
                  </a:lnTo>
                  <a:lnTo>
                    <a:pt x="3398" y="2395"/>
                  </a:lnTo>
                  <a:lnTo>
                    <a:pt x="3421" y="2327"/>
                  </a:lnTo>
                  <a:lnTo>
                    <a:pt x="3398" y="2281"/>
                  </a:lnTo>
                  <a:lnTo>
                    <a:pt x="1665" y="320"/>
                  </a:lnTo>
                  <a:lnTo>
                    <a:pt x="1528" y="206"/>
                  </a:lnTo>
                  <a:lnTo>
                    <a:pt x="1368" y="115"/>
                  </a:lnTo>
                  <a:lnTo>
                    <a:pt x="1186" y="46"/>
                  </a:lnTo>
                  <a:lnTo>
                    <a:pt x="10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4" name="Google Shape;1314;p24"/>
            <p:cNvSpPr/>
            <p:nvPr/>
          </p:nvSpPr>
          <p:spPr>
            <a:xfrm>
              <a:off x="4827325" y="2327000"/>
              <a:ext cx="145425" cy="63875"/>
            </a:xfrm>
            <a:custGeom>
              <a:avLst/>
              <a:gdLst/>
              <a:ahLst/>
              <a:cxnLst/>
              <a:rect l="l" t="t" r="r" b="b"/>
              <a:pathLst>
                <a:path w="5817" h="2555" extrusionOk="0">
                  <a:moveTo>
                    <a:pt x="4790" y="0"/>
                  </a:moveTo>
                  <a:lnTo>
                    <a:pt x="4607" y="23"/>
                  </a:lnTo>
                  <a:lnTo>
                    <a:pt x="571" y="1072"/>
                  </a:lnTo>
                  <a:lnTo>
                    <a:pt x="434" y="1141"/>
                  </a:lnTo>
                  <a:lnTo>
                    <a:pt x="297" y="1209"/>
                  </a:lnTo>
                  <a:lnTo>
                    <a:pt x="183" y="1300"/>
                  </a:lnTo>
                  <a:lnTo>
                    <a:pt x="115" y="1414"/>
                  </a:lnTo>
                  <a:lnTo>
                    <a:pt x="47" y="1551"/>
                  </a:lnTo>
                  <a:lnTo>
                    <a:pt x="24" y="1688"/>
                  </a:lnTo>
                  <a:lnTo>
                    <a:pt x="1" y="1848"/>
                  </a:lnTo>
                  <a:lnTo>
                    <a:pt x="24" y="1984"/>
                  </a:lnTo>
                  <a:lnTo>
                    <a:pt x="69" y="2121"/>
                  </a:lnTo>
                  <a:lnTo>
                    <a:pt x="138" y="2235"/>
                  </a:lnTo>
                  <a:lnTo>
                    <a:pt x="206" y="2327"/>
                  </a:lnTo>
                  <a:lnTo>
                    <a:pt x="297" y="2395"/>
                  </a:lnTo>
                  <a:lnTo>
                    <a:pt x="411" y="2463"/>
                  </a:lnTo>
                  <a:lnTo>
                    <a:pt x="525" y="2509"/>
                  </a:lnTo>
                  <a:lnTo>
                    <a:pt x="639" y="2555"/>
                  </a:lnTo>
                  <a:lnTo>
                    <a:pt x="753" y="2555"/>
                  </a:lnTo>
                  <a:lnTo>
                    <a:pt x="936" y="2532"/>
                  </a:lnTo>
                  <a:lnTo>
                    <a:pt x="4630" y="1574"/>
                  </a:lnTo>
                  <a:lnTo>
                    <a:pt x="4721" y="1551"/>
                  </a:lnTo>
                  <a:lnTo>
                    <a:pt x="4790" y="1483"/>
                  </a:lnTo>
                  <a:lnTo>
                    <a:pt x="4858" y="1437"/>
                  </a:lnTo>
                  <a:lnTo>
                    <a:pt x="4927" y="1346"/>
                  </a:lnTo>
                  <a:lnTo>
                    <a:pt x="4972" y="1255"/>
                  </a:lnTo>
                  <a:lnTo>
                    <a:pt x="4972" y="1163"/>
                  </a:lnTo>
                  <a:lnTo>
                    <a:pt x="4995" y="1072"/>
                  </a:lnTo>
                  <a:lnTo>
                    <a:pt x="4972" y="981"/>
                  </a:lnTo>
                  <a:lnTo>
                    <a:pt x="4949" y="890"/>
                  </a:lnTo>
                  <a:lnTo>
                    <a:pt x="4881" y="821"/>
                  </a:lnTo>
                  <a:lnTo>
                    <a:pt x="4835" y="753"/>
                  </a:lnTo>
                  <a:lnTo>
                    <a:pt x="4744" y="685"/>
                  </a:lnTo>
                  <a:lnTo>
                    <a:pt x="4653" y="639"/>
                  </a:lnTo>
                  <a:lnTo>
                    <a:pt x="4562" y="616"/>
                  </a:lnTo>
                  <a:lnTo>
                    <a:pt x="4471" y="616"/>
                  </a:lnTo>
                  <a:lnTo>
                    <a:pt x="4379" y="639"/>
                  </a:lnTo>
                  <a:lnTo>
                    <a:pt x="1232" y="1460"/>
                  </a:lnTo>
                  <a:lnTo>
                    <a:pt x="1187" y="1483"/>
                  </a:lnTo>
                  <a:lnTo>
                    <a:pt x="1187" y="1551"/>
                  </a:lnTo>
                  <a:lnTo>
                    <a:pt x="1210" y="1597"/>
                  </a:lnTo>
                  <a:lnTo>
                    <a:pt x="1278" y="1620"/>
                  </a:lnTo>
                  <a:lnTo>
                    <a:pt x="4425" y="799"/>
                  </a:lnTo>
                  <a:lnTo>
                    <a:pt x="4539" y="776"/>
                  </a:lnTo>
                  <a:lnTo>
                    <a:pt x="4676" y="821"/>
                  </a:lnTo>
                  <a:lnTo>
                    <a:pt x="4767" y="913"/>
                  </a:lnTo>
                  <a:lnTo>
                    <a:pt x="4813" y="1027"/>
                  </a:lnTo>
                  <a:lnTo>
                    <a:pt x="4835" y="1141"/>
                  </a:lnTo>
                  <a:lnTo>
                    <a:pt x="4790" y="1278"/>
                  </a:lnTo>
                  <a:lnTo>
                    <a:pt x="4699" y="1369"/>
                  </a:lnTo>
                  <a:lnTo>
                    <a:pt x="4585" y="1414"/>
                  </a:lnTo>
                  <a:lnTo>
                    <a:pt x="913" y="2372"/>
                  </a:lnTo>
                  <a:lnTo>
                    <a:pt x="799" y="2395"/>
                  </a:lnTo>
                  <a:lnTo>
                    <a:pt x="685" y="2395"/>
                  </a:lnTo>
                  <a:lnTo>
                    <a:pt x="571" y="2372"/>
                  </a:lnTo>
                  <a:lnTo>
                    <a:pt x="457" y="2327"/>
                  </a:lnTo>
                  <a:lnTo>
                    <a:pt x="366" y="2258"/>
                  </a:lnTo>
                  <a:lnTo>
                    <a:pt x="275" y="2167"/>
                  </a:lnTo>
                  <a:lnTo>
                    <a:pt x="229" y="2053"/>
                  </a:lnTo>
                  <a:lnTo>
                    <a:pt x="183" y="1962"/>
                  </a:lnTo>
                  <a:lnTo>
                    <a:pt x="161" y="1848"/>
                  </a:lnTo>
                  <a:lnTo>
                    <a:pt x="161" y="1734"/>
                  </a:lnTo>
                  <a:lnTo>
                    <a:pt x="206" y="1620"/>
                  </a:lnTo>
                  <a:lnTo>
                    <a:pt x="252" y="1506"/>
                  </a:lnTo>
                  <a:lnTo>
                    <a:pt x="320" y="1414"/>
                  </a:lnTo>
                  <a:lnTo>
                    <a:pt x="389" y="1323"/>
                  </a:lnTo>
                  <a:lnTo>
                    <a:pt x="503" y="1278"/>
                  </a:lnTo>
                  <a:lnTo>
                    <a:pt x="617" y="1232"/>
                  </a:lnTo>
                  <a:lnTo>
                    <a:pt x="4653" y="183"/>
                  </a:lnTo>
                  <a:lnTo>
                    <a:pt x="4813" y="160"/>
                  </a:lnTo>
                  <a:lnTo>
                    <a:pt x="4972" y="160"/>
                  </a:lnTo>
                  <a:lnTo>
                    <a:pt x="5109" y="206"/>
                  </a:lnTo>
                  <a:lnTo>
                    <a:pt x="5246" y="274"/>
                  </a:lnTo>
                  <a:lnTo>
                    <a:pt x="5383" y="343"/>
                  </a:lnTo>
                  <a:lnTo>
                    <a:pt x="5474" y="457"/>
                  </a:lnTo>
                  <a:lnTo>
                    <a:pt x="5565" y="593"/>
                  </a:lnTo>
                  <a:lnTo>
                    <a:pt x="5611" y="753"/>
                  </a:lnTo>
                  <a:lnTo>
                    <a:pt x="5656" y="913"/>
                  </a:lnTo>
                  <a:lnTo>
                    <a:pt x="5634" y="1072"/>
                  </a:lnTo>
                  <a:lnTo>
                    <a:pt x="5611" y="1209"/>
                  </a:lnTo>
                  <a:lnTo>
                    <a:pt x="5542" y="1369"/>
                  </a:lnTo>
                  <a:lnTo>
                    <a:pt x="5451" y="1483"/>
                  </a:lnTo>
                  <a:lnTo>
                    <a:pt x="5337" y="1597"/>
                  </a:lnTo>
                  <a:lnTo>
                    <a:pt x="5200" y="1665"/>
                  </a:lnTo>
                  <a:lnTo>
                    <a:pt x="5041" y="1734"/>
                  </a:lnTo>
                  <a:lnTo>
                    <a:pt x="2532" y="2395"/>
                  </a:lnTo>
                  <a:lnTo>
                    <a:pt x="2487" y="2418"/>
                  </a:lnTo>
                  <a:lnTo>
                    <a:pt x="2464" y="2486"/>
                  </a:lnTo>
                  <a:lnTo>
                    <a:pt x="2509" y="2532"/>
                  </a:lnTo>
                  <a:lnTo>
                    <a:pt x="2578" y="2532"/>
                  </a:lnTo>
                  <a:lnTo>
                    <a:pt x="5086" y="1870"/>
                  </a:lnTo>
                  <a:lnTo>
                    <a:pt x="5269" y="1825"/>
                  </a:lnTo>
                  <a:lnTo>
                    <a:pt x="5428" y="1711"/>
                  </a:lnTo>
                  <a:lnTo>
                    <a:pt x="5565" y="1597"/>
                  </a:lnTo>
                  <a:lnTo>
                    <a:pt x="5679" y="1437"/>
                  </a:lnTo>
                  <a:lnTo>
                    <a:pt x="5748" y="1278"/>
                  </a:lnTo>
                  <a:lnTo>
                    <a:pt x="5793" y="1095"/>
                  </a:lnTo>
                  <a:lnTo>
                    <a:pt x="5816" y="890"/>
                  </a:lnTo>
                  <a:lnTo>
                    <a:pt x="5770" y="707"/>
                  </a:lnTo>
                  <a:lnTo>
                    <a:pt x="5702" y="525"/>
                  </a:lnTo>
                  <a:lnTo>
                    <a:pt x="5611" y="365"/>
                  </a:lnTo>
                  <a:lnTo>
                    <a:pt x="5497" y="229"/>
                  </a:lnTo>
                  <a:lnTo>
                    <a:pt x="5337" y="137"/>
                  </a:lnTo>
                  <a:lnTo>
                    <a:pt x="5155" y="46"/>
                  </a:lnTo>
                  <a:lnTo>
                    <a:pt x="49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5" name="Google Shape;1315;p24"/>
            <p:cNvSpPr/>
            <p:nvPr/>
          </p:nvSpPr>
          <p:spPr>
            <a:xfrm>
              <a:off x="6530825" y="3655350"/>
              <a:ext cx="120325" cy="112925"/>
            </a:xfrm>
            <a:custGeom>
              <a:avLst/>
              <a:gdLst/>
              <a:ahLst/>
              <a:cxnLst/>
              <a:rect l="l" t="t" r="r" b="b"/>
              <a:pathLst>
                <a:path w="4813" h="4517" extrusionOk="0">
                  <a:moveTo>
                    <a:pt x="3854" y="1"/>
                  </a:moveTo>
                  <a:lnTo>
                    <a:pt x="3672" y="24"/>
                  </a:lnTo>
                  <a:lnTo>
                    <a:pt x="3490" y="69"/>
                  </a:lnTo>
                  <a:lnTo>
                    <a:pt x="3330" y="160"/>
                  </a:lnTo>
                  <a:lnTo>
                    <a:pt x="3170" y="274"/>
                  </a:lnTo>
                  <a:lnTo>
                    <a:pt x="228" y="3239"/>
                  </a:lnTo>
                  <a:lnTo>
                    <a:pt x="137" y="3353"/>
                  </a:lnTo>
                  <a:lnTo>
                    <a:pt x="69" y="3467"/>
                  </a:lnTo>
                  <a:lnTo>
                    <a:pt x="23" y="3627"/>
                  </a:lnTo>
                  <a:lnTo>
                    <a:pt x="0" y="3764"/>
                  </a:lnTo>
                  <a:lnTo>
                    <a:pt x="23" y="3923"/>
                  </a:lnTo>
                  <a:lnTo>
                    <a:pt x="69" y="4060"/>
                  </a:lnTo>
                  <a:lnTo>
                    <a:pt x="137" y="4174"/>
                  </a:lnTo>
                  <a:lnTo>
                    <a:pt x="228" y="4288"/>
                  </a:lnTo>
                  <a:lnTo>
                    <a:pt x="342" y="4402"/>
                  </a:lnTo>
                  <a:lnTo>
                    <a:pt x="479" y="4470"/>
                  </a:lnTo>
                  <a:lnTo>
                    <a:pt x="616" y="4493"/>
                  </a:lnTo>
                  <a:lnTo>
                    <a:pt x="753" y="4516"/>
                  </a:lnTo>
                  <a:lnTo>
                    <a:pt x="890" y="4493"/>
                  </a:lnTo>
                  <a:lnTo>
                    <a:pt x="1027" y="4470"/>
                  </a:lnTo>
                  <a:lnTo>
                    <a:pt x="1163" y="4402"/>
                  </a:lnTo>
                  <a:lnTo>
                    <a:pt x="1277" y="4288"/>
                  </a:lnTo>
                  <a:lnTo>
                    <a:pt x="3968" y="1620"/>
                  </a:lnTo>
                  <a:lnTo>
                    <a:pt x="4037" y="1529"/>
                  </a:lnTo>
                  <a:lnTo>
                    <a:pt x="4082" y="1460"/>
                  </a:lnTo>
                  <a:lnTo>
                    <a:pt x="4105" y="1369"/>
                  </a:lnTo>
                  <a:lnTo>
                    <a:pt x="4105" y="1278"/>
                  </a:lnTo>
                  <a:lnTo>
                    <a:pt x="4105" y="1164"/>
                  </a:lnTo>
                  <a:lnTo>
                    <a:pt x="4082" y="1095"/>
                  </a:lnTo>
                  <a:lnTo>
                    <a:pt x="4037" y="1004"/>
                  </a:lnTo>
                  <a:lnTo>
                    <a:pt x="3968" y="936"/>
                  </a:lnTo>
                  <a:lnTo>
                    <a:pt x="3900" y="867"/>
                  </a:lnTo>
                  <a:lnTo>
                    <a:pt x="3809" y="822"/>
                  </a:lnTo>
                  <a:lnTo>
                    <a:pt x="3718" y="799"/>
                  </a:lnTo>
                  <a:lnTo>
                    <a:pt x="3626" y="776"/>
                  </a:lnTo>
                  <a:lnTo>
                    <a:pt x="3535" y="799"/>
                  </a:lnTo>
                  <a:lnTo>
                    <a:pt x="3444" y="822"/>
                  </a:lnTo>
                  <a:lnTo>
                    <a:pt x="3375" y="867"/>
                  </a:lnTo>
                  <a:lnTo>
                    <a:pt x="3284" y="936"/>
                  </a:lnTo>
                  <a:lnTo>
                    <a:pt x="1004" y="3216"/>
                  </a:lnTo>
                  <a:lnTo>
                    <a:pt x="981" y="3285"/>
                  </a:lnTo>
                  <a:lnTo>
                    <a:pt x="1004" y="3330"/>
                  </a:lnTo>
                  <a:lnTo>
                    <a:pt x="1049" y="3353"/>
                  </a:lnTo>
                  <a:lnTo>
                    <a:pt x="1118" y="3330"/>
                  </a:lnTo>
                  <a:lnTo>
                    <a:pt x="3398" y="1027"/>
                  </a:lnTo>
                  <a:lnTo>
                    <a:pt x="3512" y="959"/>
                  </a:lnTo>
                  <a:lnTo>
                    <a:pt x="3626" y="936"/>
                  </a:lnTo>
                  <a:lnTo>
                    <a:pt x="3763" y="959"/>
                  </a:lnTo>
                  <a:lnTo>
                    <a:pt x="3854" y="1027"/>
                  </a:lnTo>
                  <a:lnTo>
                    <a:pt x="3923" y="1141"/>
                  </a:lnTo>
                  <a:lnTo>
                    <a:pt x="3946" y="1278"/>
                  </a:lnTo>
                  <a:lnTo>
                    <a:pt x="3923" y="1392"/>
                  </a:lnTo>
                  <a:lnTo>
                    <a:pt x="3854" y="1506"/>
                  </a:lnTo>
                  <a:lnTo>
                    <a:pt x="1163" y="4174"/>
                  </a:lnTo>
                  <a:lnTo>
                    <a:pt x="1072" y="4265"/>
                  </a:lnTo>
                  <a:lnTo>
                    <a:pt x="981" y="4311"/>
                  </a:lnTo>
                  <a:lnTo>
                    <a:pt x="867" y="4356"/>
                  </a:lnTo>
                  <a:lnTo>
                    <a:pt x="639" y="4356"/>
                  </a:lnTo>
                  <a:lnTo>
                    <a:pt x="525" y="4311"/>
                  </a:lnTo>
                  <a:lnTo>
                    <a:pt x="434" y="4265"/>
                  </a:lnTo>
                  <a:lnTo>
                    <a:pt x="342" y="4174"/>
                  </a:lnTo>
                  <a:lnTo>
                    <a:pt x="251" y="4083"/>
                  </a:lnTo>
                  <a:lnTo>
                    <a:pt x="206" y="3992"/>
                  </a:lnTo>
                  <a:lnTo>
                    <a:pt x="160" y="3878"/>
                  </a:lnTo>
                  <a:lnTo>
                    <a:pt x="160" y="3764"/>
                  </a:lnTo>
                  <a:lnTo>
                    <a:pt x="160" y="3650"/>
                  </a:lnTo>
                  <a:lnTo>
                    <a:pt x="206" y="3536"/>
                  </a:lnTo>
                  <a:lnTo>
                    <a:pt x="251" y="3444"/>
                  </a:lnTo>
                  <a:lnTo>
                    <a:pt x="342" y="3353"/>
                  </a:lnTo>
                  <a:lnTo>
                    <a:pt x="3284" y="388"/>
                  </a:lnTo>
                  <a:lnTo>
                    <a:pt x="3421" y="297"/>
                  </a:lnTo>
                  <a:lnTo>
                    <a:pt x="3558" y="229"/>
                  </a:lnTo>
                  <a:lnTo>
                    <a:pt x="3695" y="183"/>
                  </a:lnTo>
                  <a:lnTo>
                    <a:pt x="3854" y="160"/>
                  </a:lnTo>
                  <a:lnTo>
                    <a:pt x="4014" y="183"/>
                  </a:lnTo>
                  <a:lnTo>
                    <a:pt x="4151" y="229"/>
                  </a:lnTo>
                  <a:lnTo>
                    <a:pt x="4288" y="297"/>
                  </a:lnTo>
                  <a:lnTo>
                    <a:pt x="4424" y="388"/>
                  </a:lnTo>
                  <a:lnTo>
                    <a:pt x="4516" y="525"/>
                  </a:lnTo>
                  <a:lnTo>
                    <a:pt x="4584" y="662"/>
                  </a:lnTo>
                  <a:lnTo>
                    <a:pt x="4630" y="799"/>
                  </a:lnTo>
                  <a:lnTo>
                    <a:pt x="4653" y="959"/>
                  </a:lnTo>
                  <a:lnTo>
                    <a:pt x="4630" y="1118"/>
                  </a:lnTo>
                  <a:lnTo>
                    <a:pt x="4584" y="1255"/>
                  </a:lnTo>
                  <a:lnTo>
                    <a:pt x="4516" y="1392"/>
                  </a:lnTo>
                  <a:lnTo>
                    <a:pt x="4424" y="1529"/>
                  </a:lnTo>
                  <a:lnTo>
                    <a:pt x="2577" y="3376"/>
                  </a:lnTo>
                  <a:lnTo>
                    <a:pt x="2555" y="3421"/>
                  </a:lnTo>
                  <a:lnTo>
                    <a:pt x="2577" y="3490"/>
                  </a:lnTo>
                  <a:lnTo>
                    <a:pt x="2623" y="3513"/>
                  </a:lnTo>
                  <a:lnTo>
                    <a:pt x="2691" y="3490"/>
                  </a:lnTo>
                  <a:lnTo>
                    <a:pt x="4539" y="1643"/>
                  </a:lnTo>
                  <a:lnTo>
                    <a:pt x="4653" y="1483"/>
                  </a:lnTo>
                  <a:lnTo>
                    <a:pt x="4744" y="1323"/>
                  </a:lnTo>
                  <a:lnTo>
                    <a:pt x="4789" y="1141"/>
                  </a:lnTo>
                  <a:lnTo>
                    <a:pt x="4812" y="959"/>
                  </a:lnTo>
                  <a:lnTo>
                    <a:pt x="4789" y="776"/>
                  </a:lnTo>
                  <a:lnTo>
                    <a:pt x="4744" y="594"/>
                  </a:lnTo>
                  <a:lnTo>
                    <a:pt x="4653" y="434"/>
                  </a:lnTo>
                  <a:lnTo>
                    <a:pt x="4539" y="274"/>
                  </a:lnTo>
                  <a:lnTo>
                    <a:pt x="4379" y="160"/>
                  </a:lnTo>
                  <a:lnTo>
                    <a:pt x="4219" y="69"/>
                  </a:lnTo>
                  <a:lnTo>
                    <a:pt x="4037" y="24"/>
                  </a:lnTo>
                  <a:lnTo>
                    <a:pt x="385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6" name="Google Shape;1316;p24"/>
            <p:cNvSpPr/>
            <p:nvPr/>
          </p:nvSpPr>
          <p:spPr>
            <a:xfrm>
              <a:off x="4018925" y="3654800"/>
              <a:ext cx="75275" cy="37075"/>
            </a:xfrm>
            <a:custGeom>
              <a:avLst/>
              <a:gdLst/>
              <a:ahLst/>
              <a:cxnLst/>
              <a:rect l="l" t="t" r="r" b="b"/>
              <a:pathLst>
                <a:path w="3011" h="1483" extrusionOk="0">
                  <a:moveTo>
                    <a:pt x="46" y="0"/>
                  </a:moveTo>
                  <a:lnTo>
                    <a:pt x="0" y="23"/>
                  </a:lnTo>
                  <a:lnTo>
                    <a:pt x="0" y="91"/>
                  </a:lnTo>
                  <a:lnTo>
                    <a:pt x="46" y="251"/>
                  </a:lnTo>
                  <a:lnTo>
                    <a:pt x="92" y="388"/>
                  </a:lnTo>
                  <a:lnTo>
                    <a:pt x="183" y="570"/>
                  </a:lnTo>
                  <a:lnTo>
                    <a:pt x="320" y="753"/>
                  </a:lnTo>
                  <a:lnTo>
                    <a:pt x="479" y="935"/>
                  </a:lnTo>
                  <a:lnTo>
                    <a:pt x="684" y="1117"/>
                  </a:lnTo>
                  <a:lnTo>
                    <a:pt x="912" y="1277"/>
                  </a:lnTo>
                  <a:lnTo>
                    <a:pt x="1118" y="1368"/>
                  </a:lnTo>
                  <a:lnTo>
                    <a:pt x="1323" y="1437"/>
                  </a:lnTo>
                  <a:lnTo>
                    <a:pt x="1528" y="1460"/>
                  </a:lnTo>
                  <a:lnTo>
                    <a:pt x="1756" y="1482"/>
                  </a:lnTo>
                  <a:lnTo>
                    <a:pt x="2030" y="1460"/>
                  </a:lnTo>
                  <a:lnTo>
                    <a:pt x="2326" y="1414"/>
                  </a:lnTo>
                  <a:lnTo>
                    <a:pt x="2646" y="1323"/>
                  </a:lnTo>
                  <a:lnTo>
                    <a:pt x="2965" y="1209"/>
                  </a:lnTo>
                  <a:lnTo>
                    <a:pt x="3010" y="1163"/>
                  </a:lnTo>
                  <a:lnTo>
                    <a:pt x="3010" y="1095"/>
                  </a:lnTo>
                  <a:lnTo>
                    <a:pt x="2965" y="1049"/>
                  </a:lnTo>
                  <a:lnTo>
                    <a:pt x="2896" y="1049"/>
                  </a:lnTo>
                  <a:lnTo>
                    <a:pt x="2623" y="1163"/>
                  </a:lnTo>
                  <a:lnTo>
                    <a:pt x="2349" y="1231"/>
                  </a:lnTo>
                  <a:lnTo>
                    <a:pt x="2098" y="1277"/>
                  </a:lnTo>
                  <a:lnTo>
                    <a:pt x="1847" y="1323"/>
                  </a:lnTo>
                  <a:lnTo>
                    <a:pt x="1619" y="1300"/>
                  </a:lnTo>
                  <a:lnTo>
                    <a:pt x="1391" y="1277"/>
                  </a:lnTo>
                  <a:lnTo>
                    <a:pt x="1186" y="1231"/>
                  </a:lnTo>
                  <a:lnTo>
                    <a:pt x="1004" y="1140"/>
                  </a:lnTo>
                  <a:lnTo>
                    <a:pt x="776" y="1003"/>
                  </a:lnTo>
                  <a:lnTo>
                    <a:pt x="593" y="821"/>
                  </a:lnTo>
                  <a:lnTo>
                    <a:pt x="434" y="661"/>
                  </a:lnTo>
                  <a:lnTo>
                    <a:pt x="320" y="479"/>
                  </a:lnTo>
                  <a:lnTo>
                    <a:pt x="251" y="319"/>
                  </a:lnTo>
                  <a:lnTo>
                    <a:pt x="183" y="182"/>
                  </a:lnTo>
                  <a:lnTo>
                    <a:pt x="137" y="46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7" name="Google Shape;1317;p24"/>
            <p:cNvSpPr/>
            <p:nvPr/>
          </p:nvSpPr>
          <p:spPr>
            <a:xfrm>
              <a:off x="4036025" y="3638825"/>
              <a:ext cx="16550" cy="16550"/>
            </a:xfrm>
            <a:custGeom>
              <a:avLst/>
              <a:gdLst/>
              <a:ahLst/>
              <a:cxnLst/>
              <a:rect l="l" t="t" r="r" b="b"/>
              <a:pathLst>
                <a:path w="662" h="662" extrusionOk="0">
                  <a:moveTo>
                    <a:pt x="388" y="160"/>
                  </a:moveTo>
                  <a:lnTo>
                    <a:pt x="457" y="206"/>
                  </a:lnTo>
                  <a:lnTo>
                    <a:pt x="479" y="251"/>
                  </a:lnTo>
                  <a:lnTo>
                    <a:pt x="502" y="320"/>
                  </a:lnTo>
                  <a:lnTo>
                    <a:pt x="479" y="388"/>
                  </a:lnTo>
                  <a:lnTo>
                    <a:pt x="457" y="457"/>
                  </a:lnTo>
                  <a:lnTo>
                    <a:pt x="388" y="479"/>
                  </a:lnTo>
                  <a:lnTo>
                    <a:pt x="320" y="502"/>
                  </a:lnTo>
                  <a:lnTo>
                    <a:pt x="251" y="479"/>
                  </a:lnTo>
                  <a:lnTo>
                    <a:pt x="206" y="457"/>
                  </a:lnTo>
                  <a:lnTo>
                    <a:pt x="160" y="388"/>
                  </a:lnTo>
                  <a:lnTo>
                    <a:pt x="160" y="320"/>
                  </a:lnTo>
                  <a:lnTo>
                    <a:pt x="160" y="251"/>
                  </a:lnTo>
                  <a:lnTo>
                    <a:pt x="206" y="206"/>
                  </a:lnTo>
                  <a:lnTo>
                    <a:pt x="251" y="160"/>
                  </a:lnTo>
                  <a:close/>
                  <a:moveTo>
                    <a:pt x="320" y="0"/>
                  </a:moveTo>
                  <a:lnTo>
                    <a:pt x="206" y="23"/>
                  </a:lnTo>
                  <a:lnTo>
                    <a:pt x="92" y="92"/>
                  </a:lnTo>
                  <a:lnTo>
                    <a:pt x="23" y="206"/>
                  </a:lnTo>
                  <a:lnTo>
                    <a:pt x="0" y="320"/>
                  </a:lnTo>
                  <a:lnTo>
                    <a:pt x="23" y="457"/>
                  </a:lnTo>
                  <a:lnTo>
                    <a:pt x="92" y="571"/>
                  </a:lnTo>
                  <a:lnTo>
                    <a:pt x="206" y="639"/>
                  </a:lnTo>
                  <a:lnTo>
                    <a:pt x="320" y="662"/>
                  </a:lnTo>
                  <a:lnTo>
                    <a:pt x="457" y="639"/>
                  </a:lnTo>
                  <a:lnTo>
                    <a:pt x="571" y="571"/>
                  </a:lnTo>
                  <a:lnTo>
                    <a:pt x="639" y="457"/>
                  </a:lnTo>
                  <a:lnTo>
                    <a:pt x="662" y="320"/>
                  </a:lnTo>
                  <a:lnTo>
                    <a:pt x="639" y="206"/>
                  </a:lnTo>
                  <a:lnTo>
                    <a:pt x="571" y="92"/>
                  </a:lnTo>
                  <a:lnTo>
                    <a:pt x="457" y="23"/>
                  </a:lnTo>
                  <a:lnTo>
                    <a:pt x="3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8" name="Google Shape;1318;p24"/>
            <p:cNvSpPr/>
            <p:nvPr/>
          </p:nvSpPr>
          <p:spPr>
            <a:xfrm>
              <a:off x="4067950" y="3651925"/>
              <a:ext cx="16550" cy="16575"/>
            </a:xfrm>
            <a:custGeom>
              <a:avLst/>
              <a:gdLst/>
              <a:ahLst/>
              <a:cxnLst/>
              <a:rect l="l" t="t" r="r" b="b"/>
              <a:pathLst>
                <a:path w="662" h="663" extrusionOk="0">
                  <a:moveTo>
                    <a:pt x="320" y="138"/>
                  </a:moveTo>
                  <a:lnTo>
                    <a:pt x="388" y="161"/>
                  </a:lnTo>
                  <a:lnTo>
                    <a:pt x="457" y="206"/>
                  </a:lnTo>
                  <a:lnTo>
                    <a:pt x="479" y="252"/>
                  </a:lnTo>
                  <a:lnTo>
                    <a:pt x="502" y="320"/>
                  </a:lnTo>
                  <a:lnTo>
                    <a:pt x="479" y="389"/>
                  </a:lnTo>
                  <a:lnTo>
                    <a:pt x="457" y="434"/>
                  </a:lnTo>
                  <a:lnTo>
                    <a:pt x="388" y="480"/>
                  </a:lnTo>
                  <a:lnTo>
                    <a:pt x="320" y="503"/>
                  </a:lnTo>
                  <a:lnTo>
                    <a:pt x="251" y="480"/>
                  </a:lnTo>
                  <a:lnTo>
                    <a:pt x="206" y="434"/>
                  </a:lnTo>
                  <a:lnTo>
                    <a:pt x="160" y="389"/>
                  </a:lnTo>
                  <a:lnTo>
                    <a:pt x="160" y="320"/>
                  </a:lnTo>
                  <a:lnTo>
                    <a:pt x="160" y="252"/>
                  </a:lnTo>
                  <a:lnTo>
                    <a:pt x="206" y="206"/>
                  </a:lnTo>
                  <a:lnTo>
                    <a:pt x="251" y="161"/>
                  </a:lnTo>
                  <a:lnTo>
                    <a:pt x="320" y="138"/>
                  </a:lnTo>
                  <a:close/>
                  <a:moveTo>
                    <a:pt x="320" y="1"/>
                  </a:moveTo>
                  <a:lnTo>
                    <a:pt x="206" y="24"/>
                  </a:lnTo>
                  <a:lnTo>
                    <a:pt x="92" y="92"/>
                  </a:lnTo>
                  <a:lnTo>
                    <a:pt x="23" y="183"/>
                  </a:lnTo>
                  <a:lnTo>
                    <a:pt x="0" y="320"/>
                  </a:lnTo>
                  <a:lnTo>
                    <a:pt x="23" y="457"/>
                  </a:lnTo>
                  <a:lnTo>
                    <a:pt x="92" y="548"/>
                  </a:lnTo>
                  <a:lnTo>
                    <a:pt x="206" y="617"/>
                  </a:lnTo>
                  <a:lnTo>
                    <a:pt x="320" y="662"/>
                  </a:lnTo>
                  <a:lnTo>
                    <a:pt x="457" y="617"/>
                  </a:lnTo>
                  <a:lnTo>
                    <a:pt x="571" y="548"/>
                  </a:lnTo>
                  <a:lnTo>
                    <a:pt x="639" y="457"/>
                  </a:lnTo>
                  <a:lnTo>
                    <a:pt x="662" y="320"/>
                  </a:lnTo>
                  <a:lnTo>
                    <a:pt x="639" y="183"/>
                  </a:lnTo>
                  <a:lnTo>
                    <a:pt x="571" y="92"/>
                  </a:lnTo>
                  <a:lnTo>
                    <a:pt x="457" y="24"/>
                  </a:lnTo>
                  <a:lnTo>
                    <a:pt x="3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9" name="Google Shape;1319;p24"/>
            <p:cNvSpPr/>
            <p:nvPr/>
          </p:nvSpPr>
          <p:spPr>
            <a:xfrm>
              <a:off x="3994975" y="2593250"/>
              <a:ext cx="79850" cy="108900"/>
            </a:xfrm>
            <a:custGeom>
              <a:avLst/>
              <a:gdLst/>
              <a:ahLst/>
              <a:cxnLst/>
              <a:rect l="l" t="t" r="r" b="b"/>
              <a:pathLst>
                <a:path w="3194" h="4356" extrusionOk="0">
                  <a:moveTo>
                    <a:pt x="92" y="0"/>
                  </a:moveTo>
                  <a:lnTo>
                    <a:pt x="46" y="23"/>
                  </a:lnTo>
                  <a:lnTo>
                    <a:pt x="23" y="69"/>
                  </a:lnTo>
                  <a:lnTo>
                    <a:pt x="1" y="137"/>
                  </a:lnTo>
                  <a:lnTo>
                    <a:pt x="23" y="183"/>
                  </a:lnTo>
                  <a:lnTo>
                    <a:pt x="274" y="798"/>
                  </a:lnTo>
                  <a:lnTo>
                    <a:pt x="548" y="1368"/>
                  </a:lnTo>
                  <a:lnTo>
                    <a:pt x="913" y="2030"/>
                  </a:lnTo>
                  <a:lnTo>
                    <a:pt x="1118" y="2372"/>
                  </a:lnTo>
                  <a:lnTo>
                    <a:pt x="1346" y="2737"/>
                  </a:lnTo>
                  <a:lnTo>
                    <a:pt x="1574" y="3056"/>
                  </a:lnTo>
                  <a:lnTo>
                    <a:pt x="1825" y="3398"/>
                  </a:lnTo>
                  <a:lnTo>
                    <a:pt x="2099" y="3672"/>
                  </a:lnTo>
                  <a:lnTo>
                    <a:pt x="2395" y="3945"/>
                  </a:lnTo>
                  <a:lnTo>
                    <a:pt x="2669" y="4173"/>
                  </a:lnTo>
                  <a:lnTo>
                    <a:pt x="2988" y="4333"/>
                  </a:lnTo>
                  <a:lnTo>
                    <a:pt x="3034" y="4356"/>
                  </a:lnTo>
                  <a:lnTo>
                    <a:pt x="3125" y="4333"/>
                  </a:lnTo>
                  <a:lnTo>
                    <a:pt x="3170" y="4265"/>
                  </a:lnTo>
                  <a:lnTo>
                    <a:pt x="3193" y="4196"/>
                  </a:lnTo>
                  <a:lnTo>
                    <a:pt x="3170" y="4151"/>
                  </a:lnTo>
                  <a:lnTo>
                    <a:pt x="3148" y="4105"/>
                  </a:lnTo>
                  <a:lnTo>
                    <a:pt x="3102" y="4059"/>
                  </a:lnTo>
                  <a:lnTo>
                    <a:pt x="2828" y="3900"/>
                  </a:lnTo>
                  <a:lnTo>
                    <a:pt x="2555" y="3694"/>
                  </a:lnTo>
                  <a:lnTo>
                    <a:pt x="2281" y="3444"/>
                  </a:lnTo>
                  <a:lnTo>
                    <a:pt x="2030" y="3147"/>
                  </a:lnTo>
                  <a:lnTo>
                    <a:pt x="1779" y="2828"/>
                  </a:lnTo>
                  <a:lnTo>
                    <a:pt x="1551" y="2509"/>
                  </a:lnTo>
                  <a:lnTo>
                    <a:pt x="1323" y="2167"/>
                  </a:lnTo>
                  <a:lnTo>
                    <a:pt x="1118" y="1825"/>
                  </a:lnTo>
                  <a:lnTo>
                    <a:pt x="776" y="1163"/>
                  </a:lnTo>
                  <a:lnTo>
                    <a:pt x="525" y="616"/>
                  </a:lnTo>
                  <a:lnTo>
                    <a:pt x="297" y="91"/>
                  </a:lnTo>
                  <a:lnTo>
                    <a:pt x="251" y="46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0" name="Google Shape;1320;p24"/>
            <p:cNvSpPr/>
            <p:nvPr/>
          </p:nvSpPr>
          <p:spPr>
            <a:xfrm>
              <a:off x="4010950" y="2637700"/>
              <a:ext cx="63875" cy="64450"/>
            </a:xfrm>
            <a:custGeom>
              <a:avLst/>
              <a:gdLst/>
              <a:ahLst/>
              <a:cxnLst/>
              <a:rect l="l" t="t" r="r" b="b"/>
              <a:pathLst>
                <a:path w="2555" h="2578" extrusionOk="0">
                  <a:moveTo>
                    <a:pt x="2395" y="1"/>
                  </a:moveTo>
                  <a:lnTo>
                    <a:pt x="2349" y="24"/>
                  </a:lnTo>
                  <a:lnTo>
                    <a:pt x="2303" y="47"/>
                  </a:lnTo>
                  <a:lnTo>
                    <a:pt x="2258" y="92"/>
                  </a:lnTo>
                  <a:lnTo>
                    <a:pt x="2258" y="161"/>
                  </a:lnTo>
                  <a:lnTo>
                    <a:pt x="2258" y="2281"/>
                  </a:lnTo>
                  <a:lnTo>
                    <a:pt x="68" y="2281"/>
                  </a:lnTo>
                  <a:lnTo>
                    <a:pt x="23" y="2327"/>
                  </a:lnTo>
                  <a:lnTo>
                    <a:pt x="0" y="2373"/>
                  </a:lnTo>
                  <a:lnTo>
                    <a:pt x="0" y="2418"/>
                  </a:lnTo>
                  <a:lnTo>
                    <a:pt x="0" y="2487"/>
                  </a:lnTo>
                  <a:lnTo>
                    <a:pt x="23" y="2532"/>
                  </a:lnTo>
                  <a:lnTo>
                    <a:pt x="68" y="2555"/>
                  </a:lnTo>
                  <a:lnTo>
                    <a:pt x="137" y="2578"/>
                  </a:lnTo>
                  <a:lnTo>
                    <a:pt x="2395" y="2578"/>
                  </a:lnTo>
                  <a:lnTo>
                    <a:pt x="2463" y="2555"/>
                  </a:lnTo>
                  <a:lnTo>
                    <a:pt x="2509" y="2532"/>
                  </a:lnTo>
                  <a:lnTo>
                    <a:pt x="2531" y="2487"/>
                  </a:lnTo>
                  <a:lnTo>
                    <a:pt x="2554" y="2418"/>
                  </a:lnTo>
                  <a:lnTo>
                    <a:pt x="2554" y="161"/>
                  </a:lnTo>
                  <a:lnTo>
                    <a:pt x="2531" y="92"/>
                  </a:lnTo>
                  <a:lnTo>
                    <a:pt x="2509" y="47"/>
                  </a:lnTo>
                  <a:lnTo>
                    <a:pt x="2463" y="24"/>
                  </a:lnTo>
                  <a:lnTo>
                    <a:pt x="239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1" name="Google Shape;1321;p24"/>
            <p:cNvSpPr/>
            <p:nvPr/>
          </p:nvSpPr>
          <p:spPr>
            <a:xfrm>
              <a:off x="4635200" y="3698125"/>
              <a:ext cx="76425" cy="56450"/>
            </a:xfrm>
            <a:custGeom>
              <a:avLst/>
              <a:gdLst/>
              <a:ahLst/>
              <a:cxnLst/>
              <a:rect l="l" t="t" r="r" b="b"/>
              <a:pathLst>
                <a:path w="3057" h="2258" extrusionOk="0">
                  <a:moveTo>
                    <a:pt x="115" y="0"/>
                  </a:moveTo>
                  <a:lnTo>
                    <a:pt x="69" y="23"/>
                  </a:lnTo>
                  <a:lnTo>
                    <a:pt x="46" y="46"/>
                  </a:lnTo>
                  <a:lnTo>
                    <a:pt x="1" y="69"/>
                  </a:lnTo>
                  <a:lnTo>
                    <a:pt x="1" y="114"/>
                  </a:lnTo>
                  <a:lnTo>
                    <a:pt x="1" y="137"/>
                  </a:lnTo>
                  <a:lnTo>
                    <a:pt x="24" y="183"/>
                  </a:lnTo>
                  <a:lnTo>
                    <a:pt x="46" y="205"/>
                  </a:lnTo>
                  <a:lnTo>
                    <a:pt x="92" y="228"/>
                  </a:lnTo>
                  <a:lnTo>
                    <a:pt x="320" y="251"/>
                  </a:lnTo>
                  <a:lnTo>
                    <a:pt x="548" y="342"/>
                  </a:lnTo>
                  <a:lnTo>
                    <a:pt x="776" y="456"/>
                  </a:lnTo>
                  <a:lnTo>
                    <a:pt x="1027" y="570"/>
                  </a:lnTo>
                  <a:lnTo>
                    <a:pt x="1255" y="730"/>
                  </a:lnTo>
                  <a:lnTo>
                    <a:pt x="1483" y="890"/>
                  </a:lnTo>
                  <a:lnTo>
                    <a:pt x="1916" y="1254"/>
                  </a:lnTo>
                  <a:lnTo>
                    <a:pt x="2304" y="1596"/>
                  </a:lnTo>
                  <a:lnTo>
                    <a:pt x="2601" y="1916"/>
                  </a:lnTo>
                  <a:lnTo>
                    <a:pt x="2874" y="2212"/>
                  </a:lnTo>
                  <a:lnTo>
                    <a:pt x="2920" y="2235"/>
                  </a:lnTo>
                  <a:lnTo>
                    <a:pt x="2965" y="2258"/>
                  </a:lnTo>
                  <a:lnTo>
                    <a:pt x="3034" y="2235"/>
                  </a:lnTo>
                  <a:lnTo>
                    <a:pt x="3057" y="2189"/>
                  </a:lnTo>
                  <a:lnTo>
                    <a:pt x="3057" y="2144"/>
                  </a:lnTo>
                  <a:lnTo>
                    <a:pt x="3057" y="2121"/>
                  </a:lnTo>
                  <a:lnTo>
                    <a:pt x="3034" y="2075"/>
                  </a:lnTo>
                  <a:lnTo>
                    <a:pt x="2737" y="1733"/>
                  </a:lnTo>
                  <a:lnTo>
                    <a:pt x="2418" y="1414"/>
                  </a:lnTo>
                  <a:lnTo>
                    <a:pt x="2030" y="1072"/>
                  </a:lnTo>
                  <a:lnTo>
                    <a:pt x="1574" y="707"/>
                  </a:lnTo>
                  <a:lnTo>
                    <a:pt x="1346" y="525"/>
                  </a:lnTo>
                  <a:lnTo>
                    <a:pt x="1095" y="388"/>
                  </a:lnTo>
                  <a:lnTo>
                    <a:pt x="845" y="251"/>
                  </a:lnTo>
                  <a:lnTo>
                    <a:pt x="594" y="137"/>
                  </a:lnTo>
                  <a:lnTo>
                    <a:pt x="343" y="46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2" name="Google Shape;1322;p24"/>
            <p:cNvSpPr/>
            <p:nvPr/>
          </p:nvSpPr>
          <p:spPr>
            <a:xfrm>
              <a:off x="4635200" y="3685575"/>
              <a:ext cx="42800" cy="55900"/>
            </a:xfrm>
            <a:custGeom>
              <a:avLst/>
              <a:gdLst/>
              <a:ahLst/>
              <a:cxnLst/>
              <a:rect l="l" t="t" r="r" b="b"/>
              <a:pathLst>
                <a:path w="1712" h="2236" extrusionOk="0">
                  <a:moveTo>
                    <a:pt x="1574" y="0"/>
                  </a:moveTo>
                  <a:lnTo>
                    <a:pt x="69" y="525"/>
                  </a:lnTo>
                  <a:lnTo>
                    <a:pt x="24" y="548"/>
                  </a:lnTo>
                  <a:lnTo>
                    <a:pt x="1" y="571"/>
                  </a:lnTo>
                  <a:lnTo>
                    <a:pt x="1" y="616"/>
                  </a:lnTo>
                  <a:lnTo>
                    <a:pt x="1" y="662"/>
                  </a:lnTo>
                  <a:lnTo>
                    <a:pt x="525" y="2167"/>
                  </a:lnTo>
                  <a:lnTo>
                    <a:pt x="571" y="2212"/>
                  </a:lnTo>
                  <a:lnTo>
                    <a:pt x="617" y="2235"/>
                  </a:lnTo>
                  <a:lnTo>
                    <a:pt x="662" y="2212"/>
                  </a:lnTo>
                  <a:lnTo>
                    <a:pt x="685" y="2190"/>
                  </a:lnTo>
                  <a:lnTo>
                    <a:pt x="708" y="2167"/>
                  </a:lnTo>
                  <a:lnTo>
                    <a:pt x="731" y="2121"/>
                  </a:lnTo>
                  <a:lnTo>
                    <a:pt x="731" y="2098"/>
                  </a:lnTo>
                  <a:lnTo>
                    <a:pt x="229" y="685"/>
                  </a:lnTo>
                  <a:lnTo>
                    <a:pt x="1643" y="183"/>
                  </a:lnTo>
                  <a:lnTo>
                    <a:pt x="1666" y="183"/>
                  </a:lnTo>
                  <a:lnTo>
                    <a:pt x="1688" y="137"/>
                  </a:lnTo>
                  <a:lnTo>
                    <a:pt x="1711" y="92"/>
                  </a:lnTo>
                  <a:lnTo>
                    <a:pt x="1711" y="69"/>
                  </a:lnTo>
                  <a:lnTo>
                    <a:pt x="1688" y="23"/>
                  </a:lnTo>
                  <a:lnTo>
                    <a:pt x="164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3" name="Google Shape;1323;p24"/>
            <p:cNvSpPr/>
            <p:nvPr/>
          </p:nvSpPr>
          <p:spPr>
            <a:xfrm>
              <a:off x="5563350" y="2346950"/>
              <a:ext cx="88950" cy="29675"/>
            </a:xfrm>
            <a:custGeom>
              <a:avLst/>
              <a:gdLst/>
              <a:ahLst/>
              <a:cxnLst/>
              <a:rect l="l" t="t" r="r" b="b"/>
              <a:pathLst>
                <a:path w="3558" h="1187" extrusionOk="0">
                  <a:moveTo>
                    <a:pt x="3467" y="1"/>
                  </a:moveTo>
                  <a:lnTo>
                    <a:pt x="3421" y="23"/>
                  </a:lnTo>
                  <a:lnTo>
                    <a:pt x="3375" y="46"/>
                  </a:lnTo>
                  <a:lnTo>
                    <a:pt x="3216" y="183"/>
                  </a:lnTo>
                  <a:lnTo>
                    <a:pt x="3011" y="320"/>
                  </a:lnTo>
                  <a:lnTo>
                    <a:pt x="2783" y="434"/>
                  </a:lnTo>
                  <a:lnTo>
                    <a:pt x="2532" y="548"/>
                  </a:lnTo>
                  <a:lnTo>
                    <a:pt x="2258" y="639"/>
                  </a:lnTo>
                  <a:lnTo>
                    <a:pt x="1984" y="708"/>
                  </a:lnTo>
                  <a:lnTo>
                    <a:pt x="1437" y="822"/>
                  </a:lnTo>
                  <a:lnTo>
                    <a:pt x="935" y="913"/>
                  </a:lnTo>
                  <a:lnTo>
                    <a:pt x="502" y="958"/>
                  </a:lnTo>
                  <a:lnTo>
                    <a:pt x="92" y="981"/>
                  </a:lnTo>
                  <a:lnTo>
                    <a:pt x="46" y="1004"/>
                  </a:lnTo>
                  <a:lnTo>
                    <a:pt x="23" y="1027"/>
                  </a:lnTo>
                  <a:lnTo>
                    <a:pt x="0" y="1050"/>
                  </a:lnTo>
                  <a:lnTo>
                    <a:pt x="0" y="1095"/>
                  </a:lnTo>
                  <a:lnTo>
                    <a:pt x="0" y="1141"/>
                  </a:lnTo>
                  <a:lnTo>
                    <a:pt x="23" y="1164"/>
                  </a:lnTo>
                  <a:lnTo>
                    <a:pt x="46" y="1186"/>
                  </a:lnTo>
                  <a:lnTo>
                    <a:pt x="92" y="1186"/>
                  </a:lnTo>
                  <a:lnTo>
                    <a:pt x="548" y="1164"/>
                  </a:lnTo>
                  <a:lnTo>
                    <a:pt x="1004" y="1118"/>
                  </a:lnTo>
                  <a:lnTo>
                    <a:pt x="1528" y="1027"/>
                  </a:lnTo>
                  <a:lnTo>
                    <a:pt x="2098" y="913"/>
                  </a:lnTo>
                  <a:lnTo>
                    <a:pt x="2372" y="822"/>
                  </a:lnTo>
                  <a:lnTo>
                    <a:pt x="2646" y="730"/>
                  </a:lnTo>
                  <a:lnTo>
                    <a:pt x="2897" y="616"/>
                  </a:lnTo>
                  <a:lnTo>
                    <a:pt x="3147" y="480"/>
                  </a:lnTo>
                  <a:lnTo>
                    <a:pt x="3353" y="343"/>
                  </a:lnTo>
                  <a:lnTo>
                    <a:pt x="3535" y="183"/>
                  </a:lnTo>
                  <a:lnTo>
                    <a:pt x="3558" y="137"/>
                  </a:lnTo>
                  <a:lnTo>
                    <a:pt x="3558" y="115"/>
                  </a:lnTo>
                  <a:lnTo>
                    <a:pt x="3558" y="69"/>
                  </a:lnTo>
                  <a:lnTo>
                    <a:pt x="3535" y="23"/>
                  </a:lnTo>
                  <a:lnTo>
                    <a:pt x="34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4" name="Google Shape;1324;p24"/>
            <p:cNvSpPr/>
            <p:nvPr/>
          </p:nvSpPr>
          <p:spPr>
            <a:xfrm>
              <a:off x="5609525" y="2333850"/>
              <a:ext cx="42775" cy="55875"/>
            </a:xfrm>
            <a:custGeom>
              <a:avLst/>
              <a:gdLst/>
              <a:ahLst/>
              <a:cxnLst/>
              <a:rect l="l" t="t" r="r" b="b"/>
              <a:pathLst>
                <a:path w="1711" h="2235" extrusionOk="0">
                  <a:moveTo>
                    <a:pt x="92" y="0"/>
                  </a:moveTo>
                  <a:lnTo>
                    <a:pt x="69" y="23"/>
                  </a:lnTo>
                  <a:lnTo>
                    <a:pt x="23" y="46"/>
                  </a:lnTo>
                  <a:lnTo>
                    <a:pt x="1" y="69"/>
                  </a:lnTo>
                  <a:lnTo>
                    <a:pt x="1" y="114"/>
                  </a:lnTo>
                  <a:lnTo>
                    <a:pt x="23" y="160"/>
                  </a:lnTo>
                  <a:lnTo>
                    <a:pt x="46" y="183"/>
                  </a:lnTo>
                  <a:lnTo>
                    <a:pt x="69" y="205"/>
                  </a:lnTo>
                  <a:lnTo>
                    <a:pt x="1483" y="707"/>
                  </a:lnTo>
                  <a:lnTo>
                    <a:pt x="981" y="2098"/>
                  </a:lnTo>
                  <a:lnTo>
                    <a:pt x="981" y="2144"/>
                  </a:lnTo>
                  <a:lnTo>
                    <a:pt x="1004" y="2189"/>
                  </a:lnTo>
                  <a:lnTo>
                    <a:pt x="1027" y="2212"/>
                  </a:lnTo>
                  <a:lnTo>
                    <a:pt x="1050" y="2235"/>
                  </a:lnTo>
                  <a:lnTo>
                    <a:pt x="1095" y="2235"/>
                  </a:lnTo>
                  <a:lnTo>
                    <a:pt x="1141" y="2212"/>
                  </a:lnTo>
                  <a:lnTo>
                    <a:pt x="1186" y="2167"/>
                  </a:lnTo>
                  <a:lnTo>
                    <a:pt x="1711" y="661"/>
                  </a:lnTo>
                  <a:lnTo>
                    <a:pt x="1711" y="616"/>
                  </a:lnTo>
                  <a:lnTo>
                    <a:pt x="1711" y="593"/>
                  </a:lnTo>
                  <a:lnTo>
                    <a:pt x="1688" y="547"/>
                  </a:lnTo>
                  <a:lnTo>
                    <a:pt x="1642" y="525"/>
                  </a:lnTo>
                  <a:lnTo>
                    <a:pt x="137" y="23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5" name="Google Shape;1325;p24"/>
            <p:cNvSpPr/>
            <p:nvPr/>
          </p:nvSpPr>
          <p:spPr>
            <a:xfrm>
              <a:off x="6579275" y="2999150"/>
              <a:ext cx="112925" cy="103800"/>
            </a:xfrm>
            <a:custGeom>
              <a:avLst/>
              <a:gdLst/>
              <a:ahLst/>
              <a:cxnLst/>
              <a:rect l="l" t="t" r="r" b="b"/>
              <a:pathLst>
                <a:path w="4517" h="4152" extrusionOk="0">
                  <a:moveTo>
                    <a:pt x="4242" y="161"/>
                  </a:moveTo>
                  <a:lnTo>
                    <a:pt x="4311" y="183"/>
                  </a:lnTo>
                  <a:lnTo>
                    <a:pt x="4334" y="183"/>
                  </a:lnTo>
                  <a:lnTo>
                    <a:pt x="4356" y="229"/>
                  </a:lnTo>
                  <a:lnTo>
                    <a:pt x="4356" y="252"/>
                  </a:lnTo>
                  <a:lnTo>
                    <a:pt x="4311" y="411"/>
                  </a:lnTo>
                  <a:lnTo>
                    <a:pt x="4197" y="639"/>
                  </a:lnTo>
                  <a:lnTo>
                    <a:pt x="3992" y="981"/>
                  </a:lnTo>
                  <a:lnTo>
                    <a:pt x="3718" y="1324"/>
                  </a:lnTo>
                  <a:lnTo>
                    <a:pt x="3399" y="1688"/>
                  </a:lnTo>
                  <a:lnTo>
                    <a:pt x="3011" y="2076"/>
                  </a:lnTo>
                  <a:lnTo>
                    <a:pt x="2601" y="2464"/>
                  </a:lnTo>
                  <a:lnTo>
                    <a:pt x="2167" y="2829"/>
                  </a:lnTo>
                  <a:lnTo>
                    <a:pt x="1757" y="3171"/>
                  </a:lnTo>
                  <a:lnTo>
                    <a:pt x="1346" y="3444"/>
                  </a:lnTo>
                  <a:lnTo>
                    <a:pt x="981" y="3695"/>
                  </a:lnTo>
                  <a:lnTo>
                    <a:pt x="639" y="3878"/>
                  </a:lnTo>
                  <a:lnTo>
                    <a:pt x="388" y="3969"/>
                  </a:lnTo>
                  <a:lnTo>
                    <a:pt x="229" y="3992"/>
                  </a:lnTo>
                  <a:lnTo>
                    <a:pt x="183" y="3969"/>
                  </a:lnTo>
                  <a:lnTo>
                    <a:pt x="160" y="3969"/>
                  </a:lnTo>
                  <a:lnTo>
                    <a:pt x="160" y="3923"/>
                  </a:lnTo>
                  <a:lnTo>
                    <a:pt x="160" y="3878"/>
                  </a:lnTo>
                  <a:lnTo>
                    <a:pt x="183" y="3741"/>
                  </a:lnTo>
                  <a:lnTo>
                    <a:pt x="297" y="3513"/>
                  </a:lnTo>
                  <a:lnTo>
                    <a:pt x="525" y="3171"/>
                  </a:lnTo>
                  <a:lnTo>
                    <a:pt x="799" y="2829"/>
                  </a:lnTo>
                  <a:lnTo>
                    <a:pt x="1118" y="2464"/>
                  </a:lnTo>
                  <a:lnTo>
                    <a:pt x="1483" y="2076"/>
                  </a:lnTo>
                  <a:lnTo>
                    <a:pt x="1894" y="1688"/>
                  </a:lnTo>
                  <a:lnTo>
                    <a:pt x="2327" y="1324"/>
                  </a:lnTo>
                  <a:lnTo>
                    <a:pt x="2737" y="981"/>
                  </a:lnTo>
                  <a:lnTo>
                    <a:pt x="3148" y="685"/>
                  </a:lnTo>
                  <a:lnTo>
                    <a:pt x="3513" y="457"/>
                  </a:lnTo>
                  <a:lnTo>
                    <a:pt x="3786" y="320"/>
                  </a:lnTo>
                  <a:lnTo>
                    <a:pt x="3992" y="229"/>
                  </a:lnTo>
                  <a:lnTo>
                    <a:pt x="4151" y="183"/>
                  </a:lnTo>
                  <a:lnTo>
                    <a:pt x="4242" y="161"/>
                  </a:lnTo>
                  <a:close/>
                  <a:moveTo>
                    <a:pt x="4220" y="1"/>
                  </a:moveTo>
                  <a:lnTo>
                    <a:pt x="4106" y="24"/>
                  </a:lnTo>
                  <a:lnTo>
                    <a:pt x="3969" y="69"/>
                  </a:lnTo>
                  <a:lnTo>
                    <a:pt x="3809" y="138"/>
                  </a:lnTo>
                  <a:lnTo>
                    <a:pt x="3444" y="320"/>
                  </a:lnTo>
                  <a:lnTo>
                    <a:pt x="3057" y="571"/>
                  </a:lnTo>
                  <a:lnTo>
                    <a:pt x="2646" y="845"/>
                  </a:lnTo>
                  <a:lnTo>
                    <a:pt x="2236" y="1187"/>
                  </a:lnTo>
                  <a:lnTo>
                    <a:pt x="1802" y="1574"/>
                  </a:lnTo>
                  <a:lnTo>
                    <a:pt x="1369" y="1962"/>
                  </a:lnTo>
                  <a:lnTo>
                    <a:pt x="1004" y="2350"/>
                  </a:lnTo>
                  <a:lnTo>
                    <a:pt x="662" y="2715"/>
                  </a:lnTo>
                  <a:lnTo>
                    <a:pt x="388" y="3080"/>
                  </a:lnTo>
                  <a:lnTo>
                    <a:pt x="160" y="3422"/>
                  </a:lnTo>
                  <a:lnTo>
                    <a:pt x="92" y="3581"/>
                  </a:lnTo>
                  <a:lnTo>
                    <a:pt x="24" y="3695"/>
                  </a:lnTo>
                  <a:lnTo>
                    <a:pt x="1" y="3809"/>
                  </a:lnTo>
                  <a:lnTo>
                    <a:pt x="1" y="3923"/>
                  </a:lnTo>
                  <a:lnTo>
                    <a:pt x="1" y="3992"/>
                  </a:lnTo>
                  <a:lnTo>
                    <a:pt x="46" y="4060"/>
                  </a:lnTo>
                  <a:lnTo>
                    <a:pt x="138" y="4129"/>
                  </a:lnTo>
                  <a:lnTo>
                    <a:pt x="252" y="4151"/>
                  </a:lnTo>
                  <a:lnTo>
                    <a:pt x="411" y="4129"/>
                  </a:lnTo>
                  <a:lnTo>
                    <a:pt x="594" y="4060"/>
                  </a:lnTo>
                  <a:lnTo>
                    <a:pt x="822" y="3969"/>
                  </a:lnTo>
                  <a:lnTo>
                    <a:pt x="1073" y="3832"/>
                  </a:lnTo>
                  <a:lnTo>
                    <a:pt x="1437" y="3581"/>
                  </a:lnTo>
                  <a:lnTo>
                    <a:pt x="1848" y="3285"/>
                  </a:lnTo>
                  <a:lnTo>
                    <a:pt x="2281" y="2965"/>
                  </a:lnTo>
                  <a:lnTo>
                    <a:pt x="2715" y="2578"/>
                  </a:lnTo>
                  <a:lnTo>
                    <a:pt x="3125" y="2190"/>
                  </a:lnTo>
                  <a:lnTo>
                    <a:pt x="3513" y="1802"/>
                  </a:lnTo>
                  <a:lnTo>
                    <a:pt x="3832" y="1415"/>
                  </a:lnTo>
                  <a:lnTo>
                    <a:pt x="4128" y="1073"/>
                  </a:lnTo>
                  <a:lnTo>
                    <a:pt x="4334" y="731"/>
                  </a:lnTo>
                  <a:lnTo>
                    <a:pt x="4425" y="571"/>
                  </a:lnTo>
                  <a:lnTo>
                    <a:pt x="4470" y="457"/>
                  </a:lnTo>
                  <a:lnTo>
                    <a:pt x="4516" y="343"/>
                  </a:lnTo>
                  <a:lnTo>
                    <a:pt x="4516" y="229"/>
                  </a:lnTo>
                  <a:lnTo>
                    <a:pt x="4493" y="161"/>
                  </a:lnTo>
                  <a:lnTo>
                    <a:pt x="4448" y="92"/>
                  </a:lnTo>
                  <a:lnTo>
                    <a:pt x="4402" y="47"/>
                  </a:lnTo>
                  <a:lnTo>
                    <a:pt x="431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6" name="Google Shape;1326;p24"/>
            <p:cNvSpPr/>
            <p:nvPr/>
          </p:nvSpPr>
          <p:spPr>
            <a:xfrm>
              <a:off x="6618050" y="2976925"/>
              <a:ext cx="34800" cy="148250"/>
            </a:xfrm>
            <a:custGeom>
              <a:avLst/>
              <a:gdLst/>
              <a:ahLst/>
              <a:cxnLst/>
              <a:rect l="l" t="t" r="r" b="b"/>
              <a:pathLst>
                <a:path w="1392" h="5930" extrusionOk="0">
                  <a:moveTo>
                    <a:pt x="867" y="160"/>
                  </a:moveTo>
                  <a:lnTo>
                    <a:pt x="913" y="206"/>
                  </a:lnTo>
                  <a:lnTo>
                    <a:pt x="981" y="320"/>
                  </a:lnTo>
                  <a:lnTo>
                    <a:pt x="1072" y="571"/>
                  </a:lnTo>
                  <a:lnTo>
                    <a:pt x="1164" y="958"/>
                  </a:lnTo>
                  <a:lnTo>
                    <a:pt x="1209" y="1392"/>
                  </a:lnTo>
                  <a:lnTo>
                    <a:pt x="1232" y="1893"/>
                  </a:lnTo>
                  <a:lnTo>
                    <a:pt x="1232" y="2418"/>
                  </a:lnTo>
                  <a:lnTo>
                    <a:pt x="1232" y="2988"/>
                  </a:lnTo>
                  <a:lnTo>
                    <a:pt x="1186" y="3558"/>
                  </a:lnTo>
                  <a:lnTo>
                    <a:pt x="1118" y="4083"/>
                  </a:lnTo>
                  <a:lnTo>
                    <a:pt x="1050" y="4561"/>
                  </a:lnTo>
                  <a:lnTo>
                    <a:pt x="958" y="4995"/>
                  </a:lnTo>
                  <a:lnTo>
                    <a:pt x="821" y="5382"/>
                  </a:lnTo>
                  <a:lnTo>
                    <a:pt x="730" y="5610"/>
                  </a:lnTo>
                  <a:lnTo>
                    <a:pt x="639" y="5724"/>
                  </a:lnTo>
                  <a:lnTo>
                    <a:pt x="593" y="5770"/>
                  </a:lnTo>
                  <a:lnTo>
                    <a:pt x="571" y="5770"/>
                  </a:lnTo>
                  <a:lnTo>
                    <a:pt x="525" y="5747"/>
                  </a:lnTo>
                  <a:lnTo>
                    <a:pt x="479" y="5724"/>
                  </a:lnTo>
                  <a:lnTo>
                    <a:pt x="388" y="5565"/>
                  </a:lnTo>
                  <a:lnTo>
                    <a:pt x="320" y="5337"/>
                  </a:lnTo>
                  <a:lnTo>
                    <a:pt x="251" y="4995"/>
                  </a:lnTo>
                  <a:lnTo>
                    <a:pt x="206" y="4584"/>
                  </a:lnTo>
                  <a:lnTo>
                    <a:pt x="160" y="4105"/>
                  </a:lnTo>
                  <a:lnTo>
                    <a:pt x="160" y="3558"/>
                  </a:lnTo>
                  <a:lnTo>
                    <a:pt x="183" y="2942"/>
                  </a:lnTo>
                  <a:lnTo>
                    <a:pt x="229" y="2372"/>
                  </a:lnTo>
                  <a:lnTo>
                    <a:pt x="274" y="1848"/>
                  </a:lnTo>
                  <a:lnTo>
                    <a:pt x="365" y="1346"/>
                  </a:lnTo>
                  <a:lnTo>
                    <a:pt x="457" y="913"/>
                  </a:lnTo>
                  <a:lnTo>
                    <a:pt x="571" y="548"/>
                  </a:lnTo>
                  <a:lnTo>
                    <a:pt x="685" y="320"/>
                  </a:lnTo>
                  <a:lnTo>
                    <a:pt x="776" y="183"/>
                  </a:lnTo>
                  <a:lnTo>
                    <a:pt x="821" y="160"/>
                  </a:lnTo>
                  <a:close/>
                  <a:moveTo>
                    <a:pt x="776" y="1"/>
                  </a:moveTo>
                  <a:lnTo>
                    <a:pt x="707" y="46"/>
                  </a:lnTo>
                  <a:lnTo>
                    <a:pt x="616" y="115"/>
                  </a:lnTo>
                  <a:lnTo>
                    <a:pt x="548" y="206"/>
                  </a:lnTo>
                  <a:lnTo>
                    <a:pt x="479" y="343"/>
                  </a:lnTo>
                  <a:lnTo>
                    <a:pt x="434" y="479"/>
                  </a:lnTo>
                  <a:lnTo>
                    <a:pt x="297" y="890"/>
                  </a:lnTo>
                  <a:lnTo>
                    <a:pt x="206" y="1323"/>
                  </a:lnTo>
                  <a:lnTo>
                    <a:pt x="115" y="1825"/>
                  </a:lnTo>
                  <a:lnTo>
                    <a:pt x="69" y="2349"/>
                  </a:lnTo>
                  <a:lnTo>
                    <a:pt x="23" y="2920"/>
                  </a:lnTo>
                  <a:lnTo>
                    <a:pt x="1" y="3490"/>
                  </a:lnTo>
                  <a:lnTo>
                    <a:pt x="1" y="4014"/>
                  </a:lnTo>
                  <a:lnTo>
                    <a:pt x="46" y="4516"/>
                  </a:lnTo>
                  <a:lnTo>
                    <a:pt x="92" y="4972"/>
                  </a:lnTo>
                  <a:lnTo>
                    <a:pt x="160" y="5360"/>
                  </a:lnTo>
                  <a:lnTo>
                    <a:pt x="206" y="5519"/>
                  </a:lnTo>
                  <a:lnTo>
                    <a:pt x="274" y="5656"/>
                  </a:lnTo>
                  <a:lnTo>
                    <a:pt x="320" y="5770"/>
                  </a:lnTo>
                  <a:lnTo>
                    <a:pt x="388" y="5861"/>
                  </a:lnTo>
                  <a:lnTo>
                    <a:pt x="479" y="5907"/>
                  </a:lnTo>
                  <a:lnTo>
                    <a:pt x="548" y="5930"/>
                  </a:lnTo>
                  <a:lnTo>
                    <a:pt x="571" y="5930"/>
                  </a:lnTo>
                  <a:lnTo>
                    <a:pt x="639" y="5907"/>
                  </a:lnTo>
                  <a:lnTo>
                    <a:pt x="707" y="5884"/>
                  </a:lnTo>
                  <a:lnTo>
                    <a:pt x="776" y="5793"/>
                  </a:lnTo>
                  <a:lnTo>
                    <a:pt x="844" y="5702"/>
                  </a:lnTo>
                  <a:lnTo>
                    <a:pt x="913" y="5588"/>
                  </a:lnTo>
                  <a:lnTo>
                    <a:pt x="981" y="5428"/>
                  </a:lnTo>
                  <a:lnTo>
                    <a:pt x="1095" y="5040"/>
                  </a:lnTo>
                  <a:lnTo>
                    <a:pt x="1209" y="4607"/>
                  </a:lnTo>
                  <a:lnTo>
                    <a:pt x="1278" y="4105"/>
                  </a:lnTo>
                  <a:lnTo>
                    <a:pt x="1346" y="3558"/>
                  </a:lnTo>
                  <a:lnTo>
                    <a:pt x="1392" y="2988"/>
                  </a:lnTo>
                  <a:lnTo>
                    <a:pt x="1392" y="2418"/>
                  </a:lnTo>
                  <a:lnTo>
                    <a:pt x="1392" y="1893"/>
                  </a:lnTo>
                  <a:lnTo>
                    <a:pt x="1369" y="1392"/>
                  </a:lnTo>
                  <a:lnTo>
                    <a:pt x="1300" y="936"/>
                  </a:lnTo>
                  <a:lnTo>
                    <a:pt x="1232" y="525"/>
                  </a:lnTo>
                  <a:lnTo>
                    <a:pt x="1186" y="365"/>
                  </a:lnTo>
                  <a:lnTo>
                    <a:pt x="1118" y="251"/>
                  </a:lnTo>
                  <a:lnTo>
                    <a:pt x="1072" y="137"/>
                  </a:lnTo>
                  <a:lnTo>
                    <a:pt x="1004" y="69"/>
                  </a:lnTo>
                  <a:lnTo>
                    <a:pt x="935" y="23"/>
                  </a:lnTo>
                  <a:lnTo>
                    <a:pt x="84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7" name="Google Shape;1327;p24"/>
            <p:cNvSpPr/>
            <p:nvPr/>
          </p:nvSpPr>
          <p:spPr>
            <a:xfrm>
              <a:off x="6561600" y="3033375"/>
              <a:ext cx="148250" cy="35375"/>
            </a:xfrm>
            <a:custGeom>
              <a:avLst/>
              <a:gdLst/>
              <a:ahLst/>
              <a:cxnLst/>
              <a:rect l="l" t="t" r="r" b="b"/>
              <a:pathLst>
                <a:path w="5930" h="1415" extrusionOk="0">
                  <a:moveTo>
                    <a:pt x="2304" y="160"/>
                  </a:moveTo>
                  <a:lnTo>
                    <a:pt x="2988" y="183"/>
                  </a:lnTo>
                  <a:lnTo>
                    <a:pt x="3558" y="228"/>
                  </a:lnTo>
                  <a:lnTo>
                    <a:pt x="4083" y="274"/>
                  </a:lnTo>
                  <a:lnTo>
                    <a:pt x="4562" y="365"/>
                  </a:lnTo>
                  <a:lnTo>
                    <a:pt x="4995" y="456"/>
                  </a:lnTo>
                  <a:lnTo>
                    <a:pt x="5383" y="570"/>
                  </a:lnTo>
                  <a:lnTo>
                    <a:pt x="5611" y="684"/>
                  </a:lnTo>
                  <a:lnTo>
                    <a:pt x="5725" y="776"/>
                  </a:lnTo>
                  <a:lnTo>
                    <a:pt x="5748" y="821"/>
                  </a:lnTo>
                  <a:lnTo>
                    <a:pt x="5770" y="844"/>
                  </a:lnTo>
                  <a:lnTo>
                    <a:pt x="5748" y="890"/>
                  </a:lnTo>
                  <a:lnTo>
                    <a:pt x="5702" y="935"/>
                  </a:lnTo>
                  <a:lnTo>
                    <a:pt x="5565" y="1004"/>
                  </a:lnTo>
                  <a:lnTo>
                    <a:pt x="5314" y="1095"/>
                  </a:lnTo>
                  <a:lnTo>
                    <a:pt x="4995" y="1163"/>
                  </a:lnTo>
                  <a:lnTo>
                    <a:pt x="4585" y="1209"/>
                  </a:lnTo>
                  <a:lnTo>
                    <a:pt x="4106" y="1232"/>
                  </a:lnTo>
                  <a:lnTo>
                    <a:pt x="3558" y="1254"/>
                  </a:lnTo>
                  <a:lnTo>
                    <a:pt x="2943" y="1232"/>
                  </a:lnTo>
                  <a:lnTo>
                    <a:pt x="2373" y="1186"/>
                  </a:lnTo>
                  <a:lnTo>
                    <a:pt x="1848" y="1118"/>
                  </a:lnTo>
                  <a:lnTo>
                    <a:pt x="1346" y="1049"/>
                  </a:lnTo>
                  <a:lnTo>
                    <a:pt x="913" y="958"/>
                  </a:lnTo>
                  <a:lnTo>
                    <a:pt x="548" y="844"/>
                  </a:lnTo>
                  <a:lnTo>
                    <a:pt x="297" y="730"/>
                  </a:lnTo>
                  <a:lnTo>
                    <a:pt x="183" y="639"/>
                  </a:lnTo>
                  <a:lnTo>
                    <a:pt x="161" y="593"/>
                  </a:lnTo>
                  <a:lnTo>
                    <a:pt x="161" y="570"/>
                  </a:lnTo>
                  <a:lnTo>
                    <a:pt x="161" y="525"/>
                  </a:lnTo>
                  <a:lnTo>
                    <a:pt x="183" y="502"/>
                  </a:lnTo>
                  <a:lnTo>
                    <a:pt x="297" y="411"/>
                  </a:lnTo>
                  <a:lnTo>
                    <a:pt x="480" y="365"/>
                  </a:lnTo>
                  <a:lnTo>
                    <a:pt x="731" y="297"/>
                  </a:lnTo>
                  <a:lnTo>
                    <a:pt x="1027" y="251"/>
                  </a:lnTo>
                  <a:lnTo>
                    <a:pt x="1392" y="205"/>
                  </a:lnTo>
                  <a:lnTo>
                    <a:pt x="1825" y="183"/>
                  </a:lnTo>
                  <a:lnTo>
                    <a:pt x="2304" y="160"/>
                  </a:lnTo>
                  <a:close/>
                  <a:moveTo>
                    <a:pt x="2441" y="0"/>
                  </a:moveTo>
                  <a:lnTo>
                    <a:pt x="1916" y="23"/>
                  </a:lnTo>
                  <a:lnTo>
                    <a:pt x="1415" y="46"/>
                  </a:lnTo>
                  <a:lnTo>
                    <a:pt x="959" y="91"/>
                  </a:lnTo>
                  <a:lnTo>
                    <a:pt x="571" y="160"/>
                  </a:lnTo>
                  <a:lnTo>
                    <a:pt x="411" y="228"/>
                  </a:lnTo>
                  <a:lnTo>
                    <a:pt x="275" y="274"/>
                  </a:lnTo>
                  <a:lnTo>
                    <a:pt x="161" y="342"/>
                  </a:lnTo>
                  <a:lnTo>
                    <a:pt x="69" y="411"/>
                  </a:lnTo>
                  <a:lnTo>
                    <a:pt x="24" y="479"/>
                  </a:lnTo>
                  <a:lnTo>
                    <a:pt x="1" y="547"/>
                  </a:lnTo>
                  <a:lnTo>
                    <a:pt x="1" y="639"/>
                  </a:lnTo>
                  <a:lnTo>
                    <a:pt x="46" y="707"/>
                  </a:lnTo>
                  <a:lnTo>
                    <a:pt x="115" y="776"/>
                  </a:lnTo>
                  <a:lnTo>
                    <a:pt x="206" y="844"/>
                  </a:lnTo>
                  <a:lnTo>
                    <a:pt x="343" y="912"/>
                  </a:lnTo>
                  <a:lnTo>
                    <a:pt x="480" y="981"/>
                  </a:lnTo>
                  <a:lnTo>
                    <a:pt x="867" y="1095"/>
                  </a:lnTo>
                  <a:lnTo>
                    <a:pt x="1324" y="1209"/>
                  </a:lnTo>
                  <a:lnTo>
                    <a:pt x="1825" y="1277"/>
                  </a:lnTo>
                  <a:lnTo>
                    <a:pt x="2350" y="1346"/>
                  </a:lnTo>
                  <a:lnTo>
                    <a:pt x="2920" y="1391"/>
                  </a:lnTo>
                  <a:lnTo>
                    <a:pt x="3604" y="1414"/>
                  </a:lnTo>
                  <a:lnTo>
                    <a:pt x="4060" y="1391"/>
                  </a:lnTo>
                  <a:lnTo>
                    <a:pt x="4493" y="1368"/>
                  </a:lnTo>
                  <a:lnTo>
                    <a:pt x="4881" y="1323"/>
                  </a:lnTo>
                  <a:lnTo>
                    <a:pt x="5223" y="1277"/>
                  </a:lnTo>
                  <a:lnTo>
                    <a:pt x="5497" y="1186"/>
                  </a:lnTo>
                  <a:lnTo>
                    <a:pt x="5725" y="1095"/>
                  </a:lnTo>
                  <a:lnTo>
                    <a:pt x="5816" y="1049"/>
                  </a:lnTo>
                  <a:lnTo>
                    <a:pt x="5862" y="981"/>
                  </a:lnTo>
                  <a:lnTo>
                    <a:pt x="5907" y="912"/>
                  </a:lnTo>
                  <a:lnTo>
                    <a:pt x="5930" y="844"/>
                  </a:lnTo>
                  <a:lnTo>
                    <a:pt x="5907" y="776"/>
                  </a:lnTo>
                  <a:lnTo>
                    <a:pt x="5884" y="707"/>
                  </a:lnTo>
                  <a:lnTo>
                    <a:pt x="5816" y="639"/>
                  </a:lnTo>
                  <a:lnTo>
                    <a:pt x="5702" y="570"/>
                  </a:lnTo>
                  <a:lnTo>
                    <a:pt x="5588" y="502"/>
                  </a:lnTo>
                  <a:lnTo>
                    <a:pt x="5428" y="433"/>
                  </a:lnTo>
                  <a:lnTo>
                    <a:pt x="5041" y="297"/>
                  </a:lnTo>
                  <a:lnTo>
                    <a:pt x="4607" y="205"/>
                  </a:lnTo>
                  <a:lnTo>
                    <a:pt x="4106" y="114"/>
                  </a:lnTo>
                  <a:lnTo>
                    <a:pt x="3558" y="69"/>
                  </a:lnTo>
                  <a:lnTo>
                    <a:pt x="2988" y="23"/>
                  </a:lnTo>
                  <a:lnTo>
                    <a:pt x="244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328" name="Google Shape;1328;p24"/>
          <p:cNvSpPr/>
          <p:nvPr/>
        </p:nvSpPr>
        <p:spPr>
          <a:xfrm>
            <a:off x="3671035" y="3981539"/>
            <a:ext cx="272261" cy="272333"/>
          </a:xfrm>
          <a:custGeom>
            <a:avLst/>
            <a:gdLst/>
            <a:ahLst/>
            <a:cxnLst/>
            <a:rect l="l" t="t" r="r" b="b"/>
            <a:pathLst>
              <a:path w="3818" h="3819" fill="none" extrusionOk="0">
                <a:moveTo>
                  <a:pt x="1948" y="3818"/>
                </a:moveTo>
                <a:lnTo>
                  <a:pt x="1948" y="3818"/>
                </a:lnTo>
                <a:lnTo>
                  <a:pt x="1792" y="3818"/>
                </a:lnTo>
                <a:lnTo>
                  <a:pt x="1792" y="3818"/>
                </a:lnTo>
                <a:lnTo>
                  <a:pt x="1403" y="3740"/>
                </a:lnTo>
                <a:lnTo>
                  <a:pt x="1013" y="3585"/>
                </a:lnTo>
                <a:lnTo>
                  <a:pt x="701" y="3351"/>
                </a:lnTo>
                <a:lnTo>
                  <a:pt x="468" y="3117"/>
                </a:lnTo>
                <a:lnTo>
                  <a:pt x="234" y="2805"/>
                </a:lnTo>
                <a:lnTo>
                  <a:pt x="78" y="2494"/>
                </a:lnTo>
                <a:lnTo>
                  <a:pt x="0" y="2104"/>
                </a:lnTo>
                <a:lnTo>
                  <a:pt x="0" y="1715"/>
                </a:lnTo>
                <a:lnTo>
                  <a:pt x="0" y="1715"/>
                </a:lnTo>
                <a:lnTo>
                  <a:pt x="78" y="1325"/>
                </a:lnTo>
                <a:lnTo>
                  <a:pt x="234" y="1014"/>
                </a:lnTo>
                <a:lnTo>
                  <a:pt x="390" y="702"/>
                </a:lnTo>
                <a:lnTo>
                  <a:pt x="624" y="468"/>
                </a:lnTo>
                <a:lnTo>
                  <a:pt x="935" y="235"/>
                </a:lnTo>
                <a:lnTo>
                  <a:pt x="1247" y="79"/>
                </a:lnTo>
                <a:lnTo>
                  <a:pt x="1558" y="1"/>
                </a:lnTo>
                <a:lnTo>
                  <a:pt x="1948" y="1"/>
                </a:lnTo>
                <a:lnTo>
                  <a:pt x="1948" y="1"/>
                </a:lnTo>
                <a:lnTo>
                  <a:pt x="2104" y="1"/>
                </a:lnTo>
                <a:lnTo>
                  <a:pt x="2104" y="1"/>
                </a:lnTo>
                <a:lnTo>
                  <a:pt x="2493" y="79"/>
                </a:lnTo>
                <a:lnTo>
                  <a:pt x="2805" y="157"/>
                </a:lnTo>
                <a:lnTo>
                  <a:pt x="3116" y="391"/>
                </a:lnTo>
                <a:lnTo>
                  <a:pt x="3428" y="624"/>
                </a:lnTo>
                <a:lnTo>
                  <a:pt x="3584" y="936"/>
                </a:lnTo>
                <a:lnTo>
                  <a:pt x="3740" y="1325"/>
                </a:lnTo>
                <a:lnTo>
                  <a:pt x="3818" y="1637"/>
                </a:lnTo>
                <a:lnTo>
                  <a:pt x="3818" y="2026"/>
                </a:lnTo>
                <a:lnTo>
                  <a:pt x="3818" y="2026"/>
                </a:lnTo>
                <a:lnTo>
                  <a:pt x="3740" y="2416"/>
                </a:lnTo>
                <a:lnTo>
                  <a:pt x="3662" y="2728"/>
                </a:lnTo>
                <a:lnTo>
                  <a:pt x="3428" y="3039"/>
                </a:lnTo>
                <a:lnTo>
                  <a:pt x="3194" y="3273"/>
                </a:lnTo>
                <a:lnTo>
                  <a:pt x="2961" y="3507"/>
                </a:lnTo>
                <a:lnTo>
                  <a:pt x="2649" y="3662"/>
                </a:lnTo>
                <a:lnTo>
                  <a:pt x="2260" y="3740"/>
                </a:lnTo>
                <a:lnTo>
                  <a:pt x="1948" y="3818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29" name="Google Shape;1329;p24"/>
          <p:cNvSpPr/>
          <p:nvPr/>
        </p:nvSpPr>
        <p:spPr>
          <a:xfrm>
            <a:off x="3721023" y="3459414"/>
            <a:ext cx="266700" cy="272261"/>
          </a:xfrm>
          <a:custGeom>
            <a:avLst/>
            <a:gdLst/>
            <a:ahLst/>
            <a:cxnLst/>
            <a:rect l="l" t="t" r="r" b="b"/>
            <a:pathLst>
              <a:path w="3740" h="3818" fill="none" extrusionOk="0">
                <a:moveTo>
                  <a:pt x="1870" y="3817"/>
                </a:moveTo>
                <a:lnTo>
                  <a:pt x="1870" y="3817"/>
                </a:lnTo>
                <a:lnTo>
                  <a:pt x="1714" y="3817"/>
                </a:lnTo>
                <a:lnTo>
                  <a:pt x="1714" y="3817"/>
                </a:lnTo>
                <a:lnTo>
                  <a:pt x="1325" y="3739"/>
                </a:lnTo>
                <a:lnTo>
                  <a:pt x="935" y="3584"/>
                </a:lnTo>
                <a:lnTo>
                  <a:pt x="702" y="3428"/>
                </a:lnTo>
                <a:lnTo>
                  <a:pt x="390" y="3116"/>
                </a:lnTo>
                <a:lnTo>
                  <a:pt x="234" y="2883"/>
                </a:lnTo>
                <a:lnTo>
                  <a:pt x="78" y="2493"/>
                </a:lnTo>
                <a:lnTo>
                  <a:pt x="0" y="2103"/>
                </a:lnTo>
                <a:lnTo>
                  <a:pt x="0" y="1714"/>
                </a:lnTo>
                <a:lnTo>
                  <a:pt x="0" y="1714"/>
                </a:lnTo>
                <a:lnTo>
                  <a:pt x="0" y="1402"/>
                </a:lnTo>
                <a:lnTo>
                  <a:pt x="156" y="1091"/>
                </a:lnTo>
                <a:lnTo>
                  <a:pt x="312" y="779"/>
                </a:lnTo>
                <a:lnTo>
                  <a:pt x="546" y="545"/>
                </a:lnTo>
                <a:lnTo>
                  <a:pt x="857" y="312"/>
                </a:lnTo>
                <a:lnTo>
                  <a:pt x="1169" y="156"/>
                </a:lnTo>
                <a:lnTo>
                  <a:pt x="1481" y="78"/>
                </a:lnTo>
                <a:lnTo>
                  <a:pt x="1870" y="0"/>
                </a:lnTo>
                <a:lnTo>
                  <a:pt x="1870" y="0"/>
                </a:lnTo>
                <a:lnTo>
                  <a:pt x="2026" y="0"/>
                </a:lnTo>
                <a:lnTo>
                  <a:pt x="2026" y="0"/>
                </a:lnTo>
                <a:lnTo>
                  <a:pt x="2415" y="78"/>
                </a:lnTo>
                <a:lnTo>
                  <a:pt x="2805" y="234"/>
                </a:lnTo>
                <a:lnTo>
                  <a:pt x="3039" y="468"/>
                </a:lnTo>
                <a:lnTo>
                  <a:pt x="3350" y="701"/>
                </a:lnTo>
                <a:lnTo>
                  <a:pt x="3506" y="1013"/>
                </a:lnTo>
                <a:lnTo>
                  <a:pt x="3662" y="1324"/>
                </a:lnTo>
                <a:lnTo>
                  <a:pt x="3740" y="1714"/>
                </a:lnTo>
                <a:lnTo>
                  <a:pt x="3740" y="2103"/>
                </a:lnTo>
                <a:lnTo>
                  <a:pt x="3740" y="2103"/>
                </a:lnTo>
                <a:lnTo>
                  <a:pt x="3740" y="2415"/>
                </a:lnTo>
                <a:lnTo>
                  <a:pt x="3584" y="2805"/>
                </a:lnTo>
                <a:lnTo>
                  <a:pt x="3428" y="3116"/>
                </a:lnTo>
                <a:lnTo>
                  <a:pt x="3194" y="3350"/>
                </a:lnTo>
                <a:lnTo>
                  <a:pt x="2883" y="3506"/>
                </a:lnTo>
                <a:lnTo>
                  <a:pt x="2571" y="3739"/>
                </a:lnTo>
                <a:lnTo>
                  <a:pt x="2260" y="3817"/>
                </a:lnTo>
                <a:lnTo>
                  <a:pt x="1870" y="3817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30" name="Google Shape;1330;p24"/>
          <p:cNvSpPr/>
          <p:nvPr/>
        </p:nvSpPr>
        <p:spPr>
          <a:xfrm>
            <a:off x="3765448" y="2942779"/>
            <a:ext cx="272261" cy="272261"/>
          </a:xfrm>
          <a:custGeom>
            <a:avLst/>
            <a:gdLst/>
            <a:ahLst/>
            <a:cxnLst/>
            <a:rect l="l" t="t" r="r" b="b"/>
            <a:pathLst>
              <a:path w="3818" h="3818" fill="none" extrusionOk="0">
                <a:moveTo>
                  <a:pt x="1870" y="3817"/>
                </a:moveTo>
                <a:lnTo>
                  <a:pt x="1870" y="3817"/>
                </a:lnTo>
                <a:lnTo>
                  <a:pt x="1715" y="3817"/>
                </a:lnTo>
                <a:lnTo>
                  <a:pt x="1715" y="3817"/>
                </a:lnTo>
                <a:lnTo>
                  <a:pt x="1325" y="3739"/>
                </a:lnTo>
                <a:lnTo>
                  <a:pt x="1013" y="3584"/>
                </a:lnTo>
                <a:lnTo>
                  <a:pt x="702" y="3350"/>
                </a:lnTo>
                <a:lnTo>
                  <a:pt x="390" y="3116"/>
                </a:lnTo>
                <a:lnTo>
                  <a:pt x="234" y="2805"/>
                </a:lnTo>
                <a:lnTo>
                  <a:pt x="79" y="2493"/>
                </a:lnTo>
                <a:lnTo>
                  <a:pt x="1" y="2103"/>
                </a:lnTo>
                <a:lnTo>
                  <a:pt x="1" y="1714"/>
                </a:lnTo>
                <a:lnTo>
                  <a:pt x="1" y="1714"/>
                </a:lnTo>
                <a:lnTo>
                  <a:pt x="79" y="1324"/>
                </a:lnTo>
                <a:lnTo>
                  <a:pt x="156" y="1013"/>
                </a:lnTo>
                <a:lnTo>
                  <a:pt x="390" y="701"/>
                </a:lnTo>
                <a:lnTo>
                  <a:pt x="624" y="468"/>
                </a:lnTo>
                <a:lnTo>
                  <a:pt x="858" y="234"/>
                </a:lnTo>
                <a:lnTo>
                  <a:pt x="1169" y="78"/>
                </a:lnTo>
                <a:lnTo>
                  <a:pt x="1559" y="0"/>
                </a:lnTo>
                <a:lnTo>
                  <a:pt x="1870" y="0"/>
                </a:lnTo>
                <a:lnTo>
                  <a:pt x="1870" y="0"/>
                </a:lnTo>
                <a:lnTo>
                  <a:pt x="2026" y="0"/>
                </a:lnTo>
                <a:lnTo>
                  <a:pt x="2026" y="0"/>
                </a:lnTo>
                <a:lnTo>
                  <a:pt x="2416" y="78"/>
                </a:lnTo>
                <a:lnTo>
                  <a:pt x="2805" y="156"/>
                </a:lnTo>
                <a:lnTo>
                  <a:pt x="3117" y="390"/>
                </a:lnTo>
                <a:lnTo>
                  <a:pt x="3351" y="623"/>
                </a:lnTo>
                <a:lnTo>
                  <a:pt x="3584" y="935"/>
                </a:lnTo>
                <a:lnTo>
                  <a:pt x="3740" y="1324"/>
                </a:lnTo>
                <a:lnTo>
                  <a:pt x="3818" y="1636"/>
                </a:lnTo>
                <a:lnTo>
                  <a:pt x="3818" y="2026"/>
                </a:lnTo>
                <a:lnTo>
                  <a:pt x="3818" y="2026"/>
                </a:lnTo>
                <a:lnTo>
                  <a:pt x="3740" y="2415"/>
                </a:lnTo>
                <a:lnTo>
                  <a:pt x="3584" y="2727"/>
                </a:lnTo>
                <a:lnTo>
                  <a:pt x="3428" y="3038"/>
                </a:lnTo>
                <a:lnTo>
                  <a:pt x="3195" y="3272"/>
                </a:lnTo>
                <a:lnTo>
                  <a:pt x="2883" y="3506"/>
                </a:lnTo>
                <a:lnTo>
                  <a:pt x="2571" y="3662"/>
                </a:lnTo>
                <a:lnTo>
                  <a:pt x="2260" y="3739"/>
                </a:lnTo>
                <a:lnTo>
                  <a:pt x="1870" y="3817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31" name="Google Shape;1331;p24"/>
          <p:cNvSpPr/>
          <p:nvPr/>
        </p:nvSpPr>
        <p:spPr>
          <a:xfrm>
            <a:off x="3809874" y="2420582"/>
            <a:ext cx="272333" cy="272261"/>
          </a:xfrm>
          <a:custGeom>
            <a:avLst/>
            <a:gdLst/>
            <a:ahLst/>
            <a:cxnLst/>
            <a:rect l="l" t="t" r="r" b="b"/>
            <a:pathLst>
              <a:path w="3819" h="3818" fill="none" extrusionOk="0">
                <a:moveTo>
                  <a:pt x="1948" y="3817"/>
                </a:moveTo>
                <a:lnTo>
                  <a:pt x="1948" y="3817"/>
                </a:lnTo>
                <a:lnTo>
                  <a:pt x="1715" y="3817"/>
                </a:lnTo>
                <a:lnTo>
                  <a:pt x="1715" y="3817"/>
                </a:lnTo>
                <a:lnTo>
                  <a:pt x="1325" y="3740"/>
                </a:lnTo>
                <a:lnTo>
                  <a:pt x="1014" y="3584"/>
                </a:lnTo>
                <a:lnTo>
                  <a:pt x="702" y="3428"/>
                </a:lnTo>
                <a:lnTo>
                  <a:pt x="468" y="3116"/>
                </a:lnTo>
                <a:lnTo>
                  <a:pt x="235" y="2883"/>
                </a:lnTo>
                <a:lnTo>
                  <a:pt x="79" y="2493"/>
                </a:lnTo>
                <a:lnTo>
                  <a:pt x="1" y="2104"/>
                </a:lnTo>
                <a:lnTo>
                  <a:pt x="1" y="1792"/>
                </a:lnTo>
                <a:lnTo>
                  <a:pt x="1" y="1792"/>
                </a:lnTo>
                <a:lnTo>
                  <a:pt x="79" y="1402"/>
                </a:lnTo>
                <a:lnTo>
                  <a:pt x="235" y="1091"/>
                </a:lnTo>
                <a:lnTo>
                  <a:pt x="390" y="779"/>
                </a:lnTo>
                <a:lnTo>
                  <a:pt x="624" y="546"/>
                </a:lnTo>
                <a:lnTo>
                  <a:pt x="936" y="312"/>
                </a:lnTo>
                <a:lnTo>
                  <a:pt x="1247" y="156"/>
                </a:lnTo>
                <a:lnTo>
                  <a:pt x="1559" y="78"/>
                </a:lnTo>
                <a:lnTo>
                  <a:pt x="1948" y="0"/>
                </a:lnTo>
                <a:lnTo>
                  <a:pt x="1948" y="0"/>
                </a:lnTo>
                <a:lnTo>
                  <a:pt x="2104" y="0"/>
                </a:lnTo>
                <a:lnTo>
                  <a:pt x="2104" y="0"/>
                </a:lnTo>
                <a:lnTo>
                  <a:pt x="2494" y="78"/>
                </a:lnTo>
                <a:lnTo>
                  <a:pt x="2805" y="234"/>
                </a:lnTo>
                <a:lnTo>
                  <a:pt x="3117" y="468"/>
                </a:lnTo>
                <a:lnTo>
                  <a:pt x="3351" y="701"/>
                </a:lnTo>
                <a:lnTo>
                  <a:pt x="3584" y="1013"/>
                </a:lnTo>
                <a:lnTo>
                  <a:pt x="3740" y="1325"/>
                </a:lnTo>
                <a:lnTo>
                  <a:pt x="3818" y="1714"/>
                </a:lnTo>
                <a:lnTo>
                  <a:pt x="3818" y="2104"/>
                </a:lnTo>
                <a:lnTo>
                  <a:pt x="3818" y="2104"/>
                </a:lnTo>
                <a:lnTo>
                  <a:pt x="3740" y="2415"/>
                </a:lnTo>
                <a:lnTo>
                  <a:pt x="3584" y="2805"/>
                </a:lnTo>
                <a:lnTo>
                  <a:pt x="3429" y="3116"/>
                </a:lnTo>
                <a:lnTo>
                  <a:pt x="3195" y="3350"/>
                </a:lnTo>
                <a:lnTo>
                  <a:pt x="2961" y="3584"/>
                </a:lnTo>
                <a:lnTo>
                  <a:pt x="2650" y="3740"/>
                </a:lnTo>
                <a:lnTo>
                  <a:pt x="2260" y="3817"/>
                </a:lnTo>
                <a:lnTo>
                  <a:pt x="1948" y="3817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32" name="Google Shape;1332;p24"/>
          <p:cNvSpPr/>
          <p:nvPr/>
        </p:nvSpPr>
        <p:spPr>
          <a:xfrm>
            <a:off x="3854371" y="1903947"/>
            <a:ext cx="272261" cy="272261"/>
          </a:xfrm>
          <a:custGeom>
            <a:avLst/>
            <a:gdLst/>
            <a:ahLst/>
            <a:cxnLst/>
            <a:rect l="l" t="t" r="r" b="b"/>
            <a:pathLst>
              <a:path w="3818" h="3818" fill="none" extrusionOk="0">
                <a:moveTo>
                  <a:pt x="1948" y="3817"/>
                </a:moveTo>
                <a:lnTo>
                  <a:pt x="1948" y="3817"/>
                </a:lnTo>
                <a:lnTo>
                  <a:pt x="1792" y="3817"/>
                </a:lnTo>
                <a:lnTo>
                  <a:pt x="1792" y="3817"/>
                </a:lnTo>
                <a:lnTo>
                  <a:pt x="1402" y="3740"/>
                </a:lnTo>
                <a:lnTo>
                  <a:pt x="1013" y="3584"/>
                </a:lnTo>
                <a:lnTo>
                  <a:pt x="701" y="3350"/>
                </a:lnTo>
                <a:lnTo>
                  <a:pt x="468" y="3116"/>
                </a:lnTo>
                <a:lnTo>
                  <a:pt x="234" y="2805"/>
                </a:lnTo>
                <a:lnTo>
                  <a:pt x="78" y="2493"/>
                </a:lnTo>
                <a:lnTo>
                  <a:pt x="0" y="2104"/>
                </a:lnTo>
                <a:lnTo>
                  <a:pt x="0" y="1714"/>
                </a:lnTo>
                <a:lnTo>
                  <a:pt x="0" y="1714"/>
                </a:lnTo>
                <a:lnTo>
                  <a:pt x="78" y="1325"/>
                </a:lnTo>
                <a:lnTo>
                  <a:pt x="234" y="1013"/>
                </a:lnTo>
                <a:lnTo>
                  <a:pt x="390" y="701"/>
                </a:lnTo>
                <a:lnTo>
                  <a:pt x="623" y="468"/>
                </a:lnTo>
                <a:lnTo>
                  <a:pt x="935" y="234"/>
                </a:lnTo>
                <a:lnTo>
                  <a:pt x="1247" y="78"/>
                </a:lnTo>
                <a:lnTo>
                  <a:pt x="1558" y="0"/>
                </a:lnTo>
                <a:lnTo>
                  <a:pt x="1948" y="0"/>
                </a:lnTo>
                <a:lnTo>
                  <a:pt x="1948" y="0"/>
                </a:lnTo>
                <a:lnTo>
                  <a:pt x="2104" y="0"/>
                </a:lnTo>
                <a:lnTo>
                  <a:pt x="2104" y="0"/>
                </a:lnTo>
                <a:lnTo>
                  <a:pt x="2493" y="78"/>
                </a:lnTo>
                <a:lnTo>
                  <a:pt x="2805" y="234"/>
                </a:lnTo>
                <a:lnTo>
                  <a:pt x="3116" y="390"/>
                </a:lnTo>
                <a:lnTo>
                  <a:pt x="3428" y="623"/>
                </a:lnTo>
                <a:lnTo>
                  <a:pt x="3584" y="935"/>
                </a:lnTo>
                <a:lnTo>
                  <a:pt x="3740" y="1325"/>
                </a:lnTo>
                <a:lnTo>
                  <a:pt x="3817" y="1636"/>
                </a:lnTo>
                <a:lnTo>
                  <a:pt x="3817" y="2026"/>
                </a:lnTo>
                <a:lnTo>
                  <a:pt x="3817" y="2026"/>
                </a:lnTo>
                <a:lnTo>
                  <a:pt x="3740" y="2415"/>
                </a:lnTo>
                <a:lnTo>
                  <a:pt x="3662" y="2727"/>
                </a:lnTo>
                <a:lnTo>
                  <a:pt x="3428" y="3038"/>
                </a:lnTo>
                <a:lnTo>
                  <a:pt x="3194" y="3272"/>
                </a:lnTo>
                <a:lnTo>
                  <a:pt x="2960" y="3506"/>
                </a:lnTo>
                <a:lnTo>
                  <a:pt x="2649" y="3662"/>
                </a:lnTo>
                <a:lnTo>
                  <a:pt x="2259" y="3740"/>
                </a:lnTo>
                <a:lnTo>
                  <a:pt x="1948" y="3817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33" name="Google Shape;1333;p24"/>
          <p:cNvSpPr/>
          <p:nvPr/>
        </p:nvSpPr>
        <p:spPr>
          <a:xfrm>
            <a:off x="3904359" y="1381751"/>
            <a:ext cx="272261" cy="272261"/>
          </a:xfrm>
          <a:custGeom>
            <a:avLst/>
            <a:gdLst/>
            <a:ahLst/>
            <a:cxnLst/>
            <a:rect l="l" t="t" r="r" b="b"/>
            <a:pathLst>
              <a:path w="3818" h="3818" fill="none" extrusionOk="0">
                <a:moveTo>
                  <a:pt x="1870" y="3818"/>
                </a:moveTo>
                <a:lnTo>
                  <a:pt x="1870" y="3818"/>
                </a:lnTo>
                <a:lnTo>
                  <a:pt x="1714" y="3818"/>
                </a:lnTo>
                <a:lnTo>
                  <a:pt x="1714" y="3818"/>
                </a:lnTo>
                <a:lnTo>
                  <a:pt x="1325" y="3740"/>
                </a:lnTo>
                <a:lnTo>
                  <a:pt x="1013" y="3584"/>
                </a:lnTo>
                <a:lnTo>
                  <a:pt x="701" y="3428"/>
                </a:lnTo>
                <a:lnTo>
                  <a:pt x="390" y="3116"/>
                </a:lnTo>
                <a:lnTo>
                  <a:pt x="234" y="2883"/>
                </a:lnTo>
                <a:lnTo>
                  <a:pt x="78" y="2493"/>
                </a:lnTo>
                <a:lnTo>
                  <a:pt x="0" y="2182"/>
                </a:lnTo>
                <a:lnTo>
                  <a:pt x="0" y="1792"/>
                </a:lnTo>
                <a:lnTo>
                  <a:pt x="0" y="1792"/>
                </a:lnTo>
                <a:lnTo>
                  <a:pt x="0" y="1403"/>
                </a:lnTo>
                <a:lnTo>
                  <a:pt x="156" y="1091"/>
                </a:lnTo>
                <a:lnTo>
                  <a:pt x="390" y="779"/>
                </a:lnTo>
                <a:lnTo>
                  <a:pt x="623" y="546"/>
                </a:lnTo>
                <a:lnTo>
                  <a:pt x="857" y="312"/>
                </a:lnTo>
                <a:lnTo>
                  <a:pt x="1169" y="156"/>
                </a:lnTo>
                <a:lnTo>
                  <a:pt x="1480" y="78"/>
                </a:lnTo>
                <a:lnTo>
                  <a:pt x="1870" y="0"/>
                </a:lnTo>
                <a:lnTo>
                  <a:pt x="1870" y="0"/>
                </a:lnTo>
                <a:lnTo>
                  <a:pt x="2026" y="0"/>
                </a:lnTo>
                <a:lnTo>
                  <a:pt x="2026" y="0"/>
                </a:lnTo>
                <a:lnTo>
                  <a:pt x="2415" y="78"/>
                </a:lnTo>
                <a:lnTo>
                  <a:pt x="2805" y="234"/>
                </a:lnTo>
                <a:lnTo>
                  <a:pt x="3116" y="468"/>
                </a:lnTo>
                <a:lnTo>
                  <a:pt x="3350" y="701"/>
                </a:lnTo>
                <a:lnTo>
                  <a:pt x="3584" y="1013"/>
                </a:lnTo>
                <a:lnTo>
                  <a:pt x="3662" y="1325"/>
                </a:lnTo>
                <a:lnTo>
                  <a:pt x="3740" y="1714"/>
                </a:lnTo>
                <a:lnTo>
                  <a:pt x="3818" y="2104"/>
                </a:lnTo>
                <a:lnTo>
                  <a:pt x="3818" y="2104"/>
                </a:lnTo>
                <a:lnTo>
                  <a:pt x="3740" y="2493"/>
                </a:lnTo>
                <a:lnTo>
                  <a:pt x="3584" y="2805"/>
                </a:lnTo>
                <a:lnTo>
                  <a:pt x="3428" y="3116"/>
                </a:lnTo>
                <a:lnTo>
                  <a:pt x="3194" y="3350"/>
                </a:lnTo>
                <a:lnTo>
                  <a:pt x="2883" y="3584"/>
                </a:lnTo>
                <a:lnTo>
                  <a:pt x="2571" y="3740"/>
                </a:lnTo>
                <a:lnTo>
                  <a:pt x="2259" y="3818"/>
                </a:lnTo>
                <a:lnTo>
                  <a:pt x="1870" y="3818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34" name="Google Shape;1334;p24"/>
          <p:cNvSpPr/>
          <p:nvPr/>
        </p:nvSpPr>
        <p:spPr>
          <a:xfrm>
            <a:off x="3948784" y="865116"/>
            <a:ext cx="272261" cy="272261"/>
          </a:xfrm>
          <a:custGeom>
            <a:avLst/>
            <a:gdLst/>
            <a:ahLst/>
            <a:cxnLst/>
            <a:rect l="l" t="t" r="r" b="b"/>
            <a:pathLst>
              <a:path w="3818" h="3818" fill="none" extrusionOk="0">
                <a:moveTo>
                  <a:pt x="1870" y="3818"/>
                </a:moveTo>
                <a:lnTo>
                  <a:pt x="1870" y="3818"/>
                </a:lnTo>
                <a:lnTo>
                  <a:pt x="1714" y="3818"/>
                </a:lnTo>
                <a:lnTo>
                  <a:pt x="1714" y="3818"/>
                </a:lnTo>
                <a:lnTo>
                  <a:pt x="1325" y="3740"/>
                </a:lnTo>
                <a:lnTo>
                  <a:pt x="1013" y="3584"/>
                </a:lnTo>
                <a:lnTo>
                  <a:pt x="702" y="3350"/>
                </a:lnTo>
                <a:lnTo>
                  <a:pt x="468" y="3116"/>
                </a:lnTo>
                <a:lnTo>
                  <a:pt x="234" y="2805"/>
                </a:lnTo>
                <a:lnTo>
                  <a:pt x="78" y="2493"/>
                </a:lnTo>
                <a:lnTo>
                  <a:pt x="0" y="2104"/>
                </a:lnTo>
                <a:lnTo>
                  <a:pt x="0" y="1714"/>
                </a:lnTo>
                <a:lnTo>
                  <a:pt x="0" y="1714"/>
                </a:lnTo>
                <a:lnTo>
                  <a:pt x="78" y="1325"/>
                </a:lnTo>
                <a:lnTo>
                  <a:pt x="156" y="1013"/>
                </a:lnTo>
                <a:lnTo>
                  <a:pt x="390" y="701"/>
                </a:lnTo>
                <a:lnTo>
                  <a:pt x="624" y="468"/>
                </a:lnTo>
                <a:lnTo>
                  <a:pt x="857" y="234"/>
                </a:lnTo>
                <a:lnTo>
                  <a:pt x="1169" y="78"/>
                </a:lnTo>
                <a:lnTo>
                  <a:pt x="1559" y="0"/>
                </a:lnTo>
                <a:lnTo>
                  <a:pt x="1870" y="0"/>
                </a:lnTo>
                <a:lnTo>
                  <a:pt x="1870" y="0"/>
                </a:lnTo>
                <a:lnTo>
                  <a:pt x="2104" y="0"/>
                </a:lnTo>
                <a:lnTo>
                  <a:pt x="2104" y="0"/>
                </a:lnTo>
                <a:lnTo>
                  <a:pt x="2416" y="78"/>
                </a:lnTo>
                <a:lnTo>
                  <a:pt x="2805" y="234"/>
                </a:lnTo>
                <a:lnTo>
                  <a:pt x="3117" y="390"/>
                </a:lnTo>
                <a:lnTo>
                  <a:pt x="3350" y="624"/>
                </a:lnTo>
                <a:lnTo>
                  <a:pt x="3584" y="935"/>
                </a:lnTo>
                <a:lnTo>
                  <a:pt x="3740" y="1325"/>
                </a:lnTo>
                <a:lnTo>
                  <a:pt x="3818" y="1636"/>
                </a:lnTo>
                <a:lnTo>
                  <a:pt x="3818" y="2026"/>
                </a:lnTo>
                <a:lnTo>
                  <a:pt x="3818" y="2026"/>
                </a:lnTo>
                <a:lnTo>
                  <a:pt x="3740" y="2415"/>
                </a:lnTo>
                <a:lnTo>
                  <a:pt x="3584" y="2727"/>
                </a:lnTo>
                <a:lnTo>
                  <a:pt x="3428" y="3039"/>
                </a:lnTo>
                <a:lnTo>
                  <a:pt x="3195" y="3272"/>
                </a:lnTo>
                <a:lnTo>
                  <a:pt x="2883" y="3506"/>
                </a:lnTo>
                <a:lnTo>
                  <a:pt x="2571" y="3662"/>
                </a:lnTo>
                <a:lnTo>
                  <a:pt x="2260" y="3740"/>
                </a:lnTo>
                <a:lnTo>
                  <a:pt x="1870" y="3818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35" name="Google Shape;1335;p24"/>
          <p:cNvSpPr/>
          <p:nvPr/>
        </p:nvSpPr>
        <p:spPr>
          <a:xfrm>
            <a:off x="3993211" y="342919"/>
            <a:ext cx="272261" cy="272261"/>
          </a:xfrm>
          <a:custGeom>
            <a:avLst/>
            <a:gdLst/>
            <a:ahLst/>
            <a:cxnLst/>
            <a:rect l="l" t="t" r="r" b="b"/>
            <a:pathLst>
              <a:path w="3818" h="3818" fill="none" extrusionOk="0">
                <a:moveTo>
                  <a:pt x="1948" y="3818"/>
                </a:moveTo>
                <a:lnTo>
                  <a:pt x="1948" y="3818"/>
                </a:lnTo>
                <a:lnTo>
                  <a:pt x="1715" y="3818"/>
                </a:lnTo>
                <a:lnTo>
                  <a:pt x="1715" y="3818"/>
                </a:lnTo>
                <a:lnTo>
                  <a:pt x="1403" y="3740"/>
                </a:lnTo>
                <a:lnTo>
                  <a:pt x="1013" y="3584"/>
                </a:lnTo>
                <a:lnTo>
                  <a:pt x="702" y="3428"/>
                </a:lnTo>
                <a:lnTo>
                  <a:pt x="468" y="3194"/>
                </a:lnTo>
                <a:lnTo>
                  <a:pt x="234" y="2883"/>
                </a:lnTo>
                <a:lnTo>
                  <a:pt x="79" y="2493"/>
                </a:lnTo>
                <a:lnTo>
                  <a:pt x="1" y="2182"/>
                </a:lnTo>
                <a:lnTo>
                  <a:pt x="1" y="1792"/>
                </a:lnTo>
                <a:lnTo>
                  <a:pt x="1" y="1792"/>
                </a:lnTo>
                <a:lnTo>
                  <a:pt x="79" y="1403"/>
                </a:lnTo>
                <a:lnTo>
                  <a:pt x="234" y="1091"/>
                </a:lnTo>
                <a:lnTo>
                  <a:pt x="390" y="779"/>
                </a:lnTo>
                <a:lnTo>
                  <a:pt x="624" y="546"/>
                </a:lnTo>
                <a:lnTo>
                  <a:pt x="936" y="312"/>
                </a:lnTo>
                <a:lnTo>
                  <a:pt x="1247" y="156"/>
                </a:lnTo>
                <a:lnTo>
                  <a:pt x="1559" y="78"/>
                </a:lnTo>
                <a:lnTo>
                  <a:pt x="1948" y="0"/>
                </a:lnTo>
                <a:lnTo>
                  <a:pt x="1948" y="0"/>
                </a:lnTo>
                <a:lnTo>
                  <a:pt x="2104" y="0"/>
                </a:lnTo>
                <a:lnTo>
                  <a:pt x="2104" y="0"/>
                </a:lnTo>
                <a:lnTo>
                  <a:pt x="2494" y="78"/>
                </a:lnTo>
                <a:lnTo>
                  <a:pt x="2805" y="234"/>
                </a:lnTo>
                <a:lnTo>
                  <a:pt x="3117" y="468"/>
                </a:lnTo>
                <a:lnTo>
                  <a:pt x="3351" y="702"/>
                </a:lnTo>
                <a:lnTo>
                  <a:pt x="3584" y="1013"/>
                </a:lnTo>
                <a:lnTo>
                  <a:pt x="3740" y="1325"/>
                </a:lnTo>
                <a:lnTo>
                  <a:pt x="3818" y="1714"/>
                </a:lnTo>
                <a:lnTo>
                  <a:pt x="3818" y="2104"/>
                </a:lnTo>
                <a:lnTo>
                  <a:pt x="3818" y="2104"/>
                </a:lnTo>
                <a:lnTo>
                  <a:pt x="3740" y="2493"/>
                </a:lnTo>
                <a:lnTo>
                  <a:pt x="3662" y="2805"/>
                </a:lnTo>
                <a:lnTo>
                  <a:pt x="3428" y="3117"/>
                </a:lnTo>
                <a:lnTo>
                  <a:pt x="3195" y="3350"/>
                </a:lnTo>
                <a:lnTo>
                  <a:pt x="2961" y="3584"/>
                </a:lnTo>
                <a:lnTo>
                  <a:pt x="2649" y="3740"/>
                </a:lnTo>
                <a:lnTo>
                  <a:pt x="2260" y="3818"/>
                </a:lnTo>
                <a:lnTo>
                  <a:pt x="1948" y="3818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8767706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bg>
      <p:bgPr>
        <a:solidFill>
          <a:schemeClr val="accent6"/>
        </a:solidFill>
        <a:effectLst/>
      </p:bgPr>
    </p:bg>
    <p:spTree>
      <p:nvGrpSpPr>
        <p:cNvPr id="1" name="Shape 1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7" name="Google Shape;1337;p25"/>
          <p:cNvGrpSpPr/>
          <p:nvPr/>
        </p:nvGrpSpPr>
        <p:grpSpPr>
          <a:xfrm rot="10800000" flipH="1">
            <a:off x="-266085" y="-20087"/>
            <a:ext cx="12697104" cy="6262404"/>
            <a:chOff x="1685" y="798588"/>
            <a:chExt cx="9125853" cy="4344869"/>
          </a:xfrm>
        </p:grpSpPr>
        <p:sp>
          <p:nvSpPr>
            <p:cNvPr id="1338" name="Google Shape;1338;p25"/>
            <p:cNvSpPr/>
            <p:nvPr/>
          </p:nvSpPr>
          <p:spPr>
            <a:xfrm>
              <a:off x="1697" y="798588"/>
              <a:ext cx="9125842" cy="4344860"/>
            </a:xfrm>
            <a:custGeom>
              <a:avLst/>
              <a:gdLst/>
              <a:ahLst/>
              <a:cxnLst/>
              <a:rect l="l" t="t" r="r" b="b"/>
              <a:pathLst>
                <a:path w="118310" h="56328" extrusionOk="0">
                  <a:moveTo>
                    <a:pt x="55165" y="0"/>
                  </a:moveTo>
                  <a:lnTo>
                    <a:pt x="53888" y="69"/>
                  </a:lnTo>
                  <a:lnTo>
                    <a:pt x="52633" y="137"/>
                  </a:lnTo>
                  <a:lnTo>
                    <a:pt x="51402" y="251"/>
                  </a:lnTo>
                  <a:lnTo>
                    <a:pt x="50170" y="411"/>
                  </a:lnTo>
                  <a:lnTo>
                    <a:pt x="48962" y="570"/>
                  </a:lnTo>
                  <a:lnTo>
                    <a:pt x="47776" y="798"/>
                  </a:lnTo>
                  <a:lnTo>
                    <a:pt x="46613" y="1027"/>
                  </a:lnTo>
                  <a:lnTo>
                    <a:pt x="45473" y="1300"/>
                  </a:lnTo>
                  <a:lnTo>
                    <a:pt x="44333" y="1619"/>
                  </a:lnTo>
                  <a:lnTo>
                    <a:pt x="43192" y="1961"/>
                  </a:lnTo>
                  <a:lnTo>
                    <a:pt x="42098" y="2349"/>
                  </a:lnTo>
                  <a:lnTo>
                    <a:pt x="41003" y="2760"/>
                  </a:lnTo>
                  <a:lnTo>
                    <a:pt x="39931" y="3193"/>
                  </a:lnTo>
                  <a:lnTo>
                    <a:pt x="38859" y="3695"/>
                  </a:lnTo>
                  <a:lnTo>
                    <a:pt x="37810" y="4219"/>
                  </a:lnTo>
                  <a:lnTo>
                    <a:pt x="36761" y="4766"/>
                  </a:lnTo>
                  <a:lnTo>
                    <a:pt x="35986" y="5177"/>
                  </a:lnTo>
                  <a:lnTo>
                    <a:pt x="35188" y="5587"/>
                  </a:lnTo>
                  <a:lnTo>
                    <a:pt x="34413" y="5975"/>
                  </a:lnTo>
                  <a:lnTo>
                    <a:pt x="33614" y="6317"/>
                  </a:lnTo>
                  <a:lnTo>
                    <a:pt x="32816" y="6659"/>
                  </a:lnTo>
                  <a:lnTo>
                    <a:pt x="32018" y="6978"/>
                  </a:lnTo>
                  <a:lnTo>
                    <a:pt x="31220" y="7275"/>
                  </a:lnTo>
                  <a:lnTo>
                    <a:pt x="30422" y="7571"/>
                  </a:lnTo>
                  <a:lnTo>
                    <a:pt x="29624" y="7822"/>
                  </a:lnTo>
                  <a:lnTo>
                    <a:pt x="28826" y="8073"/>
                  </a:lnTo>
                  <a:lnTo>
                    <a:pt x="28005" y="8301"/>
                  </a:lnTo>
                  <a:lnTo>
                    <a:pt x="27206" y="8506"/>
                  </a:lnTo>
                  <a:lnTo>
                    <a:pt x="26408" y="8712"/>
                  </a:lnTo>
                  <a:lnTo>
                    <a:pt x="25610" y="8894"/>
                  </a:lnTo>
                  <a:lnTo>
                    <a:pt x="24812" y="9054"/>
                  </a:lnTo>
                  <a:lnTo>
                    <a:pt x="24037" y="9190"/>
                  </a:lnTo>
                  <a:lnTo>
                    <a:pt x="22440" y="9464"/>
                  </a:lnTo>
                  <a:lnTo>
                    <a:pt x="20890" y="9669"/>
                  </a:lnTo>
                  <a:lnTo>
                    <a:pt x="19362" y="9806"/>
                  </a:lnTo>
                  <a:lnTo>
                    <a:pt x="17857" y="9920"/>
                  </a:lnTo>
                  <a:lnTo>
                    <a:pt x="16374" y="9989"/>
                  </a:lnTo>
                  <a:lnTo>
                    <a:pt x="14938" y="10011"/>
                  </a:lnTo>
                  <a:lnTo>
                    <a:pt x="13524" y="10011"/>
                  </a:lnTo>
                  <a:lnTo>
                    <a:pt x="12178" y="9966"/>
                  </a:lnTo>
                  <a:lnTo>
                    <a:pt x="10856" y="9920"/>
                  </a:lnTo>
                  <a:lnTo>
                    <a:pt x="9601" y="9829"/>
                  </a:lnTo>
                  <a:lnTo>
                    <a:pt x="8416" y="9715"/>
                  </a:lnTo>
                  <a:lnTo>
                    <a:pt x="7275" y="9601"/>
                  </a:lnTo>
                  <a:lnTo>
                    <a:pt x="6204" y="9464"/>
                  </a:lnTo>
                  <a:lnTo>
                    <a:pt x="5200" y="9305"/>
                  </a:lnTo>
                  <a:lnTo>
                    <a:pt x="4265" y="9168"/>
                  </a:lnTo>
                  <a:lnTo>
                    <a:pt x="3421" y="9031"/>
                  </a:lnTo>
                  <a:lnTo>
                    <a:pt x="1985" y="8734"/>
                  </a:lnTo>
                  <a:lnTo>
                    <a:pt x="913" y="8506"/>
                  </a:lnTo>
                  <a:lnTo>
                    <a:pt x="252" y="8347"/>
                  </a:lnTo>
                  <a:lnTo>
                    <a:pt x="1" y="8278"/>
                  </a:lnTo>
                  <a:lnTo>
                    <a:pt x="1" y="56327"/>
                  </a:lnTo>
                  <a:lnTo>
                    <a:pt x="118310" y="56327"/>
                  </a:lnTo>
                  <a:lnTo>
                    <a:pt x="118310" y="1460"/>
                  </a:lnTo>
                  <a:lnTo>
                    <a:pt x="117284" y="1711"/>
                  </a:lnTo>
                  <a:lnTo>
                    <a:pt x="116098" y="2007"/>
                  </a:lnTo>
                  <a:lnTo>
                    <a:pt x="114479" y="2349"/>
                  </a:lnTo>
                  <a:lnTo>
                    <a:pt x="112495" y="2760"/>
                  </a:lnTo>
                  <a:lnTo>
                    <a:pt x="110192" y="3193"/>
                  </a:lnTo>
                  <a:lnTo>
                    <a:pt x="108937" y="3398"/>
                  </a:lnTo>
                  <a:lnTo>
                    <a:pt x="107615" y="3603"/>
                  </a:lnTo>
                  <a:lnTo>
                    <a:pt x="106224" y="3809"/>
                  </a:lnTo>
                  <a:lnTo>
                    <a:pt x="104787" y="3991"/>
                  </a:lnTo>
                  <a:lnTo>
                    <a:pt x="103282" y="4174"/>
                  </a:lnTo>
                  <a:lnTo>
                    <a:pt x="101754" y="4333"/>
                  </a:lnTo>
                  <a:lnTo>
                    <a:pt x="100158" y="4493"/>
                  </a:lnTo>
                  <a:lnTo>
                    <a:pt x="98539" y="4607"/>
                  </a:lnTo>
                  <a:lnTo>
                    <a:pt x="96897" y="4698"/>
                  </a:lnTo>
                  <a:lnTo>
                    <a:pt x="95232" y="4766"/>
                  </a:lnTo>
                  <a:lnTo>
                    <a:pt x="93544" y="4812"/>
                  </a:lnTo>
                  <a:lnTo>
                    <a:pt x="91834" y="4812"/>
                  </a:lnTo>
                  <a:lnTo>
                    <a:pt x="90124" y="4766"/>
                  </a:lnTo>
                  <a:lnTo>
                    <a:pt x="88391" y="4698"/>
                  </a:lnTo>
                  <a:lnTo>
                    <a:pt x="86680" y="4561"/>
                  </a:lnTo>
                  <a:lnTo>
                    <a:pt x="84970" y="4402"/>
                  </a:lnTo>
                  <a:lnTo>
                    <a:pt x="83260" y="4174"/>
                  </a:lnTo>
                  <a:lnTo>
                    <a:pt x="82416" y="4059"/>
                  </a:lnTo>
                  <a:lnTo>
                    <a:pt x="81572" y="3900"/>
                  </a:lnTo>
                  <a:lnTo>
                    <a:pt x="80728" y="3740"/>
                  </a:lnTo>
                  <a:lnTo>
                    <a:pt x="79907" y="3581"/>
                  </a:lnTo>
                  <a:lnTo>
                    <a:pt x="79086" y="3398"/>
                  </a:lnTo>
                  <a:lnTo>
                    <a:pt x="78265" y="3193"/>
                  </a:lnTo>
                  <a:lnTo>
                    <a:pt x="76669" y="2782"/>
                  </a:lnTo>
                  <a:lnTo>
                    <a:pt x="75073" y="2418"/>
                  </a:lnTo>
                  <a:lnTo>
                    <a:pt x="73499" y="2053"/>
                  </a:lnTo>
                  <a:lnTo>
                    <a:pt x="71971" y="1733"/>
                  </a:lnTo>
                  <a:lnTo>
                    <a:pt x="70444" y="1437"/>
                  </a:lnTo>
                  <a:lnTo>
                    <a:pt x="68961" y="1163"/>
                  </a:lnTo>
                  <a:lnTo>
                    <a:pt x="67479" y="912"/>
                  </a:lnTo>
                  <a:lnTo>
                    <a:pt x="66020" y="684"/>
                  </a:lnTo>
                  <a:lnTo>
                    <a:pt x="64606" y="502"/>
                  </a:lnTo>
                  <a:lnTo>
                    <a:pt x="63192" y="342"/>
                  </a:lnTo>
                  <a:lnTo>
                    <a:pt x="61801" y="228"/>
                  </a:lnTo>
                  <a:lnTo>
                    <a:pt x="60432" y="114"/>
                  </a:lnTo>
                  <a:lnTo>
                    <a:pt x="59087" y="46"/>
                  </a:lnTo>
                  <a:lnTo>
                    <a:pt x="57764" y="0"/>
                  </a:lnTo>
                  <a:close/>
                </a:path>
              </a:pathLst>
            </a:custGeom>
            <a:solidFill>
              <a:srgbClr val="3742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9" name="Google Shape;1339;p25"/>
            <p:cNvSpPr/>
            <p:nvPr/>
          </p:nvSpPr>
          <p:spPr>
            <a:xfrm flipH="1">
              <a:off x="1697" y="1660222"/>
              <a:ext cx="9125842" cy="3301764"/>
            </a:xfrm>
            <a:custGeom>
              <a:avLst/>
              <a:gdLst/>
              <a:ahLst/>
              <a:cxnLst/>
              <a:rect l="l" t="t" r="r" b="b"/>
              <a:pathLst>
                <a:path w="118310" h="42805" extrusionOk="0">
                  <a:moveTo>
                    <a:pt x="118310" y="0"/>
                  </a:moveTo>
                  <a:lnTo>
                    <a:pt x="116987" y="251"/>
                  </a:lnTo>
                  <a:lnTo>
                    <a:pt x="115733" y="479"/>
                  </a:lnTo>
                  <a:lnTo>
                    <a:pt x="114502" y="753"/>
                  </a:lnTo>
                  <a:lnTo>
                    <a:pt x="113293" y="1027"/>
                  </a:lnTo>
                  <a:lnTo>
                    <a:pt x="112130" y="1300"/>
                  </a:lnTo>
                  <a:lnTo>
                    <a:pt x="110990" y="1619"/>
                  </a:lnTo>
                  <a:lnTo>
                    <a:pt x="109895" y="1916"/>
                  </a:lnTo>
                  <a:lnTo>
                    <a:pt x="108801" y="2258"/>
                  </a:lnTo>
                  <a:lnTo>
                    <a:pt x="107752" y="2600"/>
                  </a:lnTo>
                  <a:lnTo>
                    <a:pt x="106725" y="2942"/>
                  </a:lnTo>
                  <a:lnTo>
                    <a:pt x="105722" y="3307"/>
                  </a:lnTo>
                  <a:lnTo>
                    <a:pt x="104741" y="3672"/>
                  </a:lnTo>
                  <a:lnTo>
                    <a:pt x="103784" y="4037"/>
                  </a:lnTo>
                  <a:lnTo>
                    <a:pt x="102849" y="4424"/>
                  </a:lnTo>
                  <a:lnTo>
                    <a:pt x="101936" y="4812"/>
                  </a:lnTo>
                  <a:lnTo>
                    <a:pt x="101024" y="5223"/>
                  </a:lnTo>
                  <a:lnTo>
                    <a:pt x="99268" y="6044"/>
                  </a:lnTo>
                  <a:lnTo>
                    <a:pt x="97581" y="6864"/>
                  </a:lnTo>
                  <a:lnTo>
                    <a:pt x="95916" y="7731"/>
                  </a:lnTo>
                  <a:lnTo>
                    <a:pt x="94297" y="8598"/>
                  </a:lnTo>
                  <a:lnTo>
                    <a:pt x="91127" y="10331"/>
                  </a:lnTo>
                  <a:lnTo>
                    <a:pt x="89531" y="11197"/>
                  </a:lnTo>
                  <a:lnTo>
                    <a:pt x="87935" y="12064"/>
                  </a:lnTo>
                  <a:lnTo>
                    <a:pt x="86338" y="12908"/>
                  </a:lnTo>
                  <a:lnTo>
                    <a:pt x="84696" y="13729"/>
                  </a:lnTo>
                  <a:lnTo>
                    <a:pt x="83009" y="14550"/>
                  </a:lnTo>
                  <a:lnTo>
                    <a:pt x="81298" y="15325"/>
                  </a:lnTo>
                  <a:lnTo>
                    <a:pt x="80409" y="15690"/>
                  </a:lnTo>
                  <a:lnTo>
                    <a:pt x="79497" y="16055"/>
                  </a:lnTo>
                  <a:lnTo>
                    <a:pt x="78585" y="16420"/>
                  </a:lnTo>
                  <a:lnTo>
                    <a:pt x="77650" y="16762"/>
                  </a:lnTo>
                  <a:lnTo>
                    <a:pt x="76692" y="17104"/>
                  </a:lnTo>
                  <a:lnTo>
                    <a:pt x="75711" y="17423"/>
                  </a:lnTo>
                  <a:lnTo>
                    <a:pt x="74708" y="17742"/>
                  </a:lnTo>
                  <a:lnTo>
                    <a:pt x="73682" y="18039"/>
                  </a:lnTo>
                  <a:lnTo>
                    <a:pt x="72633" y="18335"/>
                  </a:lnTo>
                  <a:lnTo>
                    <a:pt x="71538" y="18609"/>
                  </a:lnTo>
                  <a:lnTo>
                    <a:pt x="70444" y="18860"/>
                  </a:lnTo>
                  <a:lnTo>
                    <a:pt x="69303" y="19110"/>
                  </a:lnTo>
                  <a:lnTo>
                    <a:pt x="68140" y="19339"/>
                  </a:lnTo>
                  <a:lnTo>
                    <a:pt x="66932" y="19544"/>
                  </a:lnTo>
                  <a:lnTo>
                    <a:pt x="65700" y="19726"/>
                  </a:lnTo>
                  <a:lnTo>
                    <a:pt x="64423" y="19909"/>
                  </a:lnTo>
                  <a:lnTo>
                    <a:pt x="63123" y="20068"/>
                  </a:lnTo>
                  <a:lnTo>
                    <a:pt x="61778" y="20205"/>
                  </a:lnTo>
                  <a:lnTo>
                    <a:pt x="60410" y="20342"/>
                  </a:lnTo>
                  <a:lnTo>
                    <a:pt x="58996" y="20433"/>
                  </a:lnTo>
                  <a:lnTo>
                    <a:pt x="57536" y="20524"/>
                  </a:lnTo>
                  <a:lnTo>
                    <a:pt x="56031" y="20570"/>
                  </a:lnTo>
                  <a:lnTo>
                    <a:pt x="54480" y="20616"/>
                  </a:lnTo>
                  <a:lnTo>
                    <a:pt x="52884" y="20638"/>
                  </a:lnTo>
                  <a:lnTo>
                    <a:pt x="51288" y="20616"/>
                  </a:lnTo>
                  <a:lnTo>
                    <a:pt x="49692" y="20593"/>
                  </a:lnTo>
                  <a:lnTo>
                    <a:pt x="48141" y="20547"/>
                  </a:lnTo>
                  <a:lnTo>
                    <a:pt x="46613" y="20479"/>
                  </a:lnTo>
                  <a:lnTo>
                    <a:pt x="45108" y="20410"/>
                  </a:lnTo>
                  <a:lnTo>
                    <a:pt x="43626" y="20296"/>
                  </a:lnTo>
                  <a:lnTo>
                    <a:pt x="42166" y="20182"/>
                  </a:lnTo>
                  <a:lnTo>
                    <a:pt x="40729" y="20045"/>
                  </a:lnTo>
                  <a:lnTo>
                    <a:pt x="39316" y="19909"/>
                  </a:lnTo>
                  <a:lnTo>
                    <a:pt x="37924" y="19749"/>
                  </a:lnTo>
                  <a:lnTo>
                    <a:pt x="36556" y="19567"/>
                  </a:lnTo>
                  <a:lnTo>
                    <a:pt x="35211" y="19361"/>
                  </a:lnTo>
                  <a:lnTo>
                    <a:pt x="33888" y="19156"/>
                  </a:lnTo>
                  <a:lnTo>
                    <a:pt x="32588" y="18951"/>
                  </a:lnTo>
                  <a:lnTo>
                    <a:pt x="31334" y="18723"/>
                  </a:lnTo>
                  <a:lnTo>
                    <a:pt x="30080" y="18495"/>
                  </a:lnTo>
                  <a:lnTo>
                    <a:pt x="28871" y="18244"/>
                  </a:lnTo>
                  <a:lnTo>
                    <a:pt x="27663" y="17970"/>
                  </a:lnTo>
                  <a:lnTo>
                    <a:pt x="26500" y="17697"/>
                  </a:lnTo>
                  <a:lnTo>
                    <a:pt x="25359" y="17423"/>
                  </a:lnTo>
                  <a:lnTo>
                    <a:pt x="23124" y="16853"/>
                  </a:lnTo>
                  <a:lnTo>
                    <a:pt x="21004" y="16260"/>
                  </a:lnTo>
                  <a:lnTo>
                    <a:pt x="18997" y="15621"/>
                  </a:lnTo>
                  <a:lnTo>
                    <a:pt x="17058" y="14983"/>
                  </a:lnTo>
                  <a:lnTo>
                    <a:pt x="15257" y="14344"/>
                  </a:lnTo>
                  <a:lnTo>
                    <a:pt x="13524" y="13683"/>
                  </a:lnTo>
                  <a:lnTo>
                    <a:pt x="11905" y="13022"/>
                  </a:lnTo>
                  <a:lnTo>
                    <a:pt x="10377" y="12383"/>
                  </a:lnTo>
                  <a:lnTo>
                    <a:pt x="8963" y="11745"/>
                  </a:lnTo>
                  <a:lnTo>
                    <a:pt x="7663" y="11129"/>
                  </a:lnTo>
                  <a:lnTo>
                    <a:pt x="6432" y="10513"/>
                  </a:lnTo>
                  <a:lnTo>
                    <a:pt x="5337" y="9943"/>
                  </a:lnTo>
                  <a:lnTo>
                    <a:pt x="4334" y="9396"/>
                  </a:lnTo>
                  <a:lnTo>
                    <a:pt x="3421" y="8871"/>
                  </a:lnTo>
                  <a:lnTo>
                    <a:pt x="2623" y="8392"/>
                  </a:lnTo>
                  <a:lnTo>
                    <a:pt x="1939" y="7982"/>
                  </a:lnTo>
                  <a:lnTo>
                    <a:pt x="867" y="7298"/>
                  </a:lnTo>
                  <a:lnTo>
                    <a:pt x="229" y="6842"/>
                  </a:lnTo>
                  <a:lnTo>
                    <a:pt x="1" y="6682"/>
                  </a:lnTo>
                  <a:lnTo>
                    <a:pt x="1" y="42804"/>
                  </a:lnTo>
                  <a:lnTo>
                    <a:pt x="118310" y="42804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68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0" name="Google Shape;1340;p25"/>
            <p:cNvSpPr/>
            <p:nvPr/>
          </p:nvSpPr>
          <p:spPr>
            <a:xfrm flipH="1">
              <a:off x="1685" y="3110919"/>
              <a:ext cx="9125842" cy="2032538"/>
            </a:xfrm>
            <a:custGeom>
              <a:avLst/>
              <a:gdLst/>
              <a:ahLst/>
              <a:cxnLst/>
              <a:rect l="l" t="t" r="r" b="b"/>
              <a:pathLst>
                <a:path w="118310" h="18404" extrusionOk="0">
                  <a:moveTo>
                    <a:pt x="118310" y="0"/>
                  </a:moveTo>
                  <a:lnTo>
                    <a:pt x="117877" y="183"/>
                  </a:lnTo>
                  <a:lnTo>
                    <a:pt x="116668" y="707"/>
                  </a:lnTo>
                  <a:lnTo>
                    <a:pt x="114730" y="1505"/>
                  </a:lnTo>
                  <a:lnTo>
                    <a:pt x="113521" y="1984"/>
                  </a:lnTo>
                  <a:lnTo>
                    <a:pt x="112130" y="2509"/>
                  </a:lnTo>
                  <a:lnTo>
                    <a:pt x="110579" y="3079"/>
                  </a:lnTo>
                  <a:lnTo>
                    <a:pt x="108892" y="3649"/>
                  </a:lnTo>
                  <a:lnTo>
                    <a:pt x="107067" y="4265"/>
                  </a:lnTo>
                  <a:lnTo>
                    <a:pt x="105106" y="4903"/>
                  </a:lnTo>
                  <a:lnTo>
                    <a:pt x="103008" y="5542"/>
                  </a:lnTo>
                  <a:lnTo>
                    <a:pt x="100819" y="6157"/>
                  </a:lnTo>
                  <a:lnTo>
                    <a:pt x="98493" y="6796"/>
                  </a:lnTo>
                  <a:lnTo>
                    <a:pt x="96076" y="7389"/>
                  </a:lnTo>
                  <a:lnTo>
                    <a:pt x="93544" y="7982"/>
                  </a:lnTo>
                  <a:lnTo>
                    <a:pt x="90945" y="8529"/>
                  </a:lnTo>
                  <a:lnTo>
                    <a:pt x="89622" y="8780"/>
                  </a:lnTo>
                  <a:lnTo>
                    <a:pt x="88254" y="9031"/>
                  </a:lnTo>
                  <a:lnTo>
                    <a:pt x="86886" y="9281"/>
                  </a:lnTo>
                  <a:lnTo>
                    <a:pt x="85494" y="9510"/>
                  </a:lnTo>
                  <a:lnTo>
                    <a:pt x="84081" y="9715"/>
                  </a:lnTo>
                  <a:lnTo>
                    <a:pt x="82667" y="9920"/>
                  </a:lnTo>
                  <a:lnTo>
                    <a:pt x="81230" y="10080"/>
                  </a:lnTo>
                  <a:lnTo>
                    <a:pt x="79771" y="10262"/>
                  </a:lnTo>
                  <a:lnTo>
                    <a:pt x="78311" y="10399"/>
                  </a:lnTo>
                  <a:lnTo>
                    <a:pt x="76829" y="10536"/>
                  </a:lnTo>
                  <a:lnTo>
                    <a:pt x="75324" y="10627"/>
                  </a:lnTo>
                  <a:lnTo>
                    <a:pt x="73841" y="10718"/>
                  </a:lnTo>
                  <a:lnTo>
                    <a:pt x="72314" y="10787"/>
                  </a:lnTo>
                  <a:lnTo>
                    <a:pt x="70808" y="10832"/>
                  </a:lnTo>
                  <a:lnTo>
                    <a:pt x="69281" y="10855"/>
                  </a:lnTo>
                  <a:lnTo>
                    <a:pt x="67753" y="10855"/>
                  </a:lnTo>
                  <a:lnTo>
                    <a:pt x="66202" y="10809"/>
                  </a:lnTo>
                  <a:lnTo>
                    <a:pt x="64651" y="10764"/>
                  </a:lnTo>
                  <a:lnTo>
                    <a:pt x="63101" y="10673"/>
                  </a:lnTo>
                  <a:lnTo>
                    <a:pt x="61550" y="10559"/>
                  </a:lnTo>
                  <a:lnTo>
                    <a:pt x="59999" y="10422"/>
                  </a:lnTo>
                  <a:lnTo>
                    <a:pt x="58448" y="10262"/>
                  </a:lnTo>
                  <a:lnTo>
                    <a:pt x="56875" y="10057"/>
                  </a:lnTo>
                  <a:lnTo>
                    <a:pt x="55324" y="9806"/>
                  </a:lnTo>
                  <a:lnTo>
                    <a:pt x="53774" y="9555"/>
                  </a:lnTo>
                  <a:lnTo>
                    <a:pt x="52223" y="9236"/>
                  </a:lnTo>
                  <a:lnTo>
                    <a:pt x="50672" y="8917"/>
                  </a:lnTo>
                  <a:lnTo>
                    <a:pt x="49121" y="8529"/>
                  </a:lnTo>
                  <a:lnTo>
                    <a:pt x="47594" y="8164"/>
                  </a:lnTo>
                  <a:lnTo>
                    <a:pt x="46066" y="7799"/>
                  </a:lnTo>
                  <a:lnTo>
                    <a:pt x="44583" y="7480"/>
                  </a:lnTo>
                  <a:lnTo>
                    <a:pt x="43124" y="7183"/>
                  </a:lnTo>
                  <a:lnTo>
                    <a:pt x="41687" y="6933"/>
                  </a:lnTo>
                  <a:lnTo>
                    <a:pt x="40296" y="6682"/>
                  </a:lnTo>
                  <a:lnTo>
                    <a:pt x="38905" y="6454"/>
                  </a:lnTo>
                  <a:lnTo>
                    <a:pt x="37537" y="6271"/>
                  </a:lnTo>
                  <a:lnTo>
                    <a:pt x="36214" y="6089"/>
                  </a:lnTo>
                  <a:lnTo>
                    <a:pt x="34892" y="5929"/>
                  </a:lnTo>
                  <a:lnTo>
                    <a:pt x="33614" y="5815"/>
                  </a:lnTo>
                  <a:lnTo>
                    <a:pt x="32337" y="5701"/>
                  </a:lnTo>
                  <a:lnTo>
                    <a:pt x="31106" y="5610"/>
                  </a:lnTo>
                  <a:lnTo>
                    <a:pt x="29897" y="5542"/>
                  </a:lnTo>
                  <a:lnTo>
                    <a:pt x="28712" y="5496"/>
                  </a:lnTo>
                  <a:lnTo>
                    <a:pt x="27526" y="5450"/>
                  </a:lnTo>
                  <a:lnTo>
                    <a:pt x="26385" y="5428"/>
                  </a:lnTo>
                  <a:lnTo>
                    <a:pt x="25268" y="5450"/>
                  </a:lnTo>
                  <a:lnTo>
                    <a:pt x="24196" y="5450"/>
                  </a:lnTo>
                  <a:lnTo>
                    <a:pt x="23124" y="5496"/>
                  </a:lnTo>
                  <a:lnTo>
                    <a:pt x="22075" y="5542"/>
                  </a:lnTo>
                  <a:lnTo>
                    <a:pt x="21049" y="5587"/>
                  </a:lnTo>
                  <a:lnTo>
                    <a:pt x="20069" y="5678"/>
                  </a:lnTo>
                  <a:lnTo>
                    <a:pt x="19088" y="5747"/>
                  </a:lnTo>
                  <a:lnTo>
                    <a:pt x="18153" y="5861"/>
                  </a:lnTo>
                  <a:lnTo>
                    <a:pt x="17218" y="5952"/>
                  </a:lnTo>
                  <a:lnTo>
                    <a:pt x="15462" y="6203"/>
                  </a:lnTo>
                  <a:lnTo>
                    <a:pt x="13775" y="6499"/>
                  </a:lnTo>
                  <a:lnTo>
                    <a:pt x="12201" y="6796"/>
                  </a:lnTo>
                  <a:lnTo>
                    <a:pt x="10719" y="7138"/>
                  </a:lnTo>
                  <a:lnTo>
                    <a:pt x="9328" y="7503"/>
                  </a:lnTo>
                  <a:lnTo>
                    <a:pt x="8051" y="7868"/>
                  </a:lnTo>
                  <a:lnTo>
                    <a:pt x="6865" y="8255"/>
                  </a:lnTo>
                  <a:lnTo>
                    <a:pt x="5770" y="8620"/>
                  </a:lnTo>
                  <a:lnTo>
                    <a:pt x="4767" y="9008"/>
                  </a:lnTo>
                  <a:lnTo>
                    <a:pt x="3855" y="9373"/>
                  </a:lnTo>
                  <a:lnTo>
                    <a:pt x="3057" y="9715"/>
                  </a:lnTo>
                  <a:lnTo>
                    <a:pt x="2327" y="10057"/>
                  </a:lnTo>
                  <a:lnTo>
                    <a:pt x="1711" y="10353"/>
                  </a:lnTo>
                  <a:lnTo>
                    <a:pt x="1187" y="10627"/>
                  </a:lnTo>
                  <a:lnTo>
                    <a:pt x="776" y="10878"/>
                  </a:lnTo>
                  <a:lnTo>
                    <a:pt x="206" y="11220"/>
                  </a:lnTo>
                  <a:lnTo>
                    <a:pt x="1" y="11334"/>
                  </a:lnTo>
                  <a:lnTo>
                    <a:pt x="1" y="18403"/>
                  </a:lnTo>
                  <a:lnTo>
                    <a:pt x="118310" y="18403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5B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341" name="Google Shape;1341;p25"/>
          <p:cNvGrpSpPr/>
          <p:nvPr/>
        </p:nvGrpSpPr>
        <p:grpSpPr>
          <a:xfrm rot="10800000" flipH="1">
            <a:off x="69225" y="637379"/>
            <a:ext cx="11319964" cy="6001363"/>
            <a:chOff x="1048650" y="4061275"/>
            <a:chExt cx="2655025" cy="1407625"/>
          </a:xfrm>
        </p:grpSpPr>
        <p:sp>
          <p:nvSpPr>
            <p:cNvPr id="1342" name="Google Shape;1342;p25"/>
            <p:cNvSpPr/>
            <p:nvPr/>
          </p:nvSpPr>
          <p:spPr>
            <a:xfrm>
              <a:off x="1225375" y="54324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0"/>
                  </a:moveTo>
                  <a:lnTo>
                    <a:pt x="69" y="46"/>
                  </a:lnTo>
                  <a:lnTo>
                    <a:pt x="24" y="91"/>
                  </a:lnTo>
                  <a:lnTo>
                    <a:pt x="1" y="160"/>
                  </a:lnTo>
                  <a:lnTo>
                    <a:pt x="24" y="228"/>
                  </a:lnTo>
                  <a:lnTo>
                    <a:pt x="69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320" y="297"/>
                  </a:lnTo>
                  <a:lnTo>
                    <a:pt x="343" y="228"/>
                  </a:lnTo>
                  <a:lnTo>
                    <a:pt x="366" y="160"/>
                  </a:lnTo>
                  <a:lnTo>
                    <a:pt x="343" y="91"/>
                  </a:lnTo>
                  <a:lnTo>
                    <a:pt x="320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3" name="Google Shape;1343;p25"/>
            <p:cNvSpPr/>
            <p:nvPr/>
          </p:nvSpPr>
          <p:spPr>
            <a:xfrm>
              <a:off x="1467675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2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4" name="Google Shape;1344;p25"/>
            <p:cNvSpPr/>
            <p:nvPr/>
          </p:nvSpPr>
          <p:spPr>
            <a:xfrm>
              <a:off x="2176900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5" name="Google Shape;1345;p25"/>
            <p:cNvSpPr/>
            <p:nvPr/>
          </p:nvSpPr>
          <p:spPr>
            <a:xfrm>
              <a:off x="2231050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6" name="Google Shape;1346;p25"/>
            <p:cNvSpPr/>
            <p:nvPr/>
          </p:nvSpPr>
          <p:spPr>
            <a:xfrm>
              <a:off x="1098397" y="4556671"/>
              <a:ext cx="8600" cy="9150"/>
            </a:xfrm>
            <a:custGeom>
              <a:avLst/>
              <a:gdLst/>
              <a:ahLst/>
              <a:cxnLst/>
              <a:rect l="l" t="t" r="r" b="b"/>
              <a:pathLst>
                <a:path w="344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7" y="69"/>
                  </a:lnTo>
                  <a:lnTo>
                    <a:pt x="1" y="115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7" name="Google Shape;1347;p25"/>
            <p:cNvSpPr/>
            <p:nvPr/>
          </p:nvSpPr>
          <p:spPr>
            <a:xfrm>
              <a:off x="1048650" y="49039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114" y="1"/>
                  </a:moveTo>
                  <a:lnTo>
                    <a:pt x="46" y="46"/>
                  </a:lnTo>
                  <a:lnTo>
                    <a:pt x="0" y="92"/>
                  </a:lnTo>
                  <a:lnTo>
                    <a:pt x="0" y="160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114" y="320"/>
                  </a:lnTo>
                  <a:lnTo>
                    <a:pt x="183" y="343"/>
                  </a:lnTo>
                  <a:lnTo>
                    <a:pt x="251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8" name="Google Shape;1348;p25"/>
            <p:cNvSpPr/>
            <p:nvPr/>
          </p:nvSpPr>
          <p:spPr>
            <a:xfrm>
              <a:off x="1089822" y="5128504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6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9" name="Google Shape;1349;p25"/>
            <p:cNvSpPr/>
            <p:nvPr/>
          </p:nvSpPr>
          <p:spPr>
            <a:xfrm>
              <a:off x="1516150" y="4188400"/>
              <a:ext cx="9125" cy="8600"/>
            </a:xfrm>
            <a:custGeom>
              <a:avLst/>
              <a:gdLst/>
              <a:ahLst/>
              <a:cxnLst/>
              <a:rect l="l" t="t" r="r" b="b"/>
              <a:pathLst>
                <a:path w="365" h="344" extrusionOk="0">
                  <a:moveTo>
                    <a:pt x="114" y="1"/>
                  </a:moveTo>
                  <a:lnTo>
                    <a:pt x="68" y="47"/>
                  </a:lnTo>
                  <a:lnTo>
                    <a:pt x="23" y="92"/>
                  </a:lnTo>
                  <a:lnTo>
                    <a:pt x="0" y="161"/>
                  </a:lnTo>
                  <a:lnTo>
                    <a:pt x="23" y="229"/>
                  </a:lnTo>
                  <a:lnTo>
                    <a:pt x="68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319" y="297"/>
                  </a:lnTo>
                  <a:lnTo>
                    <a:pt x="342" y="229"/>
                  </a:lnTo>
                  <a:lnTo>
                    <a:pt x="365" y="161"/>
                  </a:lnTo>
                  <a:lnTo>
                    <a:pt x="342" y="92"/>
                  </a:lnTo>
                  <a:lnTo>
                    <a:pt x="319" y="47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0" name="Google Shape;1350;p25"/>
            <p:cNvSpPr/>
            <p:nvPr/>
          </p:nvSpPr>
          <p:spPr>
            <a:xfrm>
              <a:off x="1048650" y="406127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1" name="Google Shape;1351;p25"/>
            <p:cNvSpPr/>
            <p:nvPr/>
          </p:nvSpPr>
          <p:spPr>
            <a:xfrm>
              <a:off x="233880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60" y="0"/>
                  </a:moveTo>
                  <a:lnTo>
                    <a:pt x="92" y="23"/>
                  </a:lnTo>
                  <a:lnTo>
                    <a:pt x="46" y="68"/>
                  </a:lnTo>
                  <a:lnTo>
                    <a:pt x="1" y="114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6" y="319"/>
                  </a:lnTo>
                  <a:lnTo>
                    <a:pt x="92" y="342"/>
                  </a:lnTo>
                  <a:lnTo>
                    <a:pt x="160" y="365"/>
                  </a:lnTo>
                  <a:lnTo>
                    <a:pt x="229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8"/>
                  </a:lnTo>
                  <a:lnTo>
                    <a:pt x="229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2" name="Google Shape;1352;p25"/>
            <p:cNvSpPr/>
            <p:nvPr/>
          </p:nvSpPr>
          <p:spPr>
            <a:xfrm>
              <a:off x="2043500" y="4204950"/>
              <a:ext cx="9125" cy="9150"/>
            </a:xfrm>
            <a:custGeom>
              <a:avLst/>
              <a:gdLst/>
              <a:ahLst/>
              <a:cxnLst/>
              <a:rect l="l" t="t" r="r" b="b"/>
              <a:pathLst>
                <a:path w="365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69" y="69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19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19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3" name="Google Shape;1353;p25"/>
            <p:cNvSpPr/>
            <p:nvPr/>
          </p:nvSpPr>
          <p:spPr>
            <a:xfrm>
              <a:off x="2325700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4" name="Google Shape;1354;p25"/>
            <p:cNvSpPr/>
            <p:nvPr/>
          </p:nvSpPr>
          <p:spPr>
            <a:xfrm>
              <a:off x="1340550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5" name="Google Shape;1355;p25"/>
            <p:cNvSpPr/>
            <p:nvPr/>
          </p:nvSpPr>
          <p:spPr>
            <a:xfrm>
              <a:off x="1942575" y="437085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6" name="Google Shape;1356;p25"/>
            <p:cNvSpPr/>
            <p:nvPr/>
          </p:nvSpPr>
          <p:spPr>
            <a:xfrm>
              <a:off x="2317725" y="436742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2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2" y="365"/>
                  </a:lnTo>
                  <a:lnTo>
                    <a:pt x="251" y="343"/>
                  </a:lnTo>
                  <a:lnTo>
                    <a:pt x="296" y="297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5"/>
                  </a:lnTo>
                  <a:lnTo>
                    <a:pt x="296" y="46"/>
                  </a:lnTo>
                  <a:lnTo>
                    <a:pt x="251" y="23"/>
                  </a:lnTo>
                  <a:lnTo>
                    <a:pt x="1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7" name="Google Shape;1357;p25"/>
            <p:cNvSpPr/>
            <p:nvPr/>
          </p:nvSpPr>
          <p:spPr>
            <a:xfrm>
              <a:off x="1122990" y="495920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6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0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3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2" y="92"/>
                  </a:lnTo>
                  <a:lnTo>
                    <a:pt x="798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8" name="Google Shape;1358;p25"/>
            <p:cNvSpPr/>
            <p:nvPr/>
          </p:nvSpPr>
          <p:spPr>
            <a:xfrm>
              <a:off x="2107925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70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60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60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70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981" y="1004"/>
                  </a:lnTo>
                  <a:lnTo>
                    <a:pt x="1049" y="913"/>
                  </a:lnTo>
                  <a:lnTo>
                    <a:pt x="1117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7" y="366"/>
                  </a:lnTo>
                  <a:lnTo>
                    <a:pt x="1049" y="252"/>
                  </a:lnTo>
                  <a:lnTo>
                    <a:pt x="981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9" name="Google Shape;1359;p25"/>
            <p:cNvSpPr/>
            <p:nvPr/>
          </p:nvSpPr>
          <p:spPr>
            <a:xfrm>
              <a:off x="2372450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6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1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91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6" y="1140"/>
                  </a:lnTo>
                  <a:lnTo>
                    <a:pt x="707" y="1140"/>
                  </a:lnTo>
                  <a:lnTo>
                    <a:pt x="798" y="1095"/>
                  </a:lnTo>
                  <a:lnTo>
                    <a:pt x="912" y="1049"/>
                  </a:lnTo>
                  <a:lnTo>
                    <a:pt x="981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0" y="684"/>
                  </a:lnTo>
                  <a:lnTo>
                    <a:pt x="1163" y="570"/>
                  </a:lnTo>
                  <a:lnTo>
                    <a:pt x="1140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981" y="160"/>
                  </a:lnTo>
                  <a:lnTo>
                    <a:pt x="912" y="91"/>
                  </a:lnTo>
                  <a:lnTo>
                    <a:pt x="798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0" name="Google Shape;1360;p25"/>
            <p:cNvSpPr/>
            <p:nvPr/>
          </p:nvSpPr>
          <p:spPr>
            <a:xfrm>
              <a:off x="1633575" y="52174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4" y="1"/>
                  </a:moveTo>
                  <a:lnTo>
                    <a:pt x="480" y="24"/>
                  </a:lnTo>
                  <a:lnTo>
                    <a:pt x="366" y="47"/>
                  </a:lnTo>
                  <a:lnTo>
                    <a:pt x="274" y="115"/>
                  </a:lnTo>
                  <a:lnTo>
                    <a:pt x="183" y="183"/>
                  </a:lnTo>
                  <a:lnTo>
                    <a:pt x="115" y="275"/>
                  </a:lnTo>
                  <a:lnTo>
                    <a:pt x="46" y="366"/>
                  </a:lnTo>
                  <a:lnTo>
                    <a:pt x="24" y="480"/>
                  </a:lnTo>
                  <a:lnTo>
                    <a:pt x="1" y="594"/>
                  </a:lnTo>
                  <a:lnTo>
                    <a:pt x="24" y="708"/>
                  </a:lnTo>
                  <a:lnTo>
                    <a:pt x="46" y="822"/>
                  </a:lnTo>
                  <a:lnTo>
                    <a:pt x="115" y="913"/>
                  </a:lnTo>
                  <a:lnTo>
                    <a:pt x="183" y="1004"/>
                  </a:lnTo>
                  <a:lnTo>
                    <a:pt x="274" y="1073"/>
                  </a:lnTo>
                  <a:lnTo>
                    <a:pt x="366" y="1118"/>
                  </a:lnTo>
                  <a:lnTo>
                    <a:pt x="480" y="1164"/>
                  </a:lnTo>
                  <a:lnTo>
                    <a:pt x="708" y="1164"/>
                  </a:lnTo>
                  <a:lnTo>
                    <a:pt x="822" y="1118"/>
                  </a:lnTo>
                  <a:lnTo>
                    <a:pt x="913" y="1073"/>
                  </a:lnTo>
                  <a:lnTo>
                    <a:pt x="1004" y="1004"/>
                  </a:lnTo>
                  <a:lnTo>
                    <a:pt x="1073" y="913"/>
                  </a:lnTo>
                  <a:lnTo>
                    <a:pt x="1118" y="822"/>
                  </a:lnTo>
                  <a:lnTo>
                    <a:pt x="1164" y="708"/>
                  </a:lnTo>
                  <a:lnTo>
                    <a:pt x="1164" y="594"/>
                  </a:lnTo>
                  <a:lnTo>
                    <a:pt x="1164" y="480"/>
                  </a:lnTo>
                  <a:lnTo>
                    <a:pt x="1118" y="366"/>
                  </a:lnTo>
                  <a:lnTo>
                    <a:pt x="1073" y="275"/>
                  </a:lnTo>
                  <a:lnTo>
                    <a:pt x="1004" y="183"/>
                  </a:lnTo>
                  <a:lnTo>
                    <a:pt x="913" y="115"/>
                  </a:lnTo>
                  <a:lnTo>
                    <a:pt x="822" y="47"/>
                  </a:lnTo>
                  <a:lnTo>
                    <a:pt x="708" y="24"/>
                  </a:lnTo>
                  <a:lnTo>
                    <a:pt x="59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1" name="Google Shape;1361;p25"/>
            <p:cNvSpPr/>
            <p:nvPr/>
          </p:nvSpPr>
          <p:spPr>
            <a:xfrm>
              <a:off x="1123279" y="4317839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0" y="456"/>
                  </a:lnTo>
                  <a:lnTo>
                    <a:pt x="0" y="570"/>
                  </a:lnTo>
                  <a:lnTo>
                    <a:pt x="0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095" y="798"/>
                  </a:lnTo>
                  <a:lnTo>
                    <a:pt x="1141" y="684"/>
                  </a:lnTo>
                  <a:lnTo>
                    <a:pt x="1141" y="570"/>
                  </a:lnTo>
                  <a:lnTo>
                    <a:pt x="1141" y="456"/>
                  </a:lnTo>
                  <a:lnTo>
                    <a:pt x="1095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2" name="Google Shape;1362;p25"/>
            <p:cNvSpPr/>
            <p:nvPr/>
          </p:nvSpPr>
          <p:spPr>
            <a:xfrm>
              <a:off x="1764700" y="43822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2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1" y="457"/>
                  </a:lnTo>
                  <a:lnTo>
                    <a:pt x="1" y="571"/>
                  </a:lnTo>
                  <a:lnTo>
                    <a:pt x="1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685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1" y="981"/>
                  </a:lnTo>
                  <a:lnTo>
                    <a:pt x="1050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3" name="Google Shape;1363;p25"/>
            <p:cNvSpPr/>
            <p:nvPr/>
          </p:nvSpPr>
          <p:spPr>
            <a:xfrm>
              <a:off x="2528075" y="54324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1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20" y="228"/>
                  </a:lnTo>
                  <a:lnTo>
                    <a:pt x="343" y="160"/>
                  </a:lnTo>
                  <a:lnTo>
                    <a:pt x="320" y="91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4" name="Google Shape;1364;p25"/>
            <p:cNvSpPr/>
            <p:nvPr/>
          </p:nvSpPr>
          <p:spPr>
            <a:xfrm>
              <a:off x="2769800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7" y="46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5" name="Google Shape;1365;p25"/>
            <p:cNvSpPr/>
            <p:nvPr/>
          </p:nvSpPr>
          <p:spPr>
            <a:xfrm>
              <a:off x="3479025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5" y="23"/>
                  </a:lnTo>
                  <a:lnTo>
                    <a:pt x="69" y="46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6" name="Google Shape;1366;p25"/>
            <p:cNvSpPr/>
            <p:nvPr/>
          </p:nvSpPr>
          <p:spPr>
            <a:xfrm>
              <a:off x="3533175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69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69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320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320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7" name="Google Shape;1367;p25"/>
            <p:cNvSpPr/>
            <p:nvPr/>
          </p:nvSpPr>
          <p:spPr>
            <a:xfrm>
              <a:off x="2337675" y="45658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8" name="Google Shape;1368;p25"/>
            <p:cNvSpPr/>
            <p:nvPr/>
          </p:nvSpPr>
          <p:spPr>
            <a:xfrm>
              <a:off x="2350775" y="49039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92"/>
                  </a:lnTo>
                  <a:lnTo>
                    <a:pt x="1" y="160"/>
                  </a:lnTo>
                  <a:lnTo>
                    <a:pt x="23" y="229"/>
                  </a:lnTo>
                  <a:lnTo>
                    <a:pt x="46" y="297"/>
                  </a:lnTo>
                  <a:lnTo>
                    <a:pt x="115" y="320"/>
                  </a:lnTo>
                  <a:lnTo>
                    <a:pt x="183" y="343"/>
                  </a:lnTo>
                  <a:lnTo>
                    <a:pt x="252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9" name="Google Shape;1369;p25"/>
            <p:cNvSpPr/>
            <p:nvPr/>
          </p:nvSpPr>
          <p:spPr>
            <a:xfrm>
              <a:off x="2335375" y="5104000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7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0" name="Google Shape;1370;p25"/>
            <p:cNvSpPr/>
            <p:nvPr/>
          </p:nvSpPr>
          <p:spPr>
            <a:xfrm>
              <a:off x="2818850" y="4188400"/>
              <a:ext cx="8575" cy="8600"/>
            </a:xfrm>
            <a:custGeom>
              <a:avLst/>
              <a:gdLst/>
              <a:ahLst/>
              <a:cxnLst/>
              <a:rect l="l" t="t" r="r" b="b"/>
              <a:pathLst>
                <a:path w="343" h="344" extrusionOk="0">
                  <a:moveTo>
                    <a:pt x="91" y="1"/>
                  </a:moveTo>
                  <a:lnTo>
                    <a:pt x="46" y="47"/>
                  </a:lnTo>
                  <a:lnTo>
                    <a:pt x="0" y="92"/>
                  </a:lnTo>
                  <a:lnTo>
                    <a:pt x="0" y="161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91" y="343"/>
                  </a:lnTo>
                  <a:lnTo>
                    <a:pt x="228" y="343"/>
                  </a:lnTo>
                  <a:lnTo>
                    <a:pt x="297" y="297"/>
                  </a:lnTo>
                  <a:lnTo>
                    <a:pt x="319" y="229"/>
                  </a:lnTo>
                  <a:lnTo>
                    <a:pt x="342" y="161"/>
                  </a:lnTo>
                  <a:lnTo>
                    <a:pt x="319" y="92"/>
                  </a:lnTo>
                  <a:lnTo>
                    <a:pt x="297" y="47"/>
                  </a:lnTo>
                  <a:lnTo>
                    <a:pt x="2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1" name="Google Shape;1371;p25"/>
            <p:cNvSpPr/>
            <p:nvPr/>
          </p:nvSpPr>
          <p:spPr>
            <a:xfrm>
              <a:off x="2350775" y="4061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2" name="Google Shape;1372;p25"/>
            <p:cNvSpPr/>
            <p:nvPr/>
          </p:nvSpPr>
          <p:spPr>
            <a:xfrm>
              <a:off x="364095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2" y="0"/>
                  </a:moveTo>
                  <a:lnTo>
                    <a:pt x="114" y="23"/>
                  </a:lnTo>
                  <a:lnTo>
                    <a:pt x="46" y="68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2" y="365"/>
                  </a:lnTo>
                  <a:lnTo>
                    <a:pt x="251" y="342"/>
                  </a:lnTo>
                  <a:lnTo>
                    <a:pt x="296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6" y="68"/>
                  </a:lnTo>
                  <a:lnTo>
                    <a:pt x="251" y="23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3" name="Google Shape;1373;p25"/>
            <p:cNvSpPr/>
            <p:nvPr/>
          </p:nvSpPr>
          <p:spPr>
            <a:xfrm>
              <a:off x="3346200" y="4204950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60" y="0"/>
                  </a:moveTo>
                  <a:lnTo>
                    <a:pt x="91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91" y="342"/>
                  </a:lnTo>
                  <a:lnTo>
                    <a:pt x="160" y="365"/>
                  </a:lnTo>
                  <a:lnTo>
                    <a:pt x="228" y="342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28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4" name="Google Shape;1374;p25"/>
            <p:cNvSpPr/>
            <p:nvPr/>
          </p:nvSpPr>
          <p:spPr>
            <a:xfrm>
              <a:off x="3627825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19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5" name="Google Shape;1375;p25"/>
            <p:cNvSpPr/>
            <p:nvPr/>
          </p:nvSpPr>
          <p:spPr>
            <a:xfrm>
              <a:off x="2642675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6" name="Google Shape;1376;p25"/>
            <p:cNvSpPr/>
            <p:nvPr/>
          </p:nvSpPr>
          <p:spPr>
            <a:xfrm>
              <a:off x="3244700" y="4370850"/>
              <a:ext cx="8600" cy="8575"/>
            </a:xfrm>
            <a:custGeom>
              <a:avLst/>
              <a:gdLst/>
              <a:ahLst/>
              <a:cxnLst/>
              <a:rect l="l" t="t" r="r" b="b"/>
              <a:pathLst>
                <a:path w="344" h="343" extrusionOk="0">
                  <a:moveTo>
                    <a:pt x="115" y="0"/>
                  </a:moveTo>
                  <a:lnTo>
                    <a:pt x="47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7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7" name="Google Shape;1377;p25"/>
            <p:cNvSpPr/>
            <p:nvPr/>
          </p:nvSpPr>
          <p:spPr>
            <a:xfrm>
              <a:off x="3619850" y="43674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8" name="Google Shape;1378;p25"/>
            <p:cNvSpPr/>
            <p:nvPr/>
          </p:nvSpPr>
          <p:spPr>
            <a:xfrm>
              <a:off x="2485325" y="50293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79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115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1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115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79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821" y="1118"/>
                  </a:lnTo>
                  <a:lnTo>
                    <a:pt x="913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64" y="685"/>
                  </a:lnTo>
                  <a:lnTo>
                    <a:pt x="1164" y="571"/>
                  </a:lnTo>
                  <a:lnTo>
                    <a:pt x="1164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2"/>
                  </a:lnTo>
                  <a:lnTo>
                    <a:pt x="821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9" name="Google Shape;1379;p25"/>
            <p:cNvSpPr/>
            <p:nvPr/>
          </p:nvSpPr>
          <p:spPr>
            <a:xfrm>
              <a:off x="3410050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3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83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83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1004" y="1004"/>
                  </a:lnTo>
                  <a:lnTo>
                    <a:pt x="1072" y="913"/>
                  </a:lnTo>
                  <a:lnTo>
                    <a:pt x="1118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8" y="366"/>
                  </a:lnTo>
                  <a:lnTo>
                    <a:pt x="1072" y="252"/>
                  </a:lnTo>
                  <a:lnTo>
                    <a:pt x="1004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0" name="Google Shape;1380;p25"/>
            <p:cNvSpPr/>
            <p:nvPr/>
          </p:nvSpPr>
          <p:spPr>
            <a:xfrm>
              <a:off x="3674575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7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83" y="160"/>
                  </a:lnTo>
                  <a:lnTo>
                    <a:pt x="114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114" y="889"/>
                  </a:lnTo>
                  <a:lnTo>
                    <a:pt x="183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7" y="1140"/>
                  </a:lnTo>
                  <a:lnTo>
                    <a:pt x="707" y="1140"/>
                  </a:lnTo>
                  <a:lnTo>
                    <a:pt x="799" y="1095"/>
                  </a:lnTo>
                  <a:lnTo>
                    <a:pt x="913" y="1049"/>
                  </a:lnTo>
                  <a:lnTo>
                    <a:pt x="1004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3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1"/>
                  </a:lnTo>
                  <a:lnTo>
                    <a:pt x="799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1" name="Google Shape;1381;p25"/>
            <p:cNvSpPr/>
            <p:nvPr/>
          </p:nvSpPr>
          <p:spPr>
            <a:xfrm>
              <a:off x="2936275" y="5217450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571" y="1"/>
                  </a:moveTo>
                  <a:lnTo>
                    <a:pt x="457" y="24"/>
                  </a:lnTo>
                  <a:lnTo>
                    <a:pt x="343" y="47"/>
                  </a:lnTo>
                  <a:lnTo>
                    <a:pt x="252" y="115"/>
                  </a:lnTo>
                  <a:lnTo>
                    <a:pt x="160" y="183"/>
                  </a:lnTo>
                  <a:lnTo>
                    <a:pt x="92" y="275"/>
                  </a:lnTo>
                  <a:lnTo>
                    <a:pt x="46" y="366"/>
                  </a:lnTo>
                  <a:lnTo>
                    <a:pt x="1" y="480"/>
                  </a:lnTo>
                  <a:lnTo>
                    <a:pt x="1" y="594"/>
                  </a:lnTo>
                  <a:lnTo>
                    <a:pt x="1" y="708"/>
                  </a:lnTo>
                  <a:lnTo>
                    <a:pt x="46" y="822"/>
                  </a:lnTo>
                  <a:lnTo>
                    <a:pt x="92" y="913"/>
                  </a:lnTo>
                  <a:lnTo>
                    <a:pt x="160" y="1004"/>
                  </a:lnTo>
                  <a:lnTo>
                    <a:pt x="252" y="1073"/>
                  </a:lnTo>
                  <a:lnTo>
                    <a:pt x="343" y="1118"/>
                  </a:lnTo>
                  <a:lnTo>
                    <a:pt x="457" y="1164"/>
                  </a:lnTo>
                  <a:lnTo>
                    <a:pt x="685" y="1164"/>
                  </a:lnTo>
                  <a:lnTo>
                    <a:pt x="799" y="1118"/>
                  </a:lnTo>
                  <a:lnTo>
                    <a:pt x="890" y="1073"/>
                  </a:lnTo>
                  <a:lnTo>
                    <a:pt x="981" y="1004"/>
                  </a:lnTo>
                  <a:lnTo>
                    <a:pt x="1050" y="913"/>
                  </a:lnTo>
                  <a:lnTo>
                    <a:pt x="1095" y="822"/>
                  </a:lnTo>
                  <a:lnTo>
                    <a:pt x="1141" y="708"/>
                  </a:lnTo>
                  <a:lnTo>
                    <a:pt x="1141" y="594"/>
                  </a:lnTo>
                  <a:lnTo>
                    <a:pt x="1141" y="480"/>
                  </a:lnTo>
                  <a:lnTo>
                    <a:pt x="1095" y="366"/>
                  </a:lnTo>
                  <a:lnTo>
                    <a:pt x="1050" y="275"/>
                  </a:lnTo>
                  <a:lnTo>
                    <a:pt x="981" y="183"/>
                  </a:lnTo>
                  <a:lnTo>
                    <a:pt x="890" y="115"/>
                  </a:lnTo>
                  <a:lnTo>
                    <a:pt x="799" y="47"/>
                  </a:lnTo>
                  <a:lnTo>
                    <a:pt x="685" y="24"/>
                  </a:lnTo>
                  <a:lnTo>
                    <a:pt x="5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2" name="Google Shape;1382;p25"/>
            <p:cNvSpPr/>
            <p:nvPr/>
          </p:nvSpPr>
          <p:spPr>
            <a:xfrm>
              <a:off x="2510975" y="440677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1" y="456"/>
                  </a:lnTo>
                  <a:lnTo>
                    <a:pt x="1" y="570"/>
                  </a:lnTo>
                  <a:lnTo>
                    <a:pt x="1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4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3" name="Google Shape;1383;p25"/>
            <p:cNvSpPr/>
            <p:nvPr/>
          </p:nvSpPr>
          <p:spPr>
            <a:xfrm>
              <a:off x="3066825" y="4382250"/>
              <a:ext cx="29125" cy="29100"/>
            </a:xfrm>
            <a:custGeom>
              <a:avLst/>
              <a:gdLst/>
              <a:ahLst/>
              <a:cxnLst/>
              <a:rect l="l" t="t" r="r" b="b"/>
              <a:pathLst>
                <a:path w="1165" h="1164" extrusionOk="0">
                  <a:moveTo>
                    <a:pt x="457" y="0"/>
                  </a:moveTo>
                  <a:lnTo>
                    <a:pt x="366" y="46"/>
                  </a:lnTo>
                  <a:lnTo>
                    <a:pt x="252" y="92"/>
                  </a:lnTo>
                  <a:lnTo>
                    <a:pt x="161" y="160"/>
                  </a:lnTo>
                  <a:lnTo>
                    <a:pt x="92" y="251"/>
                  </a:lnTo>
                  <a:lnTo>
                    <a:pt x="47" y="343"/>
                  </a:lnTo>
                  <a:lnTo>
                    <a:pt x="24" y="457"/>
                  </a:lnTo>
                  <a:lnTo>
                    <a:pt x="1" y="571"/>
                  </a:lnTo>
                  <a:lnTo>
                    <a:pt x="24" y="685"/>
                  </a:lnTo>
                  <a:lnTo>
                    <a:pt x="47" y="799"/>
                  </a:lnTo>
                  <a:lnTo>
                    <a:pt x="92" y="890"/>
                  </a:lnTo>
                  <a:lnTo>
                    <a:pt x="161" y="981"/>
                  </a:lnTo>
                  <a:lnTo>
                    <a:pt x="252" y="1049"/>
                  </a:lnTo>
                  <a:lnTo>
                    <a:pt x="366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708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2" y="981"/>
                  </a:lnTo>
                  <a:lnTo>
                    <a:pt x="1073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3" y="251"/>
                  </a:lnTo>
                  <a:lnTo>
                    <a:pt x="982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384" name="Google Shape;1384;p25"/>
          <p:cNvSpPr/>
          <p:nvPr/>
        </p:nvSpPr>
        <p:spPr>
          <a:xfrm rot="10800000">
            <a:off x="1703051" y="5907138"/>
            <a:ext cx="492980" cy="462661"/>
          </a:xfrm>
          <a:custGeom>
            <a:avLst/>
            <a:gdLst/>
            <a:ahLst/>
            <a:cxnLst/>
            <a:rect l="l" t="t" r="r" b="b"/>
            <a:pathLst>
              <a:path w="4813" h="4517" extrusionOk="0">
                <a:moveTo>
                  <a:pt x="3854" y="1"/>
                </a:moveTo>
                <a:lnTo>
                  <a:pt x="3672" y="24"/>
                </a:lnTo>
                <a:lnTo>
                  <a:pt x="3490" y="69"/>
                </a:lnTo>
                <a:lnTo>
                  <a:pt x="3330" y="160"/>
                </a:lnTo>
                <a:lnTo>
                  <a:pt x="3170" y="274"/>
                </a:lnTo>
                <a:lnTo>
                  <a:pt x="228" y="3239"/>
                </a:lnTo>
                <a:lnTo>
                  <a:pt x="137" y="3353"/>
                </a:lnTo>
                <a:lnTo>
                  <a:pt x="69" y="3467"/>
                </a:lnTo>
                <a:lnTo>
                  <a:pt x="23" y="3627"/>
                </a:lnTo>
                <a:lnTo>
                  <a:pt x="0" y="3764"/>
                </a:lnTo>
                <a:lnTo>
                  <a:pt x="23" y="3923"/>
                </a:lnTo>
                <a:lnTo>
                  <a:pt x="69" y="4060"/>
                </a:lnTo>
                <a:lnTo>
                  <a:pt x="137" y="4174"/>
                </a:lnTo>
                <a:lnTo>
                  <a:pt x="228" y="4288"/>
                </a:lnTo>
                <a:lnTo>
                  <a:pt x="342" y="4402"/>
                </a:lnTo>
                <a:lnTo>
                  <a:pt x="479" y="4470"/>
                </a:lnTo>
                <a:lnTo>
                  <a:pt x="616" y="4493"/>
                </a:lnTo>
                <a:lnTo>
                  <a:pt x="753" y="4516"/>
                </a:lnTo>
                <a:lnTo>
                  <a:pt x="890" y="4493"/>
                </a:lnTo>
                <a:lnTo>
                  <a:pt x="1027" y="4470"/>
                </a:lnTo>
                <a:lnTo>
                  <a:pt x="1163" y="4402"/>
                </a:lnTo>
                <a:lnTo>
                  <a:pt x="1277" y="4288"/>
                </a:lnTo>
                <a:lnTo>
                  <a:pt x="3968" y="1620"/>
                </a:lnTo>
                <a:lnTo>
                  <a:pt x="4037" y="1529"/>
                </a:lnTo>
                <a:lnTo>
                  <a:pt x="4082" y="1460"/>
                </a:lnTo>
                <a:lnTo>
                  <a:pt x="4105" y="1369"/>
                </a:lnTo>
                <a:lnTo>
                  <a:pt x="4105" y="1278"/>
                </a:lnTo>
                <a:lnTo>
                  <a:pt x="4105" y="1164"/>
                </a:lnTo>
                <a:lnTo>
                  <a:pt x="4082" y="1095"/>
                </a:lnTo>
                <a:lnTo>
                  <a:pt x="4037" y="1004"/>
                </a:lnTo>
                <a:lnTo>
                  <a:pt x="3968" y="936"/>
                </a:lnTo>
                <a:lnTo>
                  <a:pt x="3900" y="867"/>
                </a:lnTo>
                <a:lnTo>
                  <a:pt x="3809" y="822"/>
                </a:lnTo>
                <a:lnTo>
                  <a:pt x="3718" y="799"/>
                </a:lnTo>
                <a:lnTo>
                  <a:pt x="3626" y="776"/>
                </a:lnTo>
                <a:lnTo>
                  <a:pt x="3535" y="799"/>
                </a:lnTo>
                <a:lnTo>
                  <a:pt x="3444" y="822"/>
                </a:lnTo>
                <a:lnTo>
                  <a:pt x="3375" y="867"/>
                </a:lnTo>
                <a:lnTo>
                  <a:pt x="3284" y="936"/>
                </a:lnTo>
                <a:lnTo>
                  <a:pt x="1004" y="3216"/>
                </a:lnTo>
                <a:lnTo>
                  <a:pt x="981" y="3285"/>
                </a:lnTo>
                <a:lnTo>
                  <a:pt x="1004" y="3330"/>
                </a:lnTo>
                <a:lnTo>
                  <a:pt x="1049" y="3353"/>
                </a:lnTo>
                <a:lnTo>
                  <a:pt x="1118" y="3330"/>
                </a:lnTo>
                <a:lnTo>
                  <a:pt x="3398" y="1027"/>
                </a:lnTo>
                <a:lnTo>
                  <a:pt x="3512" y="959"/>
                </a:lnTo>
                <a:lnTo>
                  <a:pt x="3626" y="936"/>
                </a:lnTo>
                <a:lnTo>
                  <a:pt x="3763" y="959"/>
                </a:lnTo>
                <a:lnTo>
                  <a:pt x="3854" y="1027"/>
                </a:lnTo>
                <a:lnTo>
                  <a:pt x="3923" y="1141"/>
                </a:lnTo>
                <a:lnTo>
                  <a:pt x="3946" y="1278"/>
                </a:lnTo>
                <a:lnTo>
                  <a:pt x="3923" y="1392"/>
                </a:lnTo>
                <a:lnTo>
                  <a:pt x="3854" y="1506"/>
                </a:lnTo>
                <a:lnTo>
                  <a:pt x="1163" y="4174"/>
                </a:lnTo>
                <a:lnTo>
                  <a:pt x="1072" y="4265"/>
                </a:lnTo>
                <a:lnTo>
                  <a:pt x="981" y="4311"/>
                </a:lnTo>
                <a:lnTo>
                  <a:pt x="867" y="4356"/>
                </a:lnTo>
                <a:lnTo>
                  <a:pt x="639" y="4356"/>
                </a:lnTo>
                <a:lnTo>
                  <a:pt x="525" y="4311"/>
                </a:lnTo>
                <a:lnTo>
                  <a:pt x="434" y="4265"/>
                </a:lnTo>
                <a:lnTo>
                  <a:pt x="342" y="4174"/>
                </a:lnTo>
                <a:lnTo>
                  <a:pt x="251" y="4083"/>
                </a:lnTo>
                <a:lnTo>
                  <a:pt x="206" y="3992"/>
                </a:lnTo>
                <a:lnTo>
                  <a:pt x="160" y="3878"/>
                </a:lnTo>
                <a:lnTo>
                  <a:pt x="160" y="3764"/>
                </a:lnTo>
                <a:lnTo>
                  <a:pt x="160" y="3650"/>
                </a:lnTo>
                <a:lnTo>
                  <a:pt x="206" y="3536"/>
                </a:lnTo>
                <a:lnTo>
                  <a:pt x="251" y="3444"/>
                </a:lnTo>
                <a:lnTo>
                  <a:pt x="342" y="3353"/>
                </a:lnTo>
                <a:lnTo>
                  <a:pt x="3284" y="388"/>
                </a:lnTo>
                <a:lnTo>
                  <a:pt x="3421" y="297"/>
                </a:lnTo>
                <a:lnTo>
                  <a:pt x="3558" y="229"/>
                </a:lnTo>
                <a:lnTo>
                  <a:pt x="3695" y="183"/>
                </a:lnTo>
                <a:lnTo>
                  <a:pt x="3854" y="160"/>
                </a:lnTo>
                <a:lnTo>
                  <a:pt x="4014" y="183"/>
                </a:lnTo>
                <a:lnTo>
                  <a:pt x="4151" y="229"/>
                </a:lnTo>
                <a:lnTo>
                  <a:pt x="4288" y="297"/>
                </a:lnTo>
                <a:lnTo>
                  <a:pt x="4424" y="388"/>
                </a:lnTo>
                <a:lnTo>
                  <a:pt x="4516" y="525"/>
                </a:lnTo>
                <a:lnTo>
                  <a:pt x="4584" y="662"/>
                </a:lnTo>
                <a:lnTo>
                  <a:pt x="4630" y="799"/>
                </a:lnTo>
                <a:lnTo>
                  <a:pt x="4653" y="959"/>
                </a:lnTo>
                <a:lnTo>
                  <a:pt x="4630" y="1118"/>
                </a:lnTo>
                <a:lnTo>
                  <a:pt x="4584" y="1255"/>
                </a:lnTo>
                <a:lnTo>
                  <a:pt x="4516" y="1392"/>
                </a:lnTo>
                <a:lnTo>
                  <a:pt x="4424" y="1529"/>
                </a:lnTo>
                <a:lnTo>
                  <a:pt x="2577" y="3376"/>
                </a:lnTo>
                <a:lnTo>
                  <a:pt x="2555" y="3421"/>
                </a:lnTo>
                <a:lnTo>
                  <a:pt x="2577" y="3490"/>
                </a:lnTo>
                <a:lnTo>
                  <a:pt x="2623" y="3513"/>
                </a:lnTo>
                <a:lnTo>
                  <a:pt x="2691" y="3490"/>
                </a:lnTo>
                <a:lnTo>
                  <a:pt x="4539" y="1643"/>
                </a:lnTo>
                <a:lnTo>
                  <a:pt x="4653" y="1483"/>
                </a:lnTo>
                <a:lnTo>
                  <a:pt x="4744" y="1323"/>
                </a:lnTo>
                <a:lnTo>
                  <a:pt x="4789" y="1141"/>
                </a:lnTo>
                <a:lnTo>
                  <a:pt x="4812" y="959"/>
                </a:lnTo>
                <a:lnTo>
                  <a:pt x="4789" y="776"/>
                </a:lnTo>
                <a:lnTo>
                  <a:pt x="4744" y="594"/>
                </a:lnTo>
                <a:lnTo>
                  <a:pt x="4653" y="434"/>
                </a:lnTo>
                <a:lnTo>
                  <a:pt x="4539" y="274"/>
                </a:lnTo>
                <a:lnTo>
                  <a:pt x="4379" y="160"/>
                </a:lnTo>
                <a:lnTo>
                  <a:pt x="4219" y="69"/>
                </a:lnTo>
                <a:lnTo>
                  <a:pt x="4037" y="24"/>
                </a:lnTo>
                <a:lnTo>
                  <a:pt x="3854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385" name="Google Shape;1385;p25"/>
          <p:cNvGrpSpPr/>
          <p:nvPr/>
        </p:nvGrpSpPr>
        <p:grpSpPr>
          <a:xfrm rot="-3283723" flipH="1">
            <a:off x="5976432" y="382313"/>
            <a:ext cx="364467" cy="228944"/>
            <a:chOff x="3502629" y="4665524"/>
            <a:chExt cx="273326" cy="171693"/>
          </a:xfrm>
        </p:grpSpPr>
        <p:sp>
          <p:nvSpPr>
            <p:cNvPr id="1386" name="Google Shape;1386;p25"/>
            <p:cNvSpPr/>
            <p:nvPr/>
          </p:nvSpPr>
          <p:spPr>
            <a:xfrm rot="10800000">
              <a:off x="3502629" y="4705778"/>
              <a:ext cx="273326" cy="91185"/>
            </a:xfrm>
            <a:custGeom>
              <a:avLst/>
              <a:gdLst/>
              <a:ahLst/>
              <a:cxnLst/>
              <a:rect l="l" t="t" r="r" b="b"/>
              <a:pathLst>
                <a:path w="3558" h="1187" extrusionOk="0">
                  <a:moveTo>
                    <a:pt x="3467" y="1"/>
                  </a:moveTo>
                  <a:lnTo>
                    <a:pt x="3421" y="23"/>
                  </a:lnTo>
                  <a:lnTo>
                    <a:pt x="3375" y="46"/>
                  </a:lnTo>
                  <a:lnTo>
                    <a:pt x="3216" y="183"/>
                  </a:lnTo>
                  <a:lnTo>
                    <a:pt x="3011" y="320"/>
                  </a:lnTo>
                  <a:lnTo>
                    <a:pt x="2783" y="434"/>
                  </a:lnTo>
                  <a:lnTo>
                    <a:pt x="2532" y="548"/>
                  </a:lnTo>
                  <a:lnTo>
                    <a:pt x="2258" y="639"/>
                  </a:lnTo>
                  <a:lnTo>
                    <a:pt x="1984" y="708"/>
                  </a:lnTo>
                  <a:lnTo>
                    <a:pt x="1437" y="822"/>
                  </a:lnTo>
                  <a:lnTo>
                    <a:pt x="935" y="913"/>
                  </a:lnTo>
                  <a:lnTo>
                    <a:pt x="502" y="958"/>
                  </a:lnTo>
                  <a:lnTo>
                    <a:pt x="92" y="981"/>
                  </a:lnTo>
                  <a:lnTo>
                    <a:pt x="46" y="1004"/>
                  </a:lnTo>
                  <a:lnTo>
                    <a:pt x="23" y="1027"/>
                  </a:lnTo>
                  <a:lnTo>
                    <a:pt x="0" y="1050"/>
                  </a:lnTo>
                  <a:lnTo>
                    <a:pt x="0" y="1095"/>
                  </a:lnTo>
                  <a:lnTo>
                    <a:pt x="0" y="1141"/>
                  </a:lnTo>
                  <a:lnTo>
                    <a:pt x="23" y="1164"/>
                  </a:lnTo>
                  <a:lnTo>
                    <a:pt x="46" y="1186"/>
                  </a:lnTo>
                  <a:lnTo>
                    <a:pt x="92" y="1186"/>
                  </a:lnTo>
                  <a:lnTo>
                    <a:pt x="548" y="1164"/>
                  </a:lnTo>
                  <a:lnTo>
                    <a:pt x="1004" y="1118"/>
                  </a:lnTo>
                  <a:lnTo>
                    <a:pt x="1528" y="1027"/>
                  </a:lnTo>
                  <a:lnTo>
                    <a:pt x="2098" y="913"/>
                  </a:lnTo>
                  <a:lnTo>
                    <a:pt x="2372" y="822"/>
                  </a:lnTo>
                  <a:lnTo>
                    <a:pt x="2646" y="730"/>
                  </a:lnTo>
                  <a:lnTo>
                    <a:pt x="2897" y="616"/>
                  </a:lnTo>
                  <a:lnTo>
                    <a:pt x="3147" y="480"/>
                  </a:lnTo>
                  <a:lnTo>
                    <a:pt x="3353" y="343"/>
                  </a:lnTo>
                  <a:lnTo>
                    <a:pt x="3535" y="183"/>
                  </a:lnTo>
                  <a:lnTo>
                    <a:pt x="3558" y="137"/>
                  </a:lnTo>
                  <a:lnTo>
                    <a:pt x="3558" y="115"/>
                  </a:lnTo>
                  <a:lnTo>
                    <a:pt x="3558" y="69"/>
                  </a:lnTo>
                  <a:lnTo>
                    <a:pt x="3535" y="23"/>
                  </a:lnTo>
                  <a:lnTo>
                    <a:pt x="34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7" name="Google Shape;1387;p25"/>
            <p:cNvSpPr/>
            <p:nvPr/>
          </p:nvSpPr>
          <p:spPr>
            <a:xfrm rot="10800000">
              <a:off x="3502629" y="4665524"/>
              <a:ext cx="131439" cy="171693"/>
            </a:xfrm>
            <a:custGeom>
              <a:avLst/>
              <a:gdLst/>
              <a:ahLst/>
              <a:cxnLst/>
              <a:rect l="l" t="t" r="r" b="b"/>
              <a:pathLst>
                <a:path w="1711" h="2235" extrusionOk="0">
                  <a:moveTo>
                    <a:pt x="92" y="0"/>
                  </a:moveTo>
                  <a:lnTo>
                    <a:pt x="69" y="23"/>
                  </a:lnTo>
                  <a:lnTo>
                    <a:pt x="23" y="46"/>
                  </a:lnTo>
                  <a:lnTo>
                    <a:pt x="1" y="69"/>
                  </a:lnTo>
                  <a:lnTo>
                    <a:pt x="1" y="114"/>
                  </a:lnTo>
                  <a:lnTo>
                    <a:pt x="23" y="160"/>
                  </a:lnTo>
                  <a:lnTo>
                    <a:pt x="46" y="183"/>
                  </a:lnTo>
                  <a:lnTo>
                    <a:pt x="69" y="205"/>
                  </a:lnTo>
                  <a:lnTo>
                    <a:pt x="1483" y="707"/>
                  </a:lnTo>
                  <a:lnTo>
                    <a:pt x="981" y="2098"/>
                  </a:lnTo>
                  <a:lnTo>
                    <a:pt x="981" y="2144"/>
                  </a:lnTo>
                  <a:lnTo>
                    <a:pt x="1004" y="2189"/>
                  </a:lnTo>
                  <a:lnTo>
                    <a:pt x="1027" y="2212"/>
                  </a:lnTo>
                  <a:lnTo>
                    <a:pt x="1050" y="2235"/>
                  </a:lnTo>
                  <a:lnTo>
                    <a:pt x="1095" y="2235"/>
                  </a:lnTo>
                  <a:lnTo>
                    <a:pt x="1141" y="2212"/>
                  </a:lnTo>
                  <a:lnTo>
                    <a:pt x="1186" y="2167"/>
                  </a:lnTo>
                  <a:lnTo>
                    <a:pt x="1711" y="661"/>
                  </a:lnTo>
                  <a:lnTo>
                    <a:pt x="1711" y="616"/>
                  </a:lnTo>
                  <a:lnTo>
                    <a:pt x="1711" y="593"/>
                  </a:lnTo>
                  <a:lnTo>
                    <a:pt x="1688" y="547"/>
                  </a:lnTo>
                  <a:lnTo>
                    <a:pt x="1642" y="525"/>
                  </a:lnTo>
                  <a:lnTo>
                    <a:pt x="137" y="23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388" name="Google Shape;1388;p25"/>
          <p:cNvGrpSpPr/>
          <p:nvPr/>
        </p:nvGrpSpPr>
        <p:grpSpPr>
          <a:xfrm>
            <a:off x="10633819" y="711678"/>
            <a:ext cx="607391" cy="607391"/>
            <a:chOff x="252989" y="2405633"/>
            <a:chExt cx="455543" cy="455543"/>
          </a:xfrm>
        </p:grpSpPr>
        <p:sp>
          <p:nvSpPr>
            <p:cNvPr id="1389" name="Google Shape;1389;p25"/>
            <p:cNvSpPr/>
            <p:nvPr/>
          </p:nvSpPr>
          <p:spPr>
            <a:xfrm rot="10800000">
              <a:off x="307224" y="2473926"/>
              <a:ext cx="346996" cy="318957"/>
            </a:xfrm>
            <a:custGeom>
              <a:avLst/>
              <a:gdLst/>
              <a:ahLst/>
              <a:cxnLst/>
              <a:rect l="l" t="t" r="r" b="b"/>
              <a:pathLst>
                <a:path w="4517" h="4152" extrusionOk="0">
                  <a:moveTo>
                    <a:pt x="4242" y="161"/>
                  </a:moveTo>
                  <a:lnTo>
                    <a:pt x="4311" y="183"/>
                  </a:lnTo>
                  <a:lnTo>
                    <a:pt x="4334" y="183"/>
                  </a:lnTo>
                  <a:lnTo>
                    <a:pt x="4356" y="229"/>
                  </a:lnTo>
                  <a:lnTo>
                    <a:pt x="4356" y="252"/>
                  </a:lnTo>
                  <a:lnTo>
                    <a:pt x="4311" y="411"/>
                  </a:lnTo>
                  <a:lnTo>
                    <a:pt x="4197" y="639"/>
                  </a:lnTo>
                  <a:lnTo>
                    <a:pt x="3992" y="981"/>
                  </a:lnTo>
                  <a:lnTo>
                    <a:pt x="3718" y="1324"/>
                  </a:lnTo>
                  <a:lnTo>
                    <a:pt x="3399" y="1688"/>
                  </a:lnTo>
                  <a:lnTo>
                    <a:pt x="3011" y="2076"/>
                  </a:lnTo>
                  <a:lnTo>
                    <a:pt x="2601" y="2464"/>
                  </a:lnTo>
                  <a:lnTo>
                    <a:pt x="2167" y="2829"/>
                  </a:lnTo>
                  <a:lnTo>
                    <a:pt x="1757" y="3171"/>
                  </a:lnTo>
                  <a:lnTo>
                    <a:pt x="1346" y="3444"/>
                  </a:lnTo>
                  <a:lnTo>
                    <a:pt x="981" y="3695"/>
                  </a:lnTo>
                  <a:lnTo>
                    <a:pt x="639" y="3878"/>
                  </a:lnTo>
                  <a:lnTo>
                    <a:pt x="388" y="3969"/>
                  </a:lnTo>
                  <a:lnTo>
                    <a:pt x="229" y="3992"/>
                  </a:lnTo>
                  <a:lnTo>
                    <a:pt x="183" y="3969"/>
                  </a:lnTo>
                  <a:lnTo>
                    <a:pt x="160" y="3969"/>
                  </a:lnTo>
                  <a:lnTo>
                    <a:pt x="160" y="3923"/>
                  </a:lnTo>
                  <a:lnTo>
                    <a:pt x="160" y="3878"/>
                  </a:lnTo>
                  <a:lnTo>
                    <a:pt x="183" y="3741"/>
                  </a:lnTo>
                  <a:lnTo>
                    <a:pt x="297" y="3513"/>
                  </a:lnTo>
                  <a:lnTo>
                    <a:pt x="525" y="3171"/>
                  </a:lnTo>
                  <a:lnTo>
                    <a:pt x="799" y="2829"/>
                  </a:lnTo>
                  <a:lnTo>
                    <a:pt x="1118" y="2464"/>
                  </a:lnTo>
                  <a:lnTo>
                    <a:pt x="1483" y="2076"/>
                  </a:lnTo>
                  <a:lnTo>
                    <a:pt x="1894" y="1688"/>
                  </a:lnTo>
                  <a:lnTo>
                    <a:pt x="2327" y="1324"/>
                  </a:lnTo>
                  <a:lnTo>
                    <a:pt x="2737" y="981"/>
                  </a:lnTo>
                  <a:lnTo>
                    <a:pt x="3148" y="685"/>
                  </a:lnTo>
                  <a:lnTo>
                    <a:pt x="3513" y="457"/>
                  </a:lnTo>
                  <a:lnTo>
                    <a:pt x="3786" y="320"/>
                  </a:lnTo>
                  <a:lnTo>
                    <a:pt x="3992" y="229"/>
                  </a:lnTo>
                  <a:lnTo>
                    <a:pt x="4151" y="183"/>
                  </a:lnTo>
                  <a:lnTo>
                    <a:pt x="4242" y="161"/>
                  </a:lnTo>
                  <a:close/>
                  <a:moveTo>
                    <a:pt x="4220" y="1"/>
                  </a:moveTo>
                  <a:lnTo>
                    <a:pt x="4106" y="24"/>
                  </a:lnTo>
                  <a:lnTo>
                    <a:pt x="3969" y="69"/>
                  </a:lnTo>
                  <a:lnTo>
                    <a:pt x="3809" y="138"/>
                  </a:lnTo>
                  <a:lnTo>
                    <a:pt x="3444" y="320"/>
                  </a:lnTo>
                  <a:lnTo>
                    <a:pt x="3057" y="571"/>
                  </a:lnTo>
                  <a:lnTo>
                    <a:pt x="2646" y="845"/>
                  </a:lnTo>
                  <a:lnTo>
                    <a:pt x="2236" y="1187"/>
                  </a:lnTo>
                  <a:lnTo>
                    <a:pt x="1802" y="1574"/>
                  </a:lnTo>
                  <a:lnTo>
                    <a:pt x="1369" y="1962"/>
                  </a:lnTo>
                  <a:lnTo>
                    <a:pt x="1004" y="2350"/>
                  </a:lnTo>
                  <a:lnTo>
                    <a:pt x="662" y="2715"/>
                  </a:lnTo>
                  <a:lnTo>
                    <a:pt x="388" y="3080"/>
                  </a:lnTo>
                  <a:lnTo>
                    <a:pt x="160" y="3422"/>
                  </a:lnTo>
                  <a:lnTo>
                    <a:pt x="92" y="3581"/>
                  </a:lnTo>
                  <a:lnTo>
                    <a:pt x="24" y="3695"/>
                  </a:lnTo>
                  <a:lnTo>
                    <a:pt x="1" y="3809"/>
                  </a:lnTo>
                  <a:lnTo>
                    <a:pt x="1" y="3923"/>
                  </a:lnTo>
                  <a:lnTo>
                    <a:pt x="1" y="3992"/>
                  </a:lnTo>
                  <a:lnTo>
                    <a:pt x="46" y="4060"/>
                  </a:lnTo>
                  <a:lnTo>
                    <a:pt x="138" y="4129"/>
                  </a:lnTo>
                  <a:lnTo>
                    <a:pt x="252" y="4151"/>
                  </a:lnTo>
                  <a:lnTo>
                    <a:pt x="411" y="4129"/>
                  </a:lnTo>
                  <a:lnTo>
                    <a:pt x="594" y="4060"/>
                  </a:lnTo>
                  <a:lnTo>
                    <a:pt x="822" y="3969"/>
                  </a:lnTo>
                  <a:lnTo>
                    <a:pt x="1073" y="3832"/>
                  </a:lnTo>
                  <a:lnTo>
                    <a:pt x="1437" y="3581"/>
                  </a:lnTo>
                  <a:lnTo>
                    <a:pt x="1848" y="3285"/>
                  </a:lnTo>
                  <a:lnTo>
                    <a:pt x="2281" y="2965"/>
                  </a:lnTo>
                  <a:lnTo>
                    <a:pt x="2715" y="2578"/>
                  </a:lnTo>
                  <a:lnTo>
                    <a:pt x="3125" y="2190"/>
                  </a:lnTo>
                  <a:lnTo>
                    <a:pt x="3513" y="1802"/>
                  </a:lnTo>
                  <a:lnTo>
                    <a:pt x="3832" y="1415"/>
                  </a:lnTo>
                  <a:lnTo>
                    <a:pt x="4128" y="1073"/>
                  </a:lnTo>
                  <a:lnTo>
                    <a:pt x="4334" y="731"/>
                  </a:lnTo>
                  <a:lnTo>
                    <a:pt x="4425" y="571"/>
                  </a:lnTo>
                  <a:lnTo>
                    <a:pt x="4470" y="457"/>
                  </a:lnTo>
                  <a:lnTo>
                    <a:pt x="4516" y="343"/>
                  </a:lnTo>
                  <a:lnTo>
                    <a:pt x="4516" y="229"/>
                  </a:lnTo>
                  <a:lnTo>
                    <a:pt x="4493" y="161"/>
                  </a:lnTo>
                  <a:lnTo>
                    <a:pt x="4448" y="92"/>
                  </a:lnTo>
                  <a:lnTo>
                    <a:pt x="4402" y="47"/>
                  </a:lnTo>
                  <a:lnTo>
                    <a:pt x="431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0" name="Google Shape;1390;p25"/>
            <p:cNvSpPr/>
            <p:nvPr/>
          </p:nvSpPr>
          <p:spPr>
            <a:xfrm rot="10800000">
              <a:off x="428139" y="2405633"/>
              <a:ext cx="106933" cy="455543"/>
            </a:xfrm>
            <a:custGeom>
              <a:avLst/>
              <a:gdLst/>
              <a:ahLst/>
              <a:cxnLst/>
              <a:rect l="l" t="t" r="r" b="b"/>
              <a:pathLst>
                <a:path w="1392" h="5930" extrusionOk="0">
                  <a:moveTo>
                    <a:pt x="867" y="160"/>
                  </a:moveTo>
                  <a:lnTo>
                    <a:pt x="913" y="206"/>
                  </a:lnTo>
                  <a:lnTo>
                    <a:pt x="981" y="320"/>
                  </a:lnTo>
                  <a:lnTo>
                    <a:pt x="1072" y="571"/>
                  </a:lnTo>
                  <a:lnTo>
                    <a:pt x="1164" y="958"/>
                  </a:lnTo>
                  <a:lnTo>
                    <a:pt x="1209" y="1392"/>
                  </a:lnTo>
                  <a:lnTo>
                    <a:pt x="1232" y="1893"/>
                  </a:lnTo>
                  <a:lnTo>
                    <a:pt x="1232" y="2418"/>
                  </a:lnTo>
                  <a:lnTo>
                    <a:pt x="1232" y="2988"/>
                  </a:lnTo>
                  <a:lnTo>
                    <a:pt x="1186" y="3558"/>
                  </a:lnTo>
                  <a:lnTo>
                    <a:pt x="1118" y="4083"/>
                  </a:lnTo>
                  <a:lnTo>
                    <a:pt x="1050" y="4561"/>
                  </a:lnTo>
                  <a:lnTo>
                    <a:pt x="958" y="4995"/>
                  </a:lnTo>
                  <a:lnTo>
                    <a:pt x="821" y="5382"/>
                  </a:lnTo>
                  <a:lnTo>
                    <a:pt x="730" y="5610"/>
                  </a:lnTo>
                  <a:lnTo>
                    <a:pt x="639" y="5724"/>
                  </a:lnTo>
                  <a:lnTo>
                    <a:pt x="593" y="5770"/>
                  </a:lnTo>
                  <a:lnTo>
                    <a:pt x="571" y="5770"/>
                  </a:lnTo>
                  <a:lnTo>
                    <a:pt x="525" y="5747"/>
                  </a:lnTo>
                  <a:lnTo>
                    <a:pt x="479" y="5724"/>
                  </a:lnTo>
                  <a:lnTo>
                    <a:pt x="388" y="5565"/>
                  </a:lnTo>
                  <a:lnTo>
                    <a:pt x="320" y="5337"/>
                  </a:lnTo>
                  <a:lnTo>
                    <a:pt x="251" y="4995"/>
                  </a:lnTo>
                  <a:lnTo>
                    <a:pt x="206" y="4584"/>
                  </a:lnTo>
                  <a:lnTo>
                    <a:pt x="160" y="4105"/>
                  </a:lnTo>
                  <a:lnTo>
                    <a:pt x="160" y="3558"/>
                  </a:lnTo>
                  <a:lnTo>
                    <a:pt x="183" y="2942"/>
                  </a:lnTo>
                  <a:lnTo>
                    <a:pt x="229" y="2372"/>
                  </a:lnTo>
                  <a:lnTo>
                    <a:pt x="274" y="1848"/>
                  </a:lnTo>
                  <a:lnTo>
                    <a:pt x="365" y="1346"/>
                  </a:lnTo>
                  <a:lnTo>
                    <a:pt x="457" y="913"/>
                  </a:lnTo>
                  <a:lnTo>
                    <a:pt x="571" y="548"/>
                  </a:lnTo>
                  <a:lnTo>
                    <a:pt x="685" y="320"/>
                  </a:lnTo>
                  <a:lnTo>
                    <a:pt x="776" y="183"/>
                  </a:lnTo>
                  <a:lnTo>
                    <a:pt x="821" y="160"/>
                  </a:lnTo>
                  <a:close/>
                  <a:moveTo>
                    <a:pt x="776" y="1"/>
                  </a:moveTo>
                  <a:lnTo>
                    <a:pt x="707" y="46"/>
                  </a:lnTo>
                  <a:lnTo>
                    <a:pt x="616" y="115"/>
                  </a:lnTo>
                  <a:lnTo>
                    <a:pt x="548" y="206"/>
                  </a:lnTo>
                  <a:lnTo>
                    <a:pt x="479" y="343"/>
                  </a:lnTo>
                  <a:lnTo>
                    <a:pt x="434" y="479"/>
                  </a:lnTo>
                  <a:lnTo>
                    <a:pt x="297" y="890"/>
                  </a:lnTo>
                  <a:lnTo>
                    <a:pt x="206" y="1323"/>
                  </a:lnTo>
                  <a:lnTo>
                    <a:pt x="115" y="1825"/>
                  </a:lnTo>
                  <a:lnTo>
                    <a:pt x="69" y="2349"/>
                  </a:lnTo>
                  <a:lnTo>
                    <a:pt x="23" y="2920"/>
                  </a:lnTo>
                  <a:lnTo>
                    <a:pt x="1" y="3490"/>
                  </a:lnTo>
                  <a:lnTo>
                    <a:pt x="1" y="4014"/>
                  </a:lnTo>
                  <a:lnTo>
                    <a:pt x="46" y="4516"/>
                  </a:lnTo>
                  <a:lnTo>
                    <a:pt x="92" y="4972"/>
                  </a:lnTo>
                  <a:lnTo>
                    <a:pt x="160" y="5360"/>
                  </a:lnTo>
                  <a:lnTo>
                    <a:pt x="206" y="5519"/>
                  </a:lnTo>
                  <a:lnTo>
                    <a:pt x="274" y="5656"/>
                  </a:lnTo>
                  <a:lnTo>
                    <a:pt x="320" y="5770"/>
                  </a:lnTo>
                  <a:lnTo>
                    <a:pt x="388" y="5861"/>
                  </a:lnTo>
                  <a:lnTo>
                    <a:pt x="479" y="5907"/>
                  </a:lnTo>
                  <a:lnTo>
                    <a:pt x="548" y="5930"/>
                  </a:lnTo>
                  <a:lnTo>
                    <a:pt x="571" y="5930"/>
                  </a:lnTo>
                  <a:lnTo>
                    <a:pt x="639" y="5907"/>
                  </a:lnTo>
                  <a:lnTo>
                    <a:pt x="707" y="5884"/>
                  </a:lnTo>
                  <a:lnTo>
                    <a:pt x="776" y="5793"/>
                  </a:lnTo>
                  <a:lnTo>
                    <a:pt x="844" y="5702"/>
                  </a:lnTo>
                  <a:lnTo>
                    <a:pt x="913" y="5588"/>
                  </a:lnTo>
                  <a:lnTo>
                    <a:pt x="981" y="5428"/>
                  </a:lnTo>
                  <a:lnTo>
                    <a:pt x="1095" y="5040"/>
                  </a:lnTo>
                  <a:lnTo>
                    <a:pt x="1209" y="4607"/>
                  </a:lnTo>
                  <a:lnTo>
                    <a:pt x="1278" y="4105"/>
                  </a:lnTo>
                  <a:lnTo>
                    <a:pt x="1346" y="3558"/>
                  </a:lnTo>
                  <a:lnTo>
                    <a:pt x="1392" y="2988"/>
                  </a:lnTo>
                  <a:lnTo>
                    <a:pt x="1392" y="2418"/>
                  </a:lnTo>
                  <a:lnTo>
                    <a:pt x="1392" y="1893"/>
                  </a:lnTo>
                  <a:lnTo>
                    <a:pt x="1369" y="1392"/>
                  </a:lnTo>
                  <a:lnTo>
                    <a:pt x="1300" y="936"/>
                  </a:lnTo>
                  <a:lnTo>
                    <a:pt x="1232" y="525"/>
                  </a:lnTo>
                  <a:lnTo>
                    <a:pt x="1186" y="365"/>
                  </a:lnTo>
                  <a:lnTo>
                    <a:pt x="1118" y="251"/>
                  </a:lnTo>
                  <a:lnTo>
                    <a:pt x="1072" y="137"/>
                  </a:lnTo>
                  <a:lnTo>
                    <a:pt x="1004" y="69"/>
                  </a:lnTo>
                  <a:lnTo>
                    <a:pt x="935" y="23"/>
                  </a:lnTo>
                  <a:lnTo>
                    <a:pt x="84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1" name="Google Shape;1391;p25"/>
            <p:cNvSpPr/>
            <p:nvPr/>
          </p:nvSpPr>
          <p:spPr>
            <a:xfrm rot="10800000">
              <a:off x="252989" y="2579016"/>
              <a:ext cx="455543" cy="108700"/>
            </a:xfrm>
            <a:custGeom>
              <a:avLst/>
              <a:gdLst/>
              <a:ahLst/>
              <a:cxnLst/>
              <a:rect l="l" t="t" r="r" b="b"/>
              <a:pathLst>
                <a:path w="5930" h="1415" extrusionOk="0">
                  <a:moveTo>
                    <a:pt x="2304" y="160"/>
                  </a:moveTo>
                  <a:lnTo>
                    <a:pt x="2988" y="183"/>
                  </a:lnTo>
                  <a:lnTo>
                    <a:pt x="3558" y="228"/>
                  </a:lnTo>
                  <a:lnTo>
                    <a:pt x="4083" y="274"/>
                  </a:lnTo>
                  <a:lnTo>
                    <a:pt x="4562" y="365"/>
                  </a:lnTo>
                  <a:lnTo>
                    <a:pt x="4995" y="456"/>
                  </a:lnTo>
                  <a:lnTo>
                    <a:pt x="5383" y="570"/>
                  </a:lnTo>
                  <a:lnTo>
                    <a:pt x="5611" y="684"/>
                  </a:lnTo>
                  <a:lnTo>
                    <a:pt x="5725" y="776"/>
                  </a:lnTo>
                  <a:lnTo>
                    <a:pt x="5748" y="821"/>
                  </a:lnTo>
                  <a:lnTo>
                    <a:pt x="5770" y="844"/>
                  </a:lnTo>
                  <a:lnTo>
                    <a:pt x="5748" y="890"/>
                  </a:lnTo>
                  <a:lnTo>
                    <a:pt x="5702" y="935"/>
                  </a:lnTo>
                  <a:lnTo>
                    <a:pt x="5565" y="1004"/>
                  </a:lnTo>
                  <a:lnTo>
                    <a:pt x="5314" y="1095"/>
                  </a:lnTo>
                  <a:lnTo>
                    <a:pt x="4995" y="1163"/>
                  </a:lnTo>
                  <a:lnTo>
                    <a:pt x="4585" y="1209"/>
                  </a:lnTo>
                  <a:lnTo>
                    <a:pt x="4106" y="1232"/>
                  </a:lnTo>
                  <a:lnTo>
                    <a:pt x="3558" y="1254"/>
                  </a:lnTo>
                  <a:lnTo>
                    <a:pt x="2943" y="1232"/>
                  </a:lnTo>
                  <a:lnTo>
                    <a:pt x="2373" y="1186"/>
                  </a:lnTo>
                  <a:lnTo>
                    <a:pt x="1848" y="1118"/>
                  </a:lnTo>
                  <a:lnTo>
                    <a:pt x="1346" y="1049"/>
                  </a:lnTo>
                  <a:lnTo>
                    <a:pt x="913" y="958"/>
                  </a:lnTo>
                  <a:lnTo>
                    <a:pt x="548" y="844"/>
                  </a:lnTo>
                  <a:lnTo>
                    <a:pt x="297" y="730"/>
                  </a:lnTo>
                  <a:lnTo>
                    <a:pt x="183" y="639"/>
                  </a:lnTo>
                  <a:lnTo>
                    <a:pt x="161" y="593"/>
                  </a:lnTo>
                  <a:lnTo>
                    <a:pt x="161" y="570"/>
                  </a:lnTo>
                  <a:lnTo>
                    <a:pt x="161" y="525"/>
                  </a:lnTo>
                  <a:lnTo>
                    <a:pt x="183" y="502"/>
                  </a:lnTo>
                  <a:lnTo>
                    <a:pt x="297" y="411"/>
                  </a:lnTo>
                  <a:lnTo>
                    <a:pt x="480" y="365"/>
                  </a:lnTo>
                  <a:lnTo>
                    <a:pt x="731" y="297"/>
                  </a:lnTo>
                  <a:lnTo>
                    <a:pt x="1027" y="251"/>
                  </a:lnTo>
                  <a:lnTo>
                    <a:pt x="1392" y="205"/>
                  </a:lnTo>
                  <a:lnTo>
                    <a:pt x="1825" y="183"/>
                  </a:lnTo>
                  <a:lnTo>
                    <a:pt x="2304" y="160"/>
                  </a:lnTo>
                  <a:close/>
                  <a:moveTo>
                    <a:pt x="2441" y="0"/>
                  </a:moveTo>
                  <a:lnTo>
                    <a:pt x="1916" y="23"/>
                  </a:lnTo>
                  <a:lnTo>
                    <a:pt x="1415" y="46"/>
                  </a:lnTo>
                  <a:lnTo>
                    <a:pt x="959" y="91"/>
                  </a:lnTo>
                  <a:lnTo>
                    <a:pt x="571" y="160"/>
                  </a:lnTo>
                  <a:lnTo>
                    <a:pt x="411" y="228"/>
                  </a:lnTo>
                  <a:lnTo>
                    <a:pt x="275" y="274"/>
                  </a:lnTo>
                  <a:lnTo>
                    <a:pt x="161" y="342"/>
                  </a:lnTo>
                  <a:lnTo>
                    <a:pt x="69" y="411"/>
                  </a:lnTo>
                  <a:lnTo>
                    <a:pt x="24" y="479"/>
                  </a:lnTo>
                  <a:lnTo>
                    <a:pt x="1" y="547"/>
                  </a:lnTo>
                  <a:lnTo>
                    <a:pt x="1" y="639"/>
                  </a:lnTo>
                  <a:lnTo>
                    <a:pt x="46" y="707"/>
                  </a:lnTo>
                  <a:lnTo>
                    <a:pt x="115" y="776"/>
                  </a:lnTo>
                  <a:lnTo>
                    <a:pt x="206" y="844"/>
                  </a:lnTo>
                  <a:lnTo>
                    <a:pt x="343" y="912"/>
                  </a:lnTo>
                  <a:lnTo>
                    <a:pt x="480" y="981"/>
                  </a:lnTo>
                  <a:lnTo>
                    <a:pt x="867" y="1095"/>
                  </a:lnTo>
                  <a:lnTo>
                    <a:pt x="1324" y="1209"/>
                  </a:lnTo>
                  <a:lnTo>
                    <a:pt x="1825" y="1277"/>
                  </a:lnTo>
                  <a:lnTo>
                    <a:pt x="2350" y="1346"/>
                  </a:lnTo>
                  <a:lnTo>
                    <a:pt x="2920" y="1391"/>
                  </a:lnTo>
                  <a:lnTo>
                    <a:pt x="3604" y="1414"/>
                  </a:lnTo>
                  <a:lnTo>
                    <a:pt x="4060" y="1391"/>
                  </a:lnTo>
                  <a:lnTo>
                    <a:pt x="4493" y="1368"/>
                  </a:lnTo>
                  <a:lnTo>
                    <a:pt x="4881" y="1323"/>
                  </a:lnTo>
                  <a:lnTo>
                    <a:pt x="5223" y="1277"/>
                  </a:lnTo>
                  <a:lnTo>
                    <a:pt x="5497" y="1186"/>
                  </a:lnTo>
                  <a:lnTo>
                    <a:pt x="5725" y="1095"/>
                  </a:lnTo>
                  <a:lnTo>
                    <a:pt x="5816" y="1049"/>
                  </a:lnTo>
                  <a:lnTo>
                    <a:pt x="5862" y="981"/>
                  </a:lnTo>
                  <a:lnTo>
                    <a:pt x="5907" y="912"/>
                  </a:lnTo>
                  <a:lnTo>
                    <a:pt x="5930" y="844"/>
                  </a:lnTo>
                  <a:lnTo>
                    <a:pt x="5907" y="776"/>
                  </a:lnTo>
                  <a:lnTo>
                    <a:pt x="5884" y="707"/>
                  </a:lnTo>
                  <a:lnTo>
                    <a:pt x="5816" y="639"/>
                  </a:lnTo>
                  <a:lnTo>
                    <a:pt x="5702" y="570"/>
                  </a:lnTo>
                  <a:lnTo>
                    <a:pt x="5588" y="502"/>
                  </a:lnTo>
                  <a:lnTo>
                    <a:pt x="5428" y="433"/>
                  </a:lnTo>
                  <a:lnTo>
                    <a:pt x="5041" y="297"/>
                  </a:lnTo>
                  <a:lnTo>
                    <a:pt x="4607" y="205"/>
                  </a:lnTo>
                  <a:lnTo>
                    <a:pt x="4106" y="114"/>
                  </a:lnTo>
                  <a:lnTo>
                    <a:pt x="3558" y="69"/>
                  </a:lnTo>
                  <a:lnTo>
                    <a:pt x="2988" y="23"/>
                  </a:lnTo>
                  <a:lnTo>
                    <a:pt x="244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1906674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bg>
      <p:bgPr>
        <a:solidFill>
          <a:schemeClr val="accent6"/>
        </a:solidFill>
        <a:effectLst/>
      </p:bgPr>
    </p:bg>
    <p:spTree>
      <p:nvGrpSpPr>
        <p:cNvPr id="1" name="Shape 1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3" name="Google Shape;1393;p26"/>
          <p:cNvGrpSpPr/>
          <p:nvPr/>
        </p:nvGrpSpPr>
        <p:grpSpPr>
          <a:xfrm>
            <a:off x="-262100" y="406368"/>
            <a:ext cx="12697088" cy="6600961"/>
            <a:chOff x="1701" y="399186"/>
            <a:chExt cx="9125842" cy="4744342"/>
          </a:xfrm>
        </p:grpSpPr>
        <p:sp>
          <p:nvSpPr>
            <p:cNvPr id="1394" name="Google Shape;1394;p26"/>
            <p:cNvSpPr/>
            <p:nvPr/>
          </p:nvSpPr>
          <p:spPr>
            <a:xfrm>
              <a:off x="1701" y="399186"/>
              <a:ext cx="9125842" cy="4744292"/>
            </a:xfrm>
            <a:custGeom>
              <a:avLst/>
              <a:gdLst/>
              <a:ahLst/>
              <a:cxnLst/>
              <a:rect l="l" t="t" r="r" b="b"/>
              <a:pathLst>
                <a:path w="118310" h="42805" extrusionOk="0">
                  <a:moveTo>
                    <a:pt x="118310" y="0"/>
                  </a:moveTo>
                  <a:lnTo>
                    <a:pt x="116987" y="251"/>
                  </a:lnTo>
                  <a:lnTo>
                    <a:pt x="115733" y="479"/>
                  </a:lnTo>
                  <a:lnTo>
                    <a:pt x="114502" y="753"/>
                  </a:lnTo>
                  <a:lnTo>
                    <a:pt x="113293" y="1027"/>
                  </a:lnTo>
                  <a:lnTo>
                    <a:pt x="112130" y="1300"/>
                  </a:lnTo>
                  <a:lnTo>
                    <a:pt x="110990" y="1619"/>
                  </a:lnTo>
                  <a:lnTo>
                    <a:pt x="109895" y="1916"/>
                  </a:lnTo>
                  <a:lnTo>
                    <a:pt x="108801" y="2258"/>
                  </a:lnTo>
                  <a:lnTo>
                    <a:pt x="107752" y="2600"/>
                  </a:lnTo>
                  <a:lnTo>
                    <a:pt x="106725" y="2942"/>
                  </a:lnTo>
                  <a:lnTo>
                    <a:pt x="105722" y="3307"/>
                  </a:lnTo>
                  <a:lnTo>
                    <a:pt x="104741" y="3672"/>
                  </a:lnTo>
                  <a:lnTo>
                    <a:pt x="103784" y="4037"/>
                  </a:lnTo>
                  <a:lnTo>
                    <a:pt x="102849" y="4424"/>
                  </a:lnTo>
                  <a:lnTo>
                    <a:pt x="101936" y="4812"/>
                  </a:lnTo>
                  <a:lnTo>
                    <a:pt x="101024" y="5223"/>
                  </a:lnTo>
                  <a:lnTo>
                    <a:pt x="99268" y="6044"/>
                  </a:lnTo>
                  <a:lnTo>
                    <a:pt x="97581" y="6864"/>
                  </a:lnTo>
                  <a:lnTo>
                    <a:pt x="95916" y="7731"/>
                  </a:lnTo>
                  <a:lnTo>
                    <a:pt x="94297" y="8598"/>
                  </a:lnTo>
                  <a:lnTo>
                    <a:pt x="91127" y="10331"/>
                  </a:lnTo>
                  <a:lnTo>
                    <a:pt x="89531" y="11197"/>
                  </a:lnTo>
                  <a:lnTo>
                    <a:pt x="87935" y="12064"/>
                  </a:lnTo>
                  <a:lnTo>
                    <a:pt x="86338" y="12908"/>
                  </a:lnTo>
                  <a:lnTo>
                    <a:pt x="84696" y="13729"/>
                  </a:lnTo>
                  <a:lnTo>
                    <a:pt x="83009" y="14550"/>
                  </a:lnTo>
                  <a:lnTo>
                    <a:pt x="81298" y="15325"/>
                  </a:lnTo>
                  <a:lnTo>
                    <a:pt x="80409" y="15690"/>
                  </a:lnTo>
                  <a:lnTo>
                    <a:pt x="79497" y="16055"/>
                  </a:lnTo>
                  <a:lnTo>
                    <a:pt x="78585" y="16420"/>
                  </a:lnTo>
                  <a:lnTo>
                    <a:pt x="77650" y="16762"/>
                  </a:lnTo>
                  <a:lnTo>
                    <a:pt x="76692" y="17104"/>
                  </a:lnTo>
                  <a:lnTo>
                    <a:pt x="75711" y="17423"/>
                  </a:lnTo>
                  <a:lnTo>
                    <a:pt x="74708" y="17742"/>
                  </a:lnTo>
                  <a:lnTo>
                    <a:pt x="73682" y="18039"/>
                  </a:lnTo>
                  <a:lnTo>
                    <a:pt x="72633" y="18335"/>
                  </a:lnTo>
                  <a:lnTo>
                    <a:pt x="71538" y="18609"/>
                  </a:lnTo>
                  <a:lnTo>
                    <a:pt x="70444" y="18860"/>
                  </a:lnTo>
                  <a:lnTo>
                    <a:pt x="69303" y="19110"/>
                  </a:lnTo>
                  <a:lnTo>
                    <a:pt x="68140" y="19339"/>
                  </a:lnTo>
                  <a:lnTo>
                    <a:pt x="66932" y="19544"/>
                  </a:lnTo>
                  <a:lnTo>
                    <a:pt x="65700" y="19726"/>
                  </a:lnTo>
                  <a:lnTo>
                    <a:pt x="64423" y="19909"/>
                  </a:lnTo>
                  <a:lnTo>
                    <a:pt x="63123" y="20068"/>
                  </a:lnTo>
                  <a:lnTo>
                    <a:pt x="61778" y="20205"/>
                  </a:lnTo>
                  <a:lnTo>
                    <a:pt x="60410" y="20342"/>
                  </a:lnTo>
                  <a:lnTo>
                    <a:pt x="58996" y="20433"/>
                  </a:lnTo>
                  <a:lnTo>
                    <a:pt x="57536" y="20524"/>
                  </a:lnTo>
                  <a:lnTo>
                    <a:pt x="56031" y="20570"/>
                  </a:lnTo>
                  <a:lnTo>
                    <a:pt x="54480" y="20616"/>
                  </a:lnTo>
                  <a:lnTo>
                    <a:pt x="52884" y="20638"/>
                  </a:lnTo>
                  <a:lnTo>
                    <a:pt x="51288" y="20616"/>
                  </a:lnTo>
                  <a:lnTo>
                    <a:pt x="49692" y="20593"/>
                  </a:lnTo>
                  <a:lnTo>
                    <a:pt x="48141" y="20547"/>
                  </a:lnTo>
                  <a:lnTo>
                    <a:pt x="46613" y="20479"/>
                  </a:lnTo>
                  <a:lnTo>
                    <a:pt x="45108" y="20410"/>
                  </a:lnTo>
                  <a:lnTo>
                    <a:pt x="43626" y="20296"/>
                  </a:lnTo>
                  <a:lnTo>
                    <a:pt x="42166" y="20182"/>
                  </a:lnTo>
                  <a:lnTo>
                    <a:pt x="40729" y="20045"/>
                  </a:lnTo>
                  <a:lnTo>
                    <a:pt x="39316" y="19909"/>
                  </a:lnTo>
                  <a:lnTo>
                    <a:pt x="37924" y="19749"/>
                  </a:lnTo>
                  <a:lnTo>
                    <a:pt x="36556" y="19567"/>
                  </a:lnTo>
                  <a:lnTo>
                    <a:pt x="35211" y="19361"/>
                  </a:lnTo>
                  <a:lnTo>
                    <a:pt x="33888" y="19156"/>
                  </a:lnTo>
                  <a:lnTo>
                    <a:pt x="32588" y="18951"/>
                  </a:lnTo>
                  <a:lnTo>
                    <a:pt x="31334" y="18723"/>
                  </a:lnTo>
                  <a:lnTo>
                    <a:pt x="30080" y="18495"/>
                  </a:lnTo>
                  <a:lnTo>
                    <a:pt x="28871" y="18244"/>
                  </a:lnTo>
                  <a:lnTo>
                    <a:pt x="27663" y="17970"/>
                  </a:lnTo>
                  <a:lnTo>
                    <a:pt x="26500" y="17697"/>
                  </a:lnTo>
                  <a:lnTo>
                    <a:pt x="25359" y="17423"/>
                  </a:lnTo>
                  <a:lnTo>
                    <a:pt x="23124" y="16853"/>
                  </a:lnTo>
                  <a:lnTo>
                    <a:pt x="21004" y="16260"/>
                  </a:lnTo>
                  <a:lnTo>
                    <a:pt x="18997" y="15621"/>
                  </a:lnTo>
                  <a:lnTo>
                    <a:pt x="17058" y="14983"/>
                  </a:lnTo>
                  <a:lnTo>
                    <a:pt x="15257" y="14344"/>
                  </a:lnTo>
                  <a:lnTo>
                    <a:pt x="13524" y="13683"/>
                  </a:lnTo>
                  <a:lnTo>
                    <a:pt x="11905" y="13022"/>
                  </a:lnTo>
                  <a:lnTo>
                    <a:pt x="10377" y="12383"/>
                  </a:lnTo>
                  <a:lnTo>
                    <a:pt x="8963" y="11745"/>
                  </a:lnTo>
                  <a:lnTo>
                    <a:pt x="7663" y="11129"/>
                  </a:lnTo>
                  <a:lnTo>
                    <a:pt x="6432" y="10513"/>
                  </a:lnTo>
                  <a:lnTo>
                    <a:pt x="5337" y="9943"/>
                  </a:lnTo>
                  <a:lnTo>
                    <a:pt x="4334" y="9396"/>
                  </a:lnTo>
                  <a:lnTo>
                    <a:pt x="3421" y="8871"/>
                  </a:lnTo>
                  <a:lnTo>
                    <a:pt x="2623" y="8392"/>
                  </a:lnTo>
                  <a:lnTo>
                    <a:pt x="1939" y="7982"/>
                  </a:lnTo>
                  <a:lnTo>
                    <a:pt x="867" y="7298"/>
                  </a:lnTo>
                  <a:lnTo>
                    <a:pt x="229" y="6842"/>
                  </a:lnTo>
                  <a:lnTo>
                    <a:pt x="1" y="6682"/>
                  </a:lnTo>
                  <a:lnTo>
                    <a:pt x="1" y="42804"/>
                  </a:lnTo>
                  <a:lnTo>
                    <a:pt x="118310" y="42804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68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5" name="Google Shape;1395;p26"/>
            <p:cNvSpPr/>
            <p:nvPr/>
          </p:nvSpPr>
          <p:spPr>
            <a:xfrm>
              <a:off x="1701" y="3036178"/>
              <a:ext cx="9125842" cy="2107350"/>
            </a:xfrm>
            <a:custGeom>
              <a:avLst/>
              <a:gdLst/>
              <a:ahLst/>
              <a:cxnLst/>
              <a:rect l="l" t="t" r="r" b="b"/>
              <a:pathLst>
                <a:path w="118310" h="18404" extrusionOk="0">
                  <a:moveTo>
                    <a:pt x="118310" y="0"/>
                  </a:moveTo>
                  <a:lnTo>
                    <a:pt x="117877" y="183"/>
                  </a:lnTo>
                  <a:lnTo>
                    <a:pt x="116668" y="707"/>
                  </a:lnTo>
                  <a:lnTo>
                    <a:pt x="114730" y="1505"/>
                  </a:lnTo>
                  <a:lnTo>
                    <a:pt x="113521" y="1984"/>
                  </a:lnTo>
                  <a:lnTo>
                    <a:pt x="112130" y="2509"/>
                  </a:lnTo>
                  <a:lnTo>
                    <a:pt x="110579" y="3079"/>
                  </a:lnTo>
                  <a:lnTo>
                    <a:pt x="108892" y="3649"/>
                  </a:lnTo>
                  <a:lnTo>
                    <a:pt x="107067" y="4265"/>
                  </a:lnTo>
                  <a:lnTo>
                    <a:pt x="105106" y="4903"/>
                  </a:lnTo>
                  <a:lnTo>
                    <a:pt x="103008" y="5542"/>
                  </a:lnTo>
                  <a:lnTo>
                    <a:pt x="100819" y="6157"/>
                  </a:lnTo>
                  <a:lnTo>
                    <a:pt x="98493" y="6796"/>
                  </a:lnTo>
                  <a:lnTo>
                    <a:pt x="96076" y="7389"/>
                  </a:lnTo>
                  <a:lnTo>
                    <a:pt x="93544" y="7982"/>
                  </a:lnTo>
                  <a:lnTo>
                    <a:pt x="90945" y="8529"/>
                  </a:lnTo>
                  <a:lnTo>
                    <a:pt x="89622" y="8780"/>
                  </a:lnTo>
                  <a:lnTo>
                    <a:pt x="88254" y="9031"/>
                  </a:lnTo>
                  <a:lnTo>
                    <a:pt x="86886" y="9281"/>
                  </a:lnTo>
                  <a:lnTo>
                    <a:pt x="85494" y="9510"/>
                  </a:lnTo>
                  <a:lnTo>
                    <a:pt x="84081" y="9715"/>
                  </a:lnTo>
                  <a:lnTo>
                    <a:pt x="82667" y="9920"/>
                  </a:lnTo>
                  <a:lnTo>
                    <a:pt x="81230" y="10080"/>
                  </a:lnTo>
                  <a:lnTo>
                    <a:pt x="79771" y="10262"/>
                  </a:lnTo>
                  <a:lnTo>
                    <a:pt x="78311" y="10399"/>
                  </a:lnTo>
                  <a:lnTo>
                    <a:pt x="76829" y="10536"/>
                  </a:lnTo>
                  <a:lnTo>
                    <a:pt x="75324" y="10627"/>
                  </a:lnTo>
                  <a:lnTo>
                    <a:pt x="73841" y="10718"/>
                  </a:lnTo>
                  <a:lnTo>
                    <a:pt x="72314" y="10787"/>
                  </a:lnTo>
                  <a:lnTo>
                    <a:pt x="70808" y="10832"/>
                  </a:lnTo>
                  <a:lnTo>
                    <a:pt x="69281" y="10855"/>
                  </a:lnTo>
                  <a:lnTo>
                    <a:pt x="67753" y="10855"/>
                  </a:lnTo>
                  <a:lnTo>
                    <a:pt x="66202" y="10809"/>
                  </a:lnTo>
                  <a:lnTo>
                    <a:pt x="64651" y="10764"/>
                  </a:lnTo>
                  <a:lnTo>
                    <a:pt x="63101" y="10673"/>
                  </a:lnTo>
                  <a:lnTo>
                    <a:pt x="61550" y="10559"/>
                  </a:lnTo>
                  <a:lnTo>
                    <a:pt x="59999" y="10422"/>
                  </a:lnTo>
                  <a:lnTo>
                    <a:pt x="58448" y="10262"/>
                  </a:lnTo>
                  <a:lnTo>
                    <a:pt x="56875" y="10057"/>
                  </a:lnTo>
                  <a:lnTo>
                    <a:pt x="55324" y="9806"/>
                  </a:lnTo>
                  <a:lnTo>
                    <a:pt x="53774" y="9555"/>
                  </a:lnTo>
                  <a:lnTo>
                    <a:pt x="52223" y="9236"/>
                  </a:lnTo>
                  <a:lnTo>
                    <a:pt x="50672" y="8917"/>
                  </a:lnTo>
                  <a:lnTo>
                    <a:pt x="49121" y="8529"/>
                  </a:lnTo>
                  <a:lnTo>
                    <a:pt x="47594" y="8164"/>
                  </a:lnTo>
                  <a:lnTo>
                    <a:pt x="46066" y="7799"/>
                  </a:lnTo>
                  <a:lnTo>
                    <a:pt x="44583" y="7480"/>
                  </a:lnTo>
                  <a:lnTo>
                    <a:pt x="43124" y="7183"/>
                  </a:lnTo>
                  <a:lnTo>
                    <a:pt x="41687" y="6933"/>
                  </a:lnTo>
                  <a:lnTo>
                    <a:pt x="40296" y="6682"/>
                  </a:lnTo>
                  <a:lnTo>
                    <a:pt x="38905" y="6454"/>
                  </a:lnTo>
                  <a:lnTo>
                    <a:pt x="37537" y="6271"/>
                  </a:lnTo>
                  <a:lnTo>
                    <a:pt x="36214" y="6089"/>
                  </a:lnTo>
                  <a:lnTo>
                    <a:pt x="34892" y="5929"/>
                  </a:lnTo>
                  <a:lnTo>
                    <a:pt x="33614" y="5815"/>
                  </a:lnTo>
                  <a:lnTo>
                    <a:pt x="32337" y="5701"/>
                  </a:lnTo>
                  <a:lnTo>
                    <a:pt x="31106" y="5610"/>
                  </a:lnTo>
                  <a:lnTo>
                    <a:pt x="29897" y="5542"/>
                  </a:lnTo>
                  <a:lnTo>
                    <a:pt x="28712" y="5496"/>
                  </a:lnTo>
                  <a:lnTo>
                    <a:pt x="27526" y="5450"/>
                  </a:lnTo>
                  <a:lnTo>
                    <a:pt x="26385" y="5428"/>
                  </a:lnTo>
                  <a:lnTo>
                    <a:pt x="25268" y="5450"/>
                  </a:lnTo>
                  <a:lnTo>
                    <a:pt x="24196" y="5450"/>
                  </a:lnTo>
                  <a:lnTo>
                    <a:pt x="23124" y="5496"/>
                  </a:lnTo>
                  <a:lnTo>
                    <a:pt x="22075" y="5542"/>
                  </a:lnTo>
                  <a:lnTo>
                    <a:pt x="21049" y="5587"/>
                  </a:lnTo>
                  <a:lnTo>
                    <a:pt x="20069" y="5678"/>
                  </a:lnTo>
                  <a:lnTo>
                    <a:pt x="19088" y="5747"/>
                  </a:lnTo>
                  <a:lnTo>
                    <a:pt x="18153" y="5861"/>
                  </a:lnTo>
                  <a:lnTo>
                    <a:pt x="17218" y="5952"/>
                  </a:lnTo>
                  <a:lnTo>
                    <a:pt x="15462" y="6203"/>
                  </a:lnTo>
                  <a:lnTo>
                    <a:pt x="13775" y="6499"/>
                  </a:lnTo>
                  <a:lnTo>
                    <a:pt x="12201" y="6796"/>
                  </a:lnTo>
                  <a:lnTo>
                    <a:pt x="10719" y="7138"/>
                  </a:lnTo>
                  <a:lnTo>
                    <a:pt x="9328" y="7503"/>
                  </a:lnTo>
                  <a:lnTo>
                    <a:pt x="8051" y="7868"/>
                  </a:lnTo>
                  <a:lnTo>
                    <a:pt x="6865" y="8255"/>
                  </a:lnTo>
                  <a:lnTo>
                    <a:pt x="5770" y="8620"/>
                  </a:lnTo>
                  <a:lnTo>
                    <a:pt x="4767" y="9008"/>
                  </a:lnTo>
                  <a:lnTo>
                    <a:pt x="3855" y="9373"/>
                  </a:lnTo>
                  <a:lnTo>
                    <a:pt x="3057" y="9715"/>
                  </a:lnTo>
                  <a:lnTo>
                    <a:pt x="2327" y="10057"/>
                  </a:lnTo>
                  <a:lnTo>
                    <a:pt x="1711" y="10353"/>
                  </a:lnTo>
                  <a:lnTo>
                    <a:pt x="1187" y="10627"/>
                  </a:lnTo>
                  <a:lnTo>
                    <a:pt x="776" y="10878"/>
                  </a:lnTo>
                  <a:lnTo>
                    <a:pt x="206" y="11220"/>
                  </a:lnTo>
                  <a:lnTo>
                    <a:pt x="1" y="11334"/>
                  </a:lnTo>
                  <a:lnTo>
                    <a:pt x="1" y="18403"/>
                  </a:lnTo>
                  <a:lnTo>
                    <a:pt x="118310" y="18403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5B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396" name="Google Shape;1396;p26"/>
          <p:cNvGrpSpPr/>
          <p:nvPr/>
        </p:nvGrpSpPr>
        <p:grpSpPr>
          <a:xfrm>
            <a:off x="-1054375" y="101662"/>
            <a:ext cx="12038632" cy="6345761"/>
            <a:chOff x="1033250" y="4061275"/>
            <a:chExt cx="2670425" cy="1407625"/>
          </a:xfrm>
        </p:grpSpPr>
        <p:sp>
          <p:nvSpPr>
            <p:cNvPr id="1397" name="Google Shape;1397;p26"/>
            <p:cNvSpPr/>
            <p:nvPr/>
          </p:nvSpPr>
          <p:spPr>
            <a:xfrm>
              <a:off x="1225375" y="54324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0"/>
                  </a:moveTo>
                  <a:lnTo>
                    <a:pt x="69" y="46"/>
                  </a:lnTo>
                  <a:lnTo>
                    <a:pt x="24" y="91"/>
                  </a:lnTo>
                  <a:lnTo>
                    <a:pt x="1" y="160"/>
                  </a:lnTo>
                  <a:lnTo>
                    <a:pt x="24" y="228"/>
                  </a:lnTo>
                  <a:lnTo>
                    <a:pt x="69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320" y="297"/>
                  </a:lnTo>
                  <a:lnTo>
                    <a:pt x="343" y="228"/>
                  </a:lnTo>
                  <a:lnTo>
                    <a:pt x="366" y="160"/>
                  </a:lnTo>
                  <a:lnTo>
                    <a:pt x="343" y="91"/>
                  </a:lnTo>
                  <a:lnTo>
                    <a:pt x="320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8" name="Google Shape;1398;p26"/>
            <p:cNvSpPr/>
            <p:nvPr/>
          </p:nvSpPr>
          <p:spPr>
            <a:xfrm>
              <a:off x="1467675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2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9" name="Google Shape;1399;p26"/>
            <p:cNvSpPr/>
            <p:nvPr/>
          </p:nvSpPr>
          <p:spPr>
            <a:xfrm>
              <a:off x="2176900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0" name="Google Shape;1400;p26"/>
            <p:cNvSpPr/>
            <p:nvPr/>
          </p:nvSpPr>
          <p:spPr>
            <a:xfrm>
              <a:off x="2231050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1" name="Google Shape;1401;p26"/>
            <p:cNvSpPr/>
            <p:nvPr/>
          </p:nvSpPr>
          <p:spPr>
            <a:xfrm>
              <a:off x="1035525" y="4565825"/>
              <a:ext cx="8600" cy="9150"/>
            </a:xfrm>
            <a:custGeom>
              <a:avLst/>
              <a:gdLst/>
              <a:ahLst/>
              <a:cxnLst/>
              <a:rect l="l" t="t" r="r" b="b"/>
              <a:pathLst>
                <a:path w="344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7" y="69"/>
                  </a:lnTo>
                  <a:lnTo>
                    <a:pt x="1" y="115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2" name="Google Shape;1402;p26"/>
            <p:cNvSpPr/>
            <p:nvPr/>
          </p:nvSpPr>
          <p:spPr>
            <a:xfrm>
              <a:off x="1048650" y="49039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114" y="1"/>
                  </a:moveTo>
                  <a:lnTo>
                    <a:pt x="46" y="46"/>
                  </a:lnTo>
                  <a:lnTo>
                    <a:pt x="0" y="92"/>
                  </a:lnTo>
                  <a:lnTo>
                    <a:pt x="0" y="160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114" y="320"/>
                  </a:lnTo>
                  <a:lnTo>
                    <a:pt x="183" y="343"/>
                  </a:lnTo>
                  <a:lnTo>
                    <a:pt x="251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3" name="Google Shape;1403;p26"/>
            <p:cNvSpPr/>
            <p:nvPr/>
          </p:nvSpPr>
          <p:spPr>
            <a:xfrm>
              <a:off x="1033250" y="5104000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6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4" name="Google Shape;1404;p26"/>
            <p:cNvSpPr/>
            <p:nvPr/>
          </p:nvSpPr>
          <p:spPr>
            <a:xfrm>
              <a:off x="1516150" y="4188400"/>
              <a:ext cx="9125" cy="8600"/>
            </a:xfrm>
            <a:custGeom>
              <a:avLst/>
              <a:gdLst/>
              <a:ahLst/>
              <a:cxnLst/>
              <a:rect l="l" t="t" r="r" b="b"/>
              <a:pathLst>
                <a:path w="365" h="344" extrusionOk="0">
                  <a:moveTo>
                    <a:pt x="114" y="1"/>
                  </a:moveTo>
                  <a:lnTo>
                    <a:pt x="68" y="47"/>
                  </a:lnTo>
                  <a:lnTo>
                    <a:pt x="23" y="92"/>
                  </a:lnTo>
                  <a:lnTo>
                    <a:pt x="0" y="161"/>
                  </a:lnTo>
                  <a:lnTo>
                    <a:pt x="23" y="229"/>
                  </a:lnTo>
                  <a:lnTo>
                    <a:pt x="68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319" y="297"/>
                  </a:lnTo>
                  <a:lnTo>
                    <a:pt x="342" y="229"/>
                  </a:lnTo>
                  <a:lnTo>
                    <a:pt x="365" y="161"/>
                  </a:lnTo>
                  <a:lnTo>
                    <a:pt x="342" y="92"/>
                  </a:lnTo>
                  <a:lnTo>
                    <a:pt x="319" y="47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5" name="Google Shape;1405;p26"/>
            <p:cNvSpPr/>
            <p:nvPr/>
          </p:nvSpPr>
          <p:spPr>
            <a:xfrm>
              <a:off x="1048650" y="406127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6" name="Google Shape;1406;p26"/>
            <p:cNvSpPr/>
            <p:nvPr/>
          </p:nvSpPr>
          <p:spPr>
            <a:xfrm>
              <a:off x="233880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60" y="0"/>
                  </a:moveTo>
                  <a:lnTo>
                    <a:pt x="92" y="23"/>
                  </a:lnTo>
                  <a:lnTo>
                    <a:pt x="46" y="68"/>
                  </a:lnTo>
                  <a:lnTo>
                    <a:pt x="1" y="114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6" y="319"/>
                  </a:lnTo>
                  <a:lnTo>
                    <a:pt x="92" y="342"/>
                  </a:lnTo>
                  <a:lnTo>
                    <a:pt x="160" y="365"/>
                  </a:lnTo>
                  <a:lnTo>
                    <a:pt x="229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8"/>
                  </a:lnTo>
                  <a:lnTo>
                    <a:pt x="229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7" name="Google Shape;1407;p26"/>
            <p:cNvSpPr/>
            <p:nvPr/>
          </p:nvSpPr>
          <p:spPr>
            <a:xfrm>
              <a:off x="2043500" y="4204950"/>
              <a:ext cx="9125" cy="9150"/>
            </a:xfrm>
            <a:custGeom>
              <a:avLst/>
              <a:gdLst/>
              <a:ahLst/>
              <a:cxnLst/>
              <a:rect l="l" t="t" r="r" b="b"/>
              <a:pathLst>
                <a:path w="365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69" y="69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19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19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8" name="Google Shape;1408;p26"/>
            <p:cNvSpPr/>
            <p:nvPr/>
          </p:nvSpPr>
          <p:spPr>
            <a:xfrm>
              <a:off x="2325700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9" name="Google Shape;1409;p26"/>
            <p:cNvSpPr/>
            <p:nvPr/>
          </p:nvSpPr>
          <p:spPr>
            <a:xfrm>
              <a:off x="1340550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0" name="Google Shape;1410;p26"/>
            <p:cNvSpPr/>
            <p:nvPr/>
          </p:nvSpPr>
          <p:spPr>
            <a:xfrm>
              <a:off x="1942575" y="437085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1" name="Google Shape;1411;p26"/>
            <p:cNvSpPr/>
            <p:nvPr/>
          </p:nvSpPr>
          <p:spPr>
            <a:xfrm>
              <a:off x="2317725" y="436742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2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2" y="365"/>
                  </a:lnTo>
                  <a:lnTo>
                    <a:pt x="251" y="343"/>
                  </a:lnTo>
                  <a:lnTo>
                    <a:pt x="296" y="297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5"/>
                  </a:lnTo>
                  <a:lnTo>
                    <a:pt x="296" y="46"/>
                  </a:lnTo>
                  <a:lnTo>
                    <a:pt x="251" y="23"/>
                  </a:lnTo>
                  <a:lnTo>
                    <a:pt x="1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2" name="Google Shape;1412;p26"/>
            <p:cNvSpPr/>
            <p:nvPr/>
          </p:nvSpPr>
          <p:spPr>
            <a:xfrm>
              <a:off x="1183200" y="50293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6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0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3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2" y="92"/>
                  </a:lnTo>
                  <a:lnTo>
                    <a:pt x="798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3" name="Google Shape;1413;p26"/>
            <p:cNvSpPr/>
            <p:nvPr/>
          </p:nvSpPr>
          <p:spPr>
            <a:xfrm>
              <a:off x="2107925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70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60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60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70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981" y="1004"/>
                  </a:lnTo>
                  <a:lnTo>
                    <a:pt x="1049" y="913"/>
                  </a:lnTo>
                  <a:lnTo>
                    <a:pt x="1117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7" y="366"/>
                  </a:lnTo>
                  <a:lnTo>
                    <a:pt x="1049" y="252"/>
                  </a:lnTo>
                  <a:lnTo>
                    <a:pt x="981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4" name="Google Shape;1414;p26"/>
            <p:cNvSpPr/>
            <p:nvPr/>
          </p:nvSpPr>
          <p:spPr>
            <a:xfrm>
              <a:off x="2372450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6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1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91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6" y="1140"/>
                  </a:lnTo>
                  <a:lnTo>
                    <a:pt x="707" y="1140"/>
                  </a:lnTo>
                  <a:lnTo>
                    <a:pt x="798" y="1095"/>
                  </a:lnTo>
                  <a:lnTo>
                    <a:pt x="912" y="1049"/>
                  </a:lnTo>
                  <a:lnTo>
                    <a:pt x="981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0" y="684"/>
                  </a:lnTo>
                  <a:lnTo>
                    <a:pt x="1163" y="570"/>
                  </a:lnTo>
                  <a:lnTo>
                    <a:pt x="1140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981" y="160"/>
                  </a:lnTo>
                  <a:lnTo>
                    <a:pt x="912" y="91"/>
                  </a:lnTo>
                  <a:lnTo>
                    <a:pt x="798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5" name="Google Shape;1415;p26"/>
            <p:cNvSpPr/>
            <p:nvPr/>
          </p:nvSpPr>
          <p:spPr>
            <a:xfrm>
              <a:off x="1633575" y="52174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4" y="1"/>
                  </a:moveTo>
                  <a:lnTo>
                    <a:pt x="480" y="24"/>
                  </a:lnTo>
                  <a:lnTo>
                    <a:pt x="366" y="47"/>
                  </a:lnTo>
                  <a:lnTo>
                    <a:pt x="274" y="115"/>
                  </a:lnTo>
                  <a:lnTo>
                    <a:pt x="183" y="183"/>
                  </a:lnTo>
                  <a:lnTo>
                    <a:pt x="115" y="275"/>
                  </a:lnTo>
                  <a:lnTo>
                    <a:pt x="46" y="366"/>
                  </a:lnTo>
                  <a:lnTo>
                    <a:pt x="24" y="480"/>
                  </a:lnTo>
                  <a:lnTo>
                    <a:pt x="1" y="594"/>
                  </a:lnTo>
                  <a:lnTo>
                    <a:pt x="24" y="708"/>
                  </a:lnTo>
                  <a:lnTo>
                    <a:pt x="46" y="822"/>
                  </a:lnTo>
                  <a:lnTo>
                    <a:pt x="115" y="913"/>
                  </a:lnTo>
                  <a:lnTo>
                    <a:pt x="183" y="1004"/>
                  </a:lnTo>
                  <a:lnTo>
                    <a:pt x="274" y="1073"/>
                  </a:lnTo>
                  <a:lnTo>
                    <a:pt x="366" y="1118"/>
                  </a:lnTo>
                  <a:lnTo>
                    <a:pt x="480" y="1164"/>
                  </a:lnTo>
                  <a:lnTo>
                    <a:pt x="708" y="1164"/>
                  </a:lnTo>
                  <a:lnTo>
                    <a:pt x="822" y="1118"/>
                  </a:lnTo>
                  <a:lnTo>
                    <a:pt x="913" y="1073"/>
                  </a:lnTo>
                  <a:lnTo>
                    <a:pt x="1004" y="1004"/>
                  </a:lnTo>
                  <a:lnTo>
                    <a:pt x="1073" y="913"/>
                  </a:lnTo>
                  <a:lnTo>
                    <a:pt x="1118" y="822"/>
                  </a:lnTo>
                  <a:lnTo>
                    <a:pt x="1164" y="708"/>
                  </a:lnTo>
                  <a:lnTo>
                    <a:pt x="1164" y="594"/>
                  </a:lnTo>
                  <a:lnTo>
                    <a:pt x="1164" y="480"/>
                  </a:lnTo>
                  <a:lnTo>
                    <a:pt x="1118" y="366"/>
                  </a:lnTo>
                  <a:lnTo>
                    <a:pt x="1073" y="275"/>
                  </a:lnTo>
                  <a:lnTo>
                    <a:pt x="1004" y="183"/>
                  </a:lnTo>
                  <a:lnTo>
                    <a:pt x="913" y="115"/>
                  </a:lnTo>
                  <a:lnTo>
                    <a:pt x="822" y="47"/>
                  </a:lnTo>
                  <a:lnTo>
                    <a:pt x="708" y="24"/>
                  </a:lnTo>
                  <a:lnTo>
                    <a:pt x="59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6" name="Google Shape;1416;p26"/>
            <p:cNvSpPr/>
            <p:nvPr/>
          </p:nvSpPr>
          <p:spPr>
            <a:xfrm>
              <a:off x="1208850" y="4406775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0" y="456"/>
                  </a:lnTo>
                  <a:lnTo>
                    <a:pt x="0" y="570"/>
                  </a:lnTo>
                  <a:lnTo>
                    <a:pt x="0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095" y="798"/>
                  </a:lnTo>
                  <a:lnTo>
                    <a:pt x="1141" y="684"/>
                  </a:lnTo>
                  <a:lnTo>
                    <a:pt x="1141" y="570"/>
                  </a:lnTo>
                  <a:lnTo>
                    <a:pt x="1141" y="456"/>
                  </a:lnTo>
                  <a:lnTo>
                    <a:pt x="1095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7" name="Google Shape;1417;p26"/>
            <p:cNvSpPr/>
            <p:nvPr/>
          </p:nvSpPr>
          <p:spPr>
            <a:xfrm>
              <a:off x="1764700" y="43822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2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1" y="457"/>
                  </a:lnTo>
                  <a:lnTo>
                    <a:pt x="1" y="571"/>
                  </a:lnTo>
                  <a:lnTo>
                    <a:pt x="1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685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1" y="981"/>
                  </a:lnTo>
                  <a:lnTo>
                    <a:pt x="1050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8" name="Google Shape;1418;p26"/>
            <p:cNvSpPr/>
            <p:nvPr/>
          </p:nvSpPr>
          <p:spPr>
            <a:xfrm>
              <a:off x="2528075" y="54324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1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20" y="228"/>
                  </a:lnTo>
                  <a:lnTo>
                    <a:pt x="343" y="160"/>
                  </a:lnTo>
                  <a:lnTo>
                    <a:pt x="320" y="91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9" name="Google Shape;1419;p26"/>
            <p:cNvSpPr/>
            <p:nvPr/>
          </p:nvSpPr>
          <p:spPr>
            <a:xfrm>
              <a:off x="2769800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7" y="46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0" name="Google Shape;1420;p26"/>
            <p:cNvSpPr/>
            <p:nvPr/>
          </p:nvSpPr>
          <p:spPr>
            <a:xfrm>
              <a:off x="3479025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5" y="23"/>
                  </a:lnTo>
                  <a:lnTo>
                    <a:pt x="69" y="46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1" name="Google Shape;1421;p26"/>
            <p:cNvSpPr/>
            <p:nvPr/>
          </p:nvSpPr>
          <p:spPr>
            <a:xfrm>
              <a:off x="2337675" y="45658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2" name="Google Shape;1422;p26"/>
            <p:cNvSpPr/>
            <p:nvPr/>
          </p:nvSpPr>
          <p:spPr>
            <a:xfrm>
              <a:off x="2350775" y="49039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92"/>
                  </a:lnTo>
                  <a:lnTo>
                    <a:pt x="1" y="160"/>
                  </a:lnTo>
                  <a:lnTo>
                    <a:pt x="23" y="229"/>
                  </a:lnTo>
                  <a:lnTo>
                    <a:pt x="46" y="297"/>
                  </a:lnTo>
                  <a:lnTo>
                    <a:pt x="115" y="320"/>
                  </a:lnTo>
                  <a:lnTo>
                    <a:pt x="183" y="343"/>
                  </a:lnTo>
                  <a:lnTo>
                    <a:pt x="252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3" name="Google Shape;1423;p26"/>
            <p:cNvSpPr/>
            <p:nvPr/>
          </p:nvSpPr>
          <p:spPr>
            <a:xfrm>
              <a:off x="2335375" y="5104000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7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4" name="Google Shape;1424;p26"/>
            <p:cNvSpPr/>
            <p:nvPr/>
          </p:nvSpPr>
          <p:spPr>
            <a:xfrm>
              <a:off x="2818850" y="4188400"/>
              <a:ext cx="8575" cy="8600"/>
            </a:xfrm>
            <a:custGeom>
              <a:avLst/>
              <a:gdLst/>
              <a:ahLst/>
              <a:cxnLst/>
              <a:rect l="l" t="t" r="r" b="b"/>
              <a:pathLst>
                <a:path w="343" h="344" extrusionOk="0">
                  <a:moveTo>
                    <a:pt x="91" y="1"/>
                  </a:moveTo>
                  <a:lnTo>
                    <a:pt x="46" y="47"/>
                  </a:lnTo>
                  <a:lnTo>
                    <a:pt x="0" y="92"/>
                  </a:lnTo>
                  <a:lnTo>
                    <a:pt x="0" y="161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91" y="343"/>
                  </a:lnTo>
                  <a:lnTo>
                    <a:pt x="228" y="343"/>
                  </a:lnTo>
                  <a:lnTo>
                    <a:pt x="297" y="297"/>
                  </a:lnTo>
                  <a:lnTo>
                    <a:pt x="319" y="229"/>
                  </a:lnTo>
                  <a:lnTo>
                    <a:pt x="342" y="161"/>
                  </a:lnTo>
                  <a:lnTo>
                    <a:pt x="319" y="92"/>
                  </a:lnTo>
                  <a:lnTo>
                    <a:pt x="297" y="47"/>
                  </a:lnTo>
                  <a:lnTo>
                    <a:pt x="2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5" name="Google Shape;1425;p26"/>
            <p:cNvSpPr/>
            <p:nvPr/>
          </p:nvSpPr>
          <p:spPr>
            <a:xfrm>
              <a:off x="2350775" y="4061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6" name="Google Shape;1426;p26"/>
            <p:cNvSpPr/>
            <p:nvPr/>
          </p:nvSpPr>
          <p:spPr>
            <a:xfrm>
              <a:off x="364095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2" y="0"/>
                  </a:moveTo>
                  <a:lnTo>
                    <a:pt x="114" y="23"/>
                  </a:lnTo>
                  <a:lnTo>
                    <a:pt x="46" y="68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2" y="365"/>
                  </a:lnTo>
                  <a:lnTo>
                    <a:pt x="251" y="342"/>
                  </a:lnTo>
                  <a:lnTo>
                    <a:pt x="296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6" y="68"/>
                  </a:lnTo>
                  <a:lnTo>
                    <a:pt x="251" y="23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7" name="Google Shape;1427;p26"/>
            <p:cNvSpPr/>
            <p:nvPr/>
          </p:nvSpPr>
          <p:spPr>
            <a:xfrm>
              <a:off x="3346200" y="4204950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60" y="0"/>
                  </a:moveTo>
                  <a:lnTo>
                    <a:pt x="91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91" y="342"/>
                  </a:lnTo>
                  <a:lnTo>
                    <a:pt x="160" y="365"/>
                  </a:lnTo>
                  <a:lnTo>
                    <a:pt x="228" y="342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28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8" name="Google Shape;1428;p26"/>
            <p:cNvSpPr/>
            <p:nvPr/>
          </p:nvSpPr>
          <p:spPr>
            <a:xfrm>
              <a:off x="3627825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19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9" name="Google Shape;1429;p26"/>
            <p:cNvSpPr/>
            <p:nvPr/>
          </p:nvSpPr>
          <p:spPr>
            <a:xfrm>
              <a:off x="2642675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0" name="Google Shape;1430;p26"/>
            <p:cNvSpPr/>
            <p:nvPr/>
          </p:nvSpPr>
          <p:spPr>
            <a:xfrm>
              <a:off x="3244700" y="4370850"/>
              <a:ext cx="8600" cy="8575"/>
            </a:xfrm>
            <a:custGeom>
              <a:avLst/>
              <a:gdLst/>
              <a:ahLst/>
              <a:cxnLst/>
              <a:rect l="l" t="t" r="r" b="b"/>
              <a:pathLst>
                <a:path w="344" h="343" extrusionOk="0">
                  <a:moveTo>
                    <a:pt x="115" y="0"/>
                  </a:moveTo>
                  <a:lnTo>
                    <a:pt x="47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7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1" name="Google Shape;1431;p26"/>
            <p:cNvSpPr/>
            <p:nvPr/>
          </p:nvSpPr>
          <p:spPr>
            <a:xfrm>
              <a:off x="3619850" y="43674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2" name="Google Shape;1432;p26"/>
            <p:cNvSpPr/>
            <p:nvPr/>
          </p:nvSpPr>
          <p:spPr>
            <a:xfrm>
              <a:off x="2485325" y="50293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79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115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1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115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79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821" y="1118"/>
                  </a:lnTo>
                  <a:lnTo>
                    <a:pt x="913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64" y="685"/>
                  </a:lnTo>
                  <a:lnTo>
                    <a:pt x="1164" y="571"/>
                  </a:lnTo>
                  <a:lnTo>
                    <a:pt x="1164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2"/>
                  </a:lnTo>
                  <a:lnTo>
                    <a:pt x="821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3" name="Google Shape;1433;p26"/>
            <p:cNvSpPr/>
            <p:nvPr/>
          </p:nvSpPr>
          <p:spPr>
            <a:xfrm>
              <a:off x="3410050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3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83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83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1004" y="1004"/>
                  </a:lnTo>
                  <a:lnTo>
                    <a:pt x="1072" y="913"/>
                  </a:lnTo>
                  <a:lnTo>
                    <a:pt x="1118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8" y="366"/>
                  </a:lnTo>
                  <a:lnTo>
                    <a:pt x="1072" y="252"/>
                  </a:lnTo>
                  <a:lnTo>
                    <a:pt x="1004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4" name="Google Shape;1434;p26"/>
            <p:cNvSpPr/>
            <p:nvPr/>
          </p:nvSpPr>
          <p:spPr>
            <a:xfrm>
              <a:off x="3674575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7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83" y="160"/>
                  </a:lnTo>
                  <a:lnTo>
                    <a:pt x="114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114" y="889"/>
                  </a:lnTo>
                  <a:lnTo>
                    <a:pt x="183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7" y="1140"/>
                  </a:lnTo>
                  <a:lnTo>
                    <a:pt x="707" y="1140"/>
                  </a:lnTo>
                  <a:lnTo>
                    <a:pt x="799" y="1095"/>
                  </a:lnTo>
                  <a:lnTo>
                    <a:pt x="913" y="1049"/>
                  </a:lnTo>
                  <a:lnTo>
                    <a:pt x="1004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3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1"/>
                  </a:lnTo>
                  <a:lnTo>
                    <a:pt x="799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5" name="Google Shape;1435;p26"/>
            <p:cNvSpPr/>
            <p:nvPr/>
          </p:nvSpPr>
          <p:spPr>
            <a:xfrm>
              <a:off x="2936275" y="5217450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571" y="1"/>
                  </a:moveTo>
                  <a:lnTo>
                    <a:pt x="457" y="24"/>
                  </a:lnTo>
                  <a:lnTo>
                    <a:pt x="343" y="47"/>
                  </a:lnTo>
                  <a:lnTo>
                    <a:pt x="252" y="115"/>
                  </a:lnTo>
                  <a:lnTo>
                    <a:pt x="160" y="183"/>
                  </a:lnTo>
                  <a:lnTo>
                    <a:pt x="92" y="275"/>
                  </a:lnTo>
                  <a:lnTo>
                    <a:pt x="46" y="366"/>
                  </a:lnTo>
                  <a:lnTo>
                    <a:pt x="1" y="480"/>
                  </a:lnTo>
                  <a:lnTo>
                    <a:pt x="1" y="594"/>
                  </a:lnTo>
                  <a:lnTo>
                    <a:pt x="1" y="708"/>
                  </a:lnTo>
                  <a:lnTo>
                    <a:pt x="46" y="822"/>
                  </a:lnTo>
                  <a:lnTo>
                    <a:pt x="92" y="913"/>
                  </a:lnTo>
                  <a:lnTo>
                    <a:pt x="160" y="1004"/>
                  </a:lnTo>
                  <a:lnTo>
                    <a:pt x="252" y="1073"/>
                  </a:lnTo>
                  <a:lnTo>
                    <a:pt x="343" y="1118"/>
                  </a:lnTo>
                  <a:lnTo>
                    <a:pt x="457" y="1164"/>
                  </a:lnTo>
                  <a:lnTo>
                    <a:pt x="685" y="1164"/>
                  </a:lnTo>
                  <a:lnTo>
                    <a:pt x="799" y="1118"/>
                  </a:lnTo>
                  <a:lnTo>
                    <a:pt x="890" y="1073"/>
                  </a:lnTo>
                  <a:lnTo>
                    <a:pt x="981" y="1004"/>
                  </a:lnTo>
                  <a:lnTo>
                    <a:pt x="1050" y="913"/>
                  </a:lnTo>
                  <a:lnTo>
                    <a:pt x="1095" y="822"/>
                  </a:lnTo>
                  <a:lnTo>
                    <a:pt x="1141" y="708"/>
                  </a:lnTo>
                  <a:lnTo>
                    <a:pt x="1141" y="594"/>
                  </a:lnTo>
                  <a:lnTo>
                    <a:pt x="1141" y="480"/>
                  </a:lnTo>
                  <a:lnTo>
                    <a:pt x="1095" y="366"/>
                  </a:lnTo>
                  <a:lnTo>
                    <a:pt x="1050" y="275"/>
                  </a:lnTo>
                  <a:lnTo>
                    <a:pt x="981" y="183"/>
                  </a:lnTo>
                  <a:lnTo>
                    <a:pt x="890" y="115"/>
                  </a:lnTo>
                  <a:lnTo>
                    <a:pt x="799" y="47"/>
                  </a:lnTo>
                  <a:lnTo>
                    <a:pt x="685" y="24"/>
                  </a:lnTo>
                  <a:lnTo>
                    <a:pt x="5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6" name="Google Shape;1436;p26"/>
            <p:cNvSpPr/>
            <p:nvPr/>
          </p:nvSpPr>
          <p:spPr>
            <a:xfrm>
              <a:off x="2510975" y="440677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1" y="456"/>
                  </a:lnTo>
                  <a:lnTo>
                    <a:pt x="1" y="570"/>
                  </a:lnTo>
                  <a:lnTo>
                    <a:pt x="1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4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7" name="Google Shape;1437;p26"/>
            <p:cNvSpPr/>
            <p:nvPr/>
          </p:nvSpPr>
          <p:spPr>
            <a:xfrm>
              <a:off x="3066825" y="4382250"/>
              <a:ext cx="29125" cy="29100"/>
            </a:xfrm>
            <a:custGeom>
              <a:avLst/>
              <a:gdLst/>
              <a:ahLst/>
              <a:cxnLst/>
              <a:rect l="l" t="t" r="r" b="b"/>
              <a:pathLst>
                <a:path w="1165" h="1164" extrusionOk="0">
                  <a:moveTo>
                    <a:pt x="457" y="0"/>
                  </a:moveTo>
                  <a:lnTo>
                    <a:pt x="366" y="46"/>
                  </a:lnTo>
                  <a:lnTo>
                    <a:pt x="252" y="92"/>
                  </a:lnTo>
                  <a:lnTo>
                    <a:pt x="161" y="160"/>
                  </a:lnTo>
                  <a:lnTo>
                    <a:pt x="92" y="251"/>
                  </a:lnTo>
                  <a:lnTo>
                    <a:pt x="47" y="343"/>
                  </a:lnTo>
                  <a:lnTo>
                    <a:pt x="24" y="457"/>
                  </a:lnTo>
                  <a:lnTo>
                    <a:pt x="1" y="571"/>
                  </a:lnTo>
                  <a:lnTo>
                    <a:pt x="24" y="685"/>
                  </a:lnTo>
                  <a:lnTo>
                    <a:pt x="47" y="799"/>
                  </a:lnTo>
                  <a:lnTo>
                    <a:pt x="92" y="890"/>
                  </a:lnTo>
                  <a:lnTo>
                    <a:pt x="161" y="981"/>
                  </a:lnTo>
                  <a:lnTo>
                    <a:pt x="252" y="1049"/>
                  </a:lnTo>
                  <a:lnTo>
                    <a:pt x="366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708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2" y="981"/>
                  </a:lnTo>
                  <a:lnTo>
                    <a:pt x="1073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3" y="251"/>
                  </a:lnTo>
                  <a:lnTo>
                    <a:pt x="982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438" name="Google Shape;1438;p26"/>
          <p:cNvGrpSpPr/>
          <p:nvPr/>
        </p:nvGrpSpPr>
        <p:grpSpPr>
          <a:xfrm rot="10800000" flipH="1">
            <a:off x="258901" y="521358"/>
            <a:ext cx="11141060" cy="6045284"/>
            <a:chOff x="3994975" y="2327000"/>
            <a:chExt cx="2656175" cy="1441275"/>
          </a:xfrm>
        </p:grpSpPr>
        <p:sp>
          <p:nvSpPr>
            <p:cNvPr id="1439" name="Google Shape;1439;p26"/>
            <p:cNvSpPr/>
            <p:nvPr/>
          </p:nvSpPr>
          <p:spPr>
            <a:xfrm>
              <a:off x="6202450" y="2830400"/>
              <a:ext cx="107775" cy="124325"/>
            </a:xfrm>
            <a:custGeom>
              <a:avLst/>
              <a:gdLst/>
              <a:ahLst/>
              <a:cxnLst/>
              <a:rect l="l" t="t" r="r" b="b"/>
              <a:pathLst>
                <a:path w="4311" h="4973" extrusionOk="0">
                  <a:moveTo>
                    <a:pt x="1003" y="1"/>
                  </a:moveTo>
                  <a:lnTo>
                    <a:pt x="821" y="24"/>
                  </a:lnTo>
                  <a:lnTo>
                    <a:pt x="639" y="69"/>
                  </a:lnTo>
                  <a:lnTo>
                    <a:pt x="456" y="138"/>
                  </a:lnTo>
                  <a:lnTo>
                    <a:pt x="319" y="252"/>
                  </a:lnTo>
                  <a:lnTo>
                    <a:pt x="183" y="388"/>
                  </a:lnTo>
                  <a:lnTo>
                    <a:pt x="91" y="548"/>
                  </a:lnTo>
                  <a:lnTo>
                    <a:pt x="23" y="731"/>
                  </a:lnTo>
                  <a:lnTo>
                    <a:pt x="0" y="913"/>
                  </a:lnTo>
                  <a:lnTo>
                    <a:pt x="0" y="1095"/>
                  </a:lnTo>
                  <a:lnTo>
                    <a:pt x="46" y="1278"/>
                  </a:lnTo>
                  <a:lnTo>
                    <a:pt x="114" y="1437"/>
                  </a:lnTo>
                  <a:lnTo>
                    <a:pt x="228" y="1597"/>
                  </a:lnTo>
                  <a:lnTo>
                    <a:pt x="3010" y="4721"/>
                  </a:lnTo>
                  <a:lnTo>
                    <a:pt x="3124" y="4835"/>
                  </a:lnTo>
                  <a:lnTo>
                    <a:pt x="3261" y="4904"/>
                  </a:lnTo>
                  <a:lnTo>
                    <a:pt x="3421" y="4949"/>
                  </a:lnTo>
                  <a:lnTo>
                    <a:pt x="3558" y="4972"/>
                  </a:lnTo>
                  <a:lnTo>
                    <a:pt x="3694" y="4972"/>
                  </a:lnTo>
                  <a:lnTo>
                    <a:pt x="3831" y="4927"/>
                  </a:lnTo>
                  <a:lnTo>
                    <a:pt x="3945" y="4858"/>
                  </a:lnTo>
                  <a:lnTo>
                    <a:pt x="4059" y="4790"/>
                  </a:lnTo>
                  <a:lnTo>
                    <a:pt x="4173" y="4676"/>
                  </a:lnTo>
                  <a:lnTo>
                    <a:pt x="4242" y="4539"/>
                  </a:lnTo>
                  <a:lnTo>
                    <a:pt x="4287" y="4402"/>
                  </a:lnTo>
                  <a:lnTo>
                    <a:pt x="4310" y="4265"/>
                  </a:lnTo>
                  <a:lnTo>
                    <a:pt x="4310" y="4128"/>
                  </a:lnTo>
                  <a:lnTo>
                    <a:pt x="4265" y="3992"/>
                  </a:lnTo>
                  <a:lnTo>
                    <a:pt x="4219" y="3855"/>
                  </a:lnTo>
                  <a:lnTo>
                    <a:pt x="4128" y="3718"/>
                  </a:lnTo>
                  <a:lnTo>
                    <a:pt x="1596" y="890"/>
                  </a:lnTo>
                  <a:lnTo>
                    <a:pt x="1528" y="822"/>
                  </a:lnTo>
                  <a:lnTo>
                    <a:pt x="1460" y="776"/>
                  </a:lnTo>
                  <a:lnTo>
                    <a:pt x="1368" y="731"/>
                  </a:lnTo>
                  <a:lnTo>
                    <a:pt x="1163" y="731"/>
                  </a:lnTo>
                  <a:lnTo>
                    <a:pt x="1072" y="753"/>
                  </a:lnTo>
                  <a:lnTo>
                    <a:pt x="1003" y="776"/>
                  </a:lnTo>
                  <a:lnTo>
                    <a:pt x="912" y="845"/>
                  </a:lnTo>
                  <a:lnTo>
                    <a:pt x="844" y="913"/>
                  </a:lnTo>
                  <a:lnTo>
                    <a:pt x="798" y="981"/>
                  </a:lnTo>
                  <a:lnTo>
                    <a:pt x="775" y="1073"/>
                  </a:lnTo>
                  <a:lnTo>
                    <a:pt x="753" y="1164"/>
                  </a:lnTo>
                  <a:lnTo>
                    <a:pt x="753" y="1278"/>
                  </a:lnTo>
                  <a:lnTo>
                    <a:pt x="775" y="1369"/>
                  </a:lnTo>
                  <a:lnTo>
                    <a:pt x="821" y="1437"/>
                  </a:lnTo>
                  <a:lnTo>
                    <a:pt x="867" y="1529"/>
                  </a:lnTo>
                  <a:lnTo>
                    <a:pt x="3033" y="3946"/>
                  </a:lnTo>
                  <a:lnTo>
                    <a:pt x="3079" y="3969"/>
                  </a:lnTo>
                  <a:lnTo>
                    <a:pt x="3147" y="3969"/>
                  </a:lnTo>
                  <a:lnTo>
                    <a:pt x="3170" y="3900"/>
                  </a:lnTo>
                  <a:lnTo>
                    <a:pt x="3147" y="3855"/>
                  </a:lnTo>
                  <a:lnTo>
                    <a:pt x="1003" y="1415"/>
                  </a:lnTo>
                  <a:lnTo>
                    <a:pt x="935" y="1301"/>
                  </a:lnTo>
                  <a:lnTo>
                    <a:pt x="912" y="1187"/>
                  </a:lnTo>
                  <a:lnTo>
                    <a:pt x="958" y="1073"/>
                  </a:lnTo>
                  <a:lnTo>
                    <a:pt x="1026" y="959"/>
                  </a:lnTo>
                  <a:lnTo>
                    <a:pt x="1140" y="890"/>
                  </a:lnTo>
                  <a:lnTo>
                    <a:pt x="1254" y="890"/>
                  </a:lnTo>
                  <a:lnTo>
                    <a:pt x="1391" y="913"/>
                  </a:lnTo>
                  <a:lnTo>
                    <a:pt x="1482" y="981"/>
                  </a:lnTo>
                  <a:lnTo>
                    <a:pt x="4014" y="3832"/>
                  </a:lnTo>
                  <a:lnTo>
                    <a:pt x="4082" y="3923"/>
                  </a:lnTo>
                  <a:lnTo>
                    <a:pt x="4128" y="4037"/>
                  </a:lnTo>
                  <a:lnTo>
                    <a:pt x="4151" y="4151"/>
                  </a:lnTo>
                  <a:lnTo>
                    <a:pt x="4151" y="4265"/>
                  </a:lnTo>
                  <a:lnTo>
                    <a:pt x="4128" y="4379"/>
                  </a:lnTo>
                  <a:lnTo>
                    <a:pt x="4105" y="4470"/>
                  </a:lnTo>
                  <a:lnTo>
                    <a:pt x="4036" y="4584"/>
                  </a:lnTo>
                  <a:lnTo>
                    <a:pt x="3968" y="4676"/>
                  </a:lnTo>
                  <a:lnTo>
                    <a:pt x="3854" y="4744"/>
                  </a:lnTo>
                  <a:lnTo>
                    <a:pt x="3763" y="4790"/>
                  </a:lnTo>
                  <a:lnTo>
                    <a:pt x="3649" y="4813"/>
                  </a:lnTo>
                  <a:lnTo>
                    <a:pt x="3535" y="4813"/>
                  </a:lnTo>
                  <a:lnTo>
                    <a:pt x="3421" y="4790"/>
                  </a:lnTo>
                  <a:lnTo>
                    <a:pt x="3307" y="4767"/>
                  </a:lnTo>
                  <a:lnTo>
                    <a:pt x="3216" y="4699"/>
                  </a:lnTo>
                  <a:lnTo>
                    <a:pt x="3124" y="4607"/>
                  </a:lnTo>
                  <a:lnTo>
                    <a:pt x="342" y="1506"/>
                  </a:lnTo>
                  <a:lnTo>
                    <a:pt x="251" y="1369"/>
                  </a:lnTo>
                  <a:lnTo>
                    <a:pt x="183" y="1232"/>
                  </a:lnTo>
                  <a:lnTo>
                    <a:pt x="160" y="1073"/>
                  </a:lnTo>
                  <a:lnTo>
                    <a:pt x="160" y="913"/>
                  </a:lnTo>
                  <a:lnTo>
                    <a:pt x="183" y="776"/>
                  </a:lnTo>
                  <a:lnTo>
                    <a:pt x="228" y="617"/>
                  </a:lnTo>
                  <a:lnTo>
                    <a:pt x="297" y="480"/>
                  </a:lnTo>
                  <a:lnTo>
                    <a:pt x="411" y="366"/>
                  </a:lnTo>
                  <a:lnTo>
                    <a:pt x="547" y="274"/>
                  </a:lnTo>
                  <a:lnTo>
                    <a:pt x="684" y="206"/>
                  </a:lnTo>
                  <a:lnTo>
                    <a:pt x="844" y="183"/>
                  </a:lnTo>
                  <a:lnTo>
                    <a:pt x="1003" y="160"/>
                  </a:lnTo>
                  <a:lnTo>
                    <a:pt x="1140" y="183"/>
                  </a:lnTo>
                  <a:lnTo>
                    <a:pt x="1300" y="252"/>
                  </a:lnTo>
                  <a:lnTo>
                    <a:pt x="1437" y="320"/>
                  </a:lnTo>
                  <a:lnTo>
                    <a:pt x="1551" y="434"/>
                  </a:lnTo>
                  <a:lnTo>
                    <a:pt x="3284" y="2372"/>
                  </a:lnTo>
                  <a:lnTo>
                    <a:pt x="3330" y="2418"/>
                  </a:lnTo>
                  <a:lnTo>
                    <a:pt x="3398" y="2395"/>
                  </a:lnTo>
                  <a:lnTo>
                    <a:pt x="3421" y="2327"/>
                  </a:lnTo>
                  <a:lnTo>
                    <a:pt x="3398" y="2281"/>
                  </a:lnTo>
                  <a:lnTo>
                    <a:pt x="1665" y="320"/>
                  </a:lnTo>
                  <a:lnTo>
                    <a:pt x="1528" y="206"/>
                  </a:lnTo>
                  <a:lnTo>
                    <a:pt x="1368" y="115"/>
                  </a:lnTo>
                  <a:lnTo>
                    <a:pt x="1186" y="46"/>
                  </a:lnTo>
                  <a:lnTo>
                    <a:pt x="10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0" name="Google Shape;1440;p26"/>
            <p:cNvSpPr/>
            <p:nvPr/>
          </p:nvSpPr>
          <p:spPr>
            <a:xfrm>
              <a:off x="4827325" y="2327000"/>
              <a:ext cx="145425" cy="63875"/>
            </a:xfrm>
            <a:custGeom>
              <a:avLst/>
              <a:gdLst/>
              <a:ahLst/>
              <a:cxnLst/>
              <a:rect l="l" t="t" r="r" b="b"/>
              <a:pathLst>
                <a:path w="5817" h="2555" extrusionOk="0">
                  <a:moveTo>
                    <a:pt x="4790" y="0"/>
                  </a:moveTo>
                  <a:lnTo>
                    <a:pt x="4607" y="23"/>
                  </a:lnTo>
                  <a:lnTo>
                    <a:pt x="571" y="1072"/>
                  </a:lnTo>
                  <a:lnTo>
                    <a:pt x="434" y="1141"/>
                  </a:lnTo>
                  <a:lnTo>
                    <a:pt x="297" y="1209"/>
                  </a:lnTo>
                  <a:lnTo>
                    <a:pt x="183" y="1300"/>
                  </a:lnTo>
                  <a:lnTo>
                    <a:pt x="115" y="1414"/>
                  </a:lnTo>
                  <a:lnTo>
                    <a:pt x="47" y="1551"/>
                  </a:lnTo>
                  <a:lnTo>
                    <a:pt x="24" y="1688"/>
                  </a:lnTo>
                  <a:lnTo>
                    <a:pt x="1" y="1848"/>
                  </a:lnTo>
                  <a:lnTo>
                    <a:pt x="24" y="1984"/>
                  </a:lnTo>
                  <a:lnTo>
                    <a:pt x="69" y="2121"/>
                  </a:lnTo>
                  <a:lnTo>
                    <a:pt x="138" y="2235"/>
                  </a:lnTo>
                  <a:lnTo>
                    <a:pt x="206" y="2327"/>
                  </a:lnTo>
                  <a:lnTo>
                    <a:pt x="297" y="2395"/>
                  </a:lnTo>
                  <a:lnTo>
                    <a:pt x="411" y="2463"/>
                  </a:lnTo>
                  <a:lnTo>
                    <a:pt x="525" y="2509"/>
                  </a:lnTo>
                  <a:lnTo>
                    <a:pt x="639" y="2555"/>
                  </a:lnTo>
                  <a:lnTo>
                    <a:pt x="753" y="2555"/>
                  </a:lnTo>
                  <a:lnTo>
                    <a:pt x="936" y="2532"/>
                  </a:lnTo>
                  <a:lnTo>
                    <a:pt x="4630" y="1574"/>
                  </a:lnTo>
                  <a:lnTo>
                    <a:pt x="4721" y="1551"/>
                  </a:lnTo>
                  <a:lnTo>
                    <a:pt x="4790" y="1483"/>
                  </a:lnTo>
                  <a:lnTo>
                    <a:pt x="4858" y="1437"/>
                  </a:lnTo>
                  <a:lnTo>
                    <a:pt x="4927" y="1346"/>
                  </a:lnTo>
                  <a:lnTo>
                    <a:pt x="4972" y="1255"/>
                  </a:lnTo>
                  <a:lnTo>
                    <a:pt x="4972" y="1163"/>
                  </a:lnTo>
                  <a:lnTo>
                    <a:pt x="4995" y="1072"/>
                  </a:lnTo>
                  <a:lnTo>
                    <a:pt x="4972" y="981"/>
                  </a:lnTo>
                  <a:lnTo>
                    <a:pt x="4949" y="890"/>
                  </a:lnTo>
                  <a:lnTo>
                    <a:pt x="4881" y="821"/>
                  </a:lnTo>
                  <a:lnTo>
                    <a:pt x="4835" y="753"/>
                  </a:lnTo>
                  <a:lnTo>
                    <a:pt x="4744" y="685"/>
                  </a:lnTo>
                  <a:lnTo>
                    <a:pt x="4653" y="639"/>
                  </a:lnTo>
                  <a:lnTo>
                    <a:pt x="4562" y="616"/>
                  </a:lnTo>
                  <a:lnTo>
                    <a:pt x="4471" y="616"/>
                  </a:lnTo>
                  <a:lnTo>
                    <a:pt x="4379" y="639"/>
                  </a:lnTo>
                  <a:lnTo>
                    <a:pt x="1232" y="1460"/>
                  </a:lnTo>
                  <a:lnTo>
                    <a:pt x="1187" y="1483"/>
                  </a:lnTo>
                  <a:lnTo>
                    <a:pt x="1187" y="1551"/>
                  </a:lnTo>
                  <a:lnTo>
                    <a:pt x="1210" y="1597"/>
                  </a:lnTo>
                  <a:lnTo>
                    <a:pt x="1278" y="1620"/>
                  </a:lnTo>
                  <a:lnTo>
                    <a:pt x="4425" y="799"/>
                  </a:lnTo>
                  <a:lnTo>
                    <a:pt x="4539" y="776"/>
                  </a:lnTo>
                  <a:lnTo>
                    <a:pt x="4676" y="821"/>
                  </a:lnTo>
                  <a:lnTo>
                    <a:pt x="4767" y="913"/>
                  </a:lnTo>
                  <a:lnTo>
                    <a:pt x="4813" y="1027"/>
                  </a:lnTo>
                  <a:lnTo>
                    <a:pt x="4835" y="1141"/>
                  </a:lnTo>
                  <a:lnTo>
                    <a:pt x="4790" y="1278"/>
                  </a:lnTo>
                  <a:lnTo>
                    <a:pt x="4699" y="1369"/>
                  </a:lnTo>
                  <a:lnTo>
                    <a:pt x="4585" y="1414"/>
                  </a:lnTo>
                  <a:lnTo>
                    <a:pt x="913" y="2372"/>
                  </a:lnTo>
                  <a:lnTo>
                    <a:pt x="799" y="2395"/>
                  </a:lnTo>
                  <a:lnTo>
                    <a:pt x="685" y="2395"/>
                  </a:lnTo>
                  <a:lnTo>
                    <a:pt x="571" y="2372"/>
                  </a:lnTo>
                  <a:lnTo>
                    <a:pt x="457" y="2327"/>
                  </a:lnTo>
                  <a:lnTo>
                    <a:pt x="366" y="2258"/>
                  </a:lnTo>
                  <a:lnTo>
                    <a:pt x="275" y="2167"/>
                  </a:lnTo>
                  <a:lnTo>
                    <a:pt x="229" y="2053"/>
                  </a:lnTo>
                  <a:lnTo>
                    <a:pt x="183" y="1962"/>
                  </a:lnTo>
                  <a:lnTo>
                    <a:pt x="161" y="1848"/>
                  </a:lnTo>
                  <a:lnTo>
                    <a:pt x="161" y="1734"/>
                  </a:lnTo>
                  <a:lnTo>
                    <a:pt x="206" y="1620"/>
                  </a:lnTo>
                  <a:lnTo>
                    <a:pt x="252" y="1506"/>
                  </a:lnTo>
                  <a:lnTo>
                    <a:pt x="320" y="1414"/>
                  </a:lnTo>
                  <a:lnTo>
                    <a:pt x="389" y="1323"/>
                  </a:lnTo>
                  <a:lnTo>
                    <a:pt x="503" y="1278"/>
                  </a:lnTo>
                  <a:lnTo>
                    <a:pt x="617" y="1232"/>
                  </a:lnTo>
                  <a:lnTo>
                    <a:pt x="4653" y="183"/>
                  </a:lnTo>
                  <a:lnTo>
                    <a:pt x="4813" y="160"/>
                  </a:lnTo>
                  <a:lnTo>
                    <a:pt x="4972" y="160"/>
                  </a:lnTo>
                  <a:lnTo>
                    <a:pt x="5109" y="206"/>
                  </a:lnTo>
                  <a:lnTo>
                    <a:pt x="5246" y="274"/>
                  </a:lnTo>
                  <a:lnTo>
                    <a:pt x="5383" y="343"/>
                  </a:lnTo>
                  <a:lnTo>
                    <a:pt x="5474" y="457"/>
                  </a:lnTo>
                  <a:lnTo>
                    <a:pt x="5565" y="593"/>
                  </a:lnTo>
                  <a:lnTo>
                    <a:pt x="5611" y="753"/>
                  </a:lnTo>
                  <a:lnTo>
                    <a:pt x="5656" y="913"/>
                  </a:lnTo>
                  <a:lnTo>
                    <a:pt x="5634" y="1072"/>
                  </a:lnTo>
                  <a:lnTo>
                    <a:pt x="5611" y="1209"/>
                  </a:lnTo>
                  <a:lnTo>
                    <a:pt x="5542" y="1369"/>
                  </a:lnTo>
                  <a:lnTo>
                    <a:pt x="5451" y="1483"/>
                  </a:lnTo>
                  <a:lnTo>
                    <a:pt x="5337" y="1597"/>
                  </a:lnTo>
                  <a:lnTo>
                    <a:pt x="5200" y="1665"/>
                  </a:lnTo>
                  <a:lnTo>
                    <a:pt x="5041" y="1734"/>
                  </a:lnTo>
                  <a:lnTo>
                    <a:pt x="2532" y="2395"/>
                  </a:lnTo>
                  <a:lnTo>
                    <a:pt x="2487" y="2418"/>
                  </a:lnTo>
                  <a:lnTo>
                    <a:pt x="2464" y="2486"/>
                  </a:lnTo>
                  <a:lnTo>
                    <a:pt x="2509" y="2532"/>
                  </a:lnTo>
                  <a:lnTo>
                    <a:pt x="2578" y="2532"/>
                  </a:lnTo>
                  <a:lnTo>
                    <a:pt x="5086" y="1870"/>
                  </a:lnTo>
                  <a:lnTo>
                    <a:pt x="5269" y="1825"/>
                  </a:lnTo>
                  <a:lnTo>
                    <a:pt x="5428" y="1711"/>
                  </a:lnTo>
                  <a:lnTo>
                    <a:pt x="5565" y="1597"/>
                  </a:lnTo>
                  <a:lnTo>
                    <a:pt x="5679" y="1437"/>
                  </a:lnTo>
                  <a:lnTo>
                    <a:pt x="5748" y="1278"/>
                  </a:lnTo>
                  <a:lnTo>
                    <a:pt x="5793" y="1095"/>
                  </a:lnTo>
                  <a:lnTo>
                    <a:pt x="5816" y="890"/>
                  </a:lnTo>
                  <a:lnTo>
                    <a:pt x="5770" y="707"/>
                  </a:lnTo>
                  <a:lnTo>
                    <a:pt x="5702" y="525"/>
                  </a:lnTo>
                  <a:lnTo>
                    <a:pt x="5611" y="365"/>
                  </a:lnTo>
                  <a:lnTo>
                    <a:pt x="5497" y="229"/>
                  </a:lnTo>
                  <a:lnTo>
                    <a:pt x="5337" y="137"/>
                  </a:lnTo>
                  <a:lnTo>
                    <a:pt x="5155" y="46"/>
                  </a:lnTo>
                  <a:lnTo>
                    <a:pt x="49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1" name="Google Shape;1441;p26"/>
            <p:cNvSpPr/>
            <p:nvPr/>
          </p:nvSpPr>
          <p:spPr>
            <a:xfrm>
              <a:off x="6530825" y="3655350"/>
              <a:ext cx="120325" cy="112925"/>
            </a:xfrm>
            <a:custGeom>
              <a:avLst/>
              <a:gdLst/>
              <a:ahLst/>
              <a:cxnLst/>
              <a:rect l="l" t="t" r="r" b="b"/>
              <a:pathLst>
                <a:path w="4813" h="4517" extrusionOk="0">
                  <a:moveTo>
                    <a:pt x="3854" y="1"/>
                  </a:moveTo>
                  <a:lnTo>
                    <a:pt x="3672" y="24"/>
                  </a:lnTo>
                  <a:lnTo>
                    <a:pt x="3490" y="69"/>
                  </a:lnTo>
                  <a:lnTo>
                    <a:pt x="3330" y="160"/>
                  </a:lnTo>
                  <a:lnTo>
                    <a:pt x="3170" y="274"/>
                  </a:lnTo>
                  <a:lnTo>
                    <a:pt x="228" y="3239"/>
                  </a:lnTo>
                  <a:lnTo>
                    <a:pt x="137" y="3353"/>
                  </a:lnTo>
                  <a:lnTo>
                    <a:pt x="69" y="3467"/>
                  </a:lnTo>
                  <a:lnTo>
                    <a:pt x="23" y="3627"/>
                  </a:lnTo>
                  <a:lnTo>
                    <a:pt x="0" y="3764"/>
                  </a:lnTo>
                  <a:lnTo>
                    <a:pt x="23" y="3923"/>
                  </a:lnTo>
                  <a:lnTo>
                    <a:pt x="69" y="4060"/>
                  </a:lnTo>
                  <a:lnTo>
                    <a:pt x="137" y="4174"/>
                  </a:lnTo>
                  <a:lnTo>
                    <a:pt x="228" y="4288"/>
                  </a:lnTo>
                  <a:lnTo>
                    <a:pt x="342" y="4402"/>
                  </a:lnTo>
                  <a:lnTo>
                    <a:pt x="479" y="4470"/>
                  </a:lnTo>
                  <a:lnTo>
                    <a:pt x="616" y="4493"/>
                  </a:lnTo>
                  <a:lnTo>
                    <a:pt x="753" y="4516"/>
                  </a:lnTo>
                  <a:lnTo>
                    <a:pt x="890" y="4493"/>
                  </a:lnTo>
                  <a:lnTo>
                    <a:pt x="1027" y="4470"/>
                  </a:lnTo>
                  <a:lnTo>
                    <a:pt x="1163" y="4402"/>
                  </a:lnTo>
                  <a:lnTo>
                    <a:pt x="1277" y="4288"/>
                  </a:lnTo>
                  <a:lnTo>
                    <a:pt x="3968" y="1620"/>
                  </a:lnTo>
                  <a:lnTo>
                    <a:pt x="4037" y="1529"/>
                  </a:lnTo>
                  <a:lnTo>
                    <a:pt x="4082" y="1460"/>
                  </a:lnTo>
                  <a:lnTo>
                    <a:pt x="4105" y="1369"/>
                  </a:lnTo>
                  <a:lnTo>
                    <a:pt x="4105" y="1278"/>
                  </a:lnTo>
                  <a:lnTo>
                    <a:pt x="4105" y="1164"/>
                  </a:lnTo>
                  <a:lnTo>
                    <a:pt x="4082" y="1095"/>
                  </a:lnTo>
                  <a:lnTo>
                    <a:pt x="4037" y="1004"/>
                  </a:lnTo>
                  <a:lnTo>
                    <a:pt x="3968" y="936"/>
                  </a:lnTo>
                  <a:lnTo>
                    <a:pt x="3900" y="867"/>
                  </a:lnTo>
                  <a:lnTo>
                    <a:pt x="3809" y="822"/>
                  </a:lnTo>
                  <a:lnTo>
                    <a:pt x="3718" y="799"/>
                  </a:lnTo>
                  <a:lnTo>
                    <a:pt x="3626" y="776"/>
                  </a:lnTo>
                  <a:lnTo>
                    <a:pt x="3535" y="799"/>
                  </a:lnTo>
                  <a:lnTo>
                    <a:pt x="3444" y="822"/>
                  </a:lnTo>
                  <a:lnTo>
                    <a:pt x="3375" y="867"/>
                  </a:lnTo>
                  <a:lnTo>
                    <a:pt x="3284" y="936"/>
                  </a:lnTo>
                  <a:lnTo>
                    <a:pt x="1004" y="3216"/>
                  </a:lnTo>
                  <a:lnTo>
                    <a:pt x="981" y="3285"/>
                  </a:lnTo>
                  <a:lnTo>
                    <a:pt x="1004" y="3330"/>
                  </a:lnTo>
                  <a:lnTo>
                    <a:pt x="1049" y="3353"/>
                  </a:lnTo>
                  <a:lnTo>
                    <a:pt x="1118" y="3330"/>
                  </a:lnTo>
                  <a:lnTo>
                    <a:pt x="3398" y="1027"/>
                  </a:lnTo>
                  <a:lnTo>
                    <a:pt x="3512" y="959"/>
                  </a:lnTo>
                  <a:lnTo>
                    <a:pt x="3626" y="936"/>
                  </a:lnTo>
                  <a:lnTo>
                    <a:pt x="3763" y="959"/>
                  </a:lnTo>
                  <a:lnTo>
                    <a:pt x="3854" y="1027"/>
                  </a:lnTo>
                  <a:lnTo>
                    <a:pt x="3923" y="1141"/>
                  </a:lnTo>
                  <a:lnTo>
                    <a:pt x="3946" y="1278"/>
                  </a:lnTo>
                  <a:lnTo>
                    <a:pt x="3923" y="1392"/>
                  </a:lnTo>
                  <a:lnTo>
                    <a:pt x="3854" y="1506"/>
                  </a:lnTo>
                  <a:lnTo>
                    <a:pt x="1163" y="4174"/>
                  </a:lnTo>
                  <a:lnTo>
                    <a:pt x="1072" y="4265"/>
                  </a:lnTo>
                  <a:lnTo>
                    <a:pt x="981" y="4311"/>
                  </a:lnTo>
                  <a:lnTo>
                    <a:pt x="867" y="4356"/>
                  </a:lnTo>
                  <a:lnTo>
                    <a:pt x="639" y="4356"/>
                  </a:lnTo>
                  <a:lnTo>
                    <a:pt x="525" y="4311"/>
                  </a:lnTo>
                  <a:lnTo>
                    <a:pt x="434" y="4265"/>
                  </a:lnTo>
                  <a:lnTo>
                    <a:pt x="342" y="4174"/>
                  </a:lnTo>
                  <a:lnTo>
                    <a:pt x="251" y="4083"/>
                  </a:lnTo>
                  <a:lnTo>
                    <a:pt x="206" y="3992"/>
                  </a:lnTo>
                  <a:lnTo>
                    <a:pt x="160" y="3878"/>
                  </a:lnTo>
                  <a:lnTo>
                    <a:pt x="160" y="3764"/>
                  </a:lnTo>
                  <a:lnTo>
                    <a:pt x="160" y="3650"/>
                  </a:lnTo>
                  <a:lnTo>
                    <a:pt x="206" y="3536"/>
                  </a:lnTo>
                  <a:lnTo>
                    <a:pt x="251" y="3444"/>
                  </a:lnTo>
                  <a:lnTo>
                    <a:pt x="342" y="3353"/>
                  </a:lnTo>
                  <a:lnTo>
                    <a:pt x="3284" y="388"/>
                  </a:lnTo>
                  <a:lnTo>
                    <a:pt x="3421" y="297"/>
                  </a:lnTo>
                  <a:lnTo>
                    <a:pt x="3558" y="229"/>
                  </a:lnTo>
                  <a:lnTo>
                    <a:pt x="3695" y="183"/>
                  </a:lnTo>
                  <a:lnTo>
                    <a:pt x="3854" y="160"/>
                  </a:lnTo>
                  <a:lnTo>
                    <a:pt x="4014" y="183"/>
                  </a:lnTo>
                  <a:lnTo>
                    <a:pt x="4151" y="229"/>
                  </a:lnTo>
                  <a:lnTo>
                    <a:pt x="4288" y="297"/>
                  </a:lnTo>
                  <a:lnTo>
                    <a:pt x="4424" y="388"/>
                  </a:lnTo>
                  <a:lnTo>
                    <a:pt x="4516" y="525"/>
                  </a:lnTo>
                  <a:lnTo>
                    <a:pt x="4584" y="662"/>
                  </a:lnTo>
                  <a:lnTo>
                    <a:pt x="4630" y="799"/>
                  </a:lnTo>
                  <a:lnTo>
                    <a:pt x="4653" y="959"/>
                  </a:lnTo>
                  <a:lnTo>
                    <a:pt x="4630" y="1118"/>
                  </a:lnTo>
                  <a:lnTo>
                    <a:pt x="4584" y="1255"/>
                  </a:lnTo>
                  <a:lnTo>
                    <a:pt x="4516" y="1392"/>
                  </a:lnTo>
                  <a:lnTo>
                    <a:pt x="4424" y="1529"/>
                  </a:lnTo>
                  <a:lnTo>
                    <a:pt x="2577" y="3376"/>
                  </a:lnTo>
                  <a:lnTo>
                    <a:pt x="2555" y="3421"/>
                  </a:lnTo>
                  <a:lnTo>
                    <a:pt x="2577" y="3490"/>
                  </a:lnTo>
                  <a:lnTo>
                    <a:pt x="2623" y="3513"/>
                  </a:lnTo>
                  <a:lnTo>
                    <a:pt x="2691" y="3490"/>
                  </a:lnTo>
                  <a:lnTo>
                    <a:pt x="4539" y="1643"/>
                  </a:lnTo>
                  <a:lnTo>
                    <a:pt x="4653" y="1483"/>
                  </a:lnTo>
                  <a:lnTo>
                    <a:pt x="4744" y="1323"/>
                  </a:lnTo>
                  <a:lnTo>
                    <a:pt x="4789" y="1141"/>
                  </a:lnTo>
                  <a:lnTo>
                    <a:pt x="4812" y="959"/>
                  </a:lnTo>
                  <a:lnTo>
                    <a:pt x="4789" y="776"/>
                  </a:lnTo>
                  <a:lnTo>
                    <a:pt x="4744" y="594"/>
                  </a:lnTo>
                  <a:lnTo>
                    <a:pt x="4653" y="434"/>
                  </a:lnTo>
                  <a:lnTo>
                    <a:pt x="4539" y="274"/>
                  </a:lnTo>
                  <a:lnTo>
                    <a:pt x="4379" y="160"/>
                  </a:lnTo>
                  <a:lnTo>
                    <a:pt x="4219" y="69"/>
                  </a:lnTo>
                  <a:lnTo>
                    <a:pt x="4037" y="24"/>
                  </a:lnTo>
                  <a:lnTo>
                    <a:pt x="385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2" name="Google Shape;1442;p26"/>
            <p:cNvSpPr/>
            <p:nvPr/>
          </p:nvSpPr>
          <p:spPr>
            <a:xfrm>
              <a:off x="4018925" y="3654800"/>
              <a:ext cx="75275" cy="37075"/>
            </a:xfrm>
            <a:custGeom>
              <a:avLst/>
              <a:gdLst/>
              <a:ahLst/>
              <a:cxnLst/>
              <a:rect l="l" t="t" r="r" b="b"/>
              <a:pathLst>
                <a:path w="3011" h="1483" extrusionOk="0">
                  <a:moveTo>
                    <a:pt x="46" y="0"/>
                  </a:moveTo>
                  <a:lnTo>
                    <a:pt x="0" y="23"/>
                  </a:lnTo>
                  <a:lnTo>
                    <a:pt x="0" y="91"/>
                  </a:lnTo>
                  <a:lnTo>
                    <a:pt x="46" y="251"/>
                  </a:lnTo>
                  <a:lnTo>
                    <a:pt x="92" y="388"/>
                  </a:lnTo>
                  <a:lnTo>
                    <a:pt x="183" y="570"/>
                  </a:lnTo>
                  <a:lnTo>
                    <a:pt x="320" y="753"/>
                  </a:lnTo>
                  <a:lnTo>
                    <a:pt x="479" y="935"/>
                  </a:lnTo>
                  <a:lnTo>
                    <a:pt x="684" y="1117"/>
                  </a:lnTo>
                  <a:lnTo>
                    <a:pt x="912" y="1277"/>
                  </a:lnTo>
                  <a:lnTo>
                    <a:pt x="1118" y="1368"/>
                  </a:lnTo>
                  <a:lnTo>
                    <a:pt x="1323" y="1437"/>
                  </a:lnTo>
                  <a:lnTo>
                    <a:pt x="1528" y="1460"/>
                  </a:lnTo>
                  <a:lnTo>
                    <a:pt x="1756" y="1482"/>
                  </a:lnTo>
                  <a:lnTo>
                    <a:pt x="2030" y="1460"/>
                  </a:lnTo>
                  <a:lnTo>
                    <a:pt x="2326" y="1414"/>
                  </a:lnTo>
                  <a:lnTo>
                    <a:pt x="2646" y="1323"/>
                  </a:lnTo>
                  <a:lnTo>
                    <a:pt x="2965" y="1209"/>
                  </a:lnTo>
                  <a:lnTo>
                    <a:pt x="3010" y="1163"/>
                  </a:lnTo>
                  <a:lnTo>
                    <a:pt x="3010" y="1095"/>
                  </a:lnTo>
                  <a:lnTo>
                    <a:pt x="2965" y="1049"/>
                  </a:lnTo>
                  <a:lnTo>
                    <a:pt x="2896" y="1049"/>
                  </a:lnTo>
                  <a:lnTo>
                    <a:pt x="2623" y="1163"/>
                  </a:lnTo>
                  <a:lnTo>
                    <a:pt x="2349" y="1231"/>
                  </a:lnTo>
                  <a:lnTo>
                    <a:pt x="2098" y="1277"/>
                  </a:lnTo>
                  <a:lnTo>
                    <a:pt x="1847" y="1323"/>
                  </a:lnTo>
                  <a:lnTo>
                    <a:pt x="1619" y="1300"/>
                  </a:lnTo>
                  <a:lnTo>
                    <a:pt x="1391" y="1277"/>
                  </a:lnTo>
                  <a:lnTo>
                    <a:pt x="1186" y="1231"/>
                  </a:lnTo>
                  <a:lnTo>
                    <a:pt x="1004" y="1140"/>
                  </a:lnTo>
                  <a:lnTo>
                    <a:pt x="776" y="1003"/>
                  </a:lnTo>
                  <a:lnTo>
                    <a:pt x="593" y="821"/>
                  </a:lnTo>
                  <a:lnTo>
                    <a:pt x="434" y="661"/>
                  </a:lnTo>
                  <a:lnTo>
                    <a:pt x="320" y="479"/>
                  </a:lnTo>
                  <a:lnTo>
                    <a:pt x="251" y="319"/>
                  </a:lnTo>
                  <a:lnTo>
                    <a:pt x="183" y="182"/>
                  </a:lnTo>
                  <a:lnTo>
                    <a:pt x="137" y="46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3" name="Google Shape;1443;p26"/>
            <p:cNvSpPr/>
            <p:nvPr/>
          </p:nvSpPr>
          <p:spPr>
            <a:xfrm>
              <a:off x="4036025" y="3638825"/>
              <a:ext cx="16550" cy="16550"/>
            </a:xfrm>
            <a:custGeom>
              <a:avLst/>
              <a:gdLst/>
              <a:ahLst/>
              <a:cxnLst/>
              <a:rect l="l" t="t" r="r" b="b"/>
              <a:pathLst>
                <a:path w="662" h="662" extrusionOk="0">
                  <a:moveTo>
                    <a:pt x="388" y="160"/>
                  </a:moveTo>
                  <a:lnTo>
                    <a:pt x="457" y="206"/>
                  </a:lnTo>
                  <a:lnTo>
                    <a:pt x="479" y="251"/>
                  </a:lnTo>
                  <a:lnTo>
                    <a:pt x="502" y="320"/>
                  </a:lnTo>
                  <a:lnTo>
                    <a:pt x="479" y="388"/>
                  </a:lnTo>
                  <a:lnTo>
                    <a:pt x="457" y="457"/>
                  </a:lnTo>
                  <a:lnTo>
                    <a:pt x="388" y="479"/>
                  </a:lnTo>
                  <a:lnTo>
                    <a:pt x="320" y="502"/>
                  </a:lnTo>
                  <a:lnTo>
                    <a:pt x="251" y="479"/>
                  </a:lnTo>
                  <a:lnTo>
                    <a:pt x="206" y="457"/>
                  </a:lnTo>
                  <a:lnTo>
                    <a:pt x="160" y="388"/>
                  </a:lnTo>
                  <a:lnTo>
                    <a:pt x="160" y="320"/>
                  </a:lnTo>
                  <a:lnTo>
                    <a:pt x="160" y="251"/>
                  </a:lnTo>
                  <a:lnTo>
                    <a:pt x="206" y="206"/>
                  </a:lnTo>
                  <a:lnTo>
                    <a:pt x="251" y="160"/>
                  </a:lnTo>
                  <a:close/>
                  <a:moveTo>
                    <a:pt x="320" y="0"/>
                  </a:moveTo>
                  <a:lnTo>
                    <a:pt x="206" y="23"/>
                  </a:lnTo>
                  <a:lnTo>
                    <a:pt x="92" y="92"/>
                  </a:lnTo>
                  <a:lnTo>
                    <a:pt x="23" y="206"/>
                  </a:lnTo>
                  <a:lnTo>
                    <a:pt x="0" y="320"/>
                  </a:lnTo>
                  <a:lnTo>
                    <a:pt x="23" y="457"/>
                  </a:lnTo>
                  <a:lnTo>
                    <a:pt x="92" y="571"/>
                  </a:lnTo>
                  <a:lnTo>
                    <a:pt x="206" y="639"/>
                  </a:lnTo>
                  <a:lnTo>
                    <a:pt x="320" y="662"/>
                  </a:lnTo>
                  <a:lnTo>
                    <a:pt x="457" y="639"/>
                  </a:lnTo>
                  <a:lnTo>
                    <a:pt x="571" y="571"/>
                  </a:lnTo>
                  <a:lnTo>
                    <a:pt x="639" y="457"/>
                  </a:lnTo>
                  <a:lnTo>
                    <a:pt x="662" y="320"/>
                  </a:lnTo>
                  <a:lnTo>
                    <a:pt x="639" y="206"/>
                  </a:lnTo>
                  <a:lnTo>
                    <a:pt x="571" y="92"/>
                  </a:lnTo>
                  <a:lnTo>
                    <a:pt x="457" y="23"/>
                  </a:lnTo>
                  <a:lnTo>
                    <a:pt x="3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4" name="Google Shape;1444;p26"/>
            <p:cNvSpPr/>
            <p:nvPr/>
          </p:nvSpPr>
          <p:spPr>
            <a:xfrm>
              <a:off x="4067950" y="3651925"/>
              <a:ext cx="16550" cy="16575"/>
            </a:xfrm>
            <a:custGeom>
              <a:avLst/>
              <a:gdLst/>
              <a:ahLst/>
              <a:cxnLst/>
              <a:rect l="l" t="t" r="r" b="b"/>
              <a:pathLst>
                <a:path w="662" h="663" extrusionOk="0">
                  <a:moveTo>
                    <a:pt x="320" y="138"/>
                  </a:moveTo>
                  <a:lnTo>
                    <a:pt x="388" y="161"/>
                  </a:lnTo>
                  <a:lnTo>
                    <a:pt x="457" y="206"/>
                  </a:lnTo>
                  <a:lnTo>
                    <a:pt x="479" y="252"/>
                  </a:lnTo>
                  <a:lnTo>
                    <a:pt x="502" y="320"/>
                  </a:lnTo>
                  <a:lnTo>
                    <a:pt x="479" y="389"/>
                  </a:lnTo>
                  <a:lnTo>
                    <a:pt x="457" y="434"/>
                  </a:lnTo>
                  <a:lnTo>
                    <a:pt x="388" y="480"/>
                  </a:lnTo>
                  <a:lnTo>
                    <a:pt x="320" y="503"/>
                  </a:lnTo>
                  <a:lnTo>
                    <a:pt x="251" y="480"/>
                  </a:lnTo>
                  <a:lnTo>
                    <a:pt x="206" y="434"/>
                  </a:lnTo>
                  <a:lnTo>
                    <a:pt x="160" y="389"/>
                  </a:lnTo>
                  <a:lnTo>
                    <a:pt x="160" y="320"/>
                  </a:lnTo>
                  <a:lnTo>
                    <a:pt x="160" y="252"/>
                  </a:lnTo>
                  <a:lnTo>
                    <a:pt x="206" y="206"/>
                  </a:lnTo>
                  <a:lnTo>
                    <a:pt x="251" y="161"/>
                  </a:lnTo>
                  <a:lnTo>
                    <a:pt x="320" y="138"/>
                  </a:lnTo>
                  <a:close/>
                  <a:moveTo>
                    <a:pt x="320" y="1"/>
                  </a:moveTo>
                  <a:lnTo>
                    <a:pt x="206" y="24"/>
                  </a:lnTo>
                  <a:lnTo>
                    <a:pt x="92" y="92"/>
                  </a:lnTo>
                  <a:lnTo>
                    <a:pt x="23" y="183"/>
                  </a:lnTo>
                  <a:lnTo>
                    <a:pt x="0" y="320"/>
                  </a:lnTo>
                  <a:lnTo>
                    <a:pt x="23" y="457"/>
                  </a:lnTo>
                  <a:lnTo>
                    <a:pt x="92" y="548"/>
                  </a:lnTo>
                  <a:lnTo>
                    <a:pt x="206" y="617"/>
                  </a:lnTo>
                  <a:lnTo>
                    <a:pt x="320" y="662"/>
                  </a:lnTo>
                  <a:lnTo>
                    <a:pt x="457" y="617"/>
                  </a:lnTo>
                  <a:lnTo>
                    <a:pt x="571" y="548"/>
                  </a:lnTo>
                  <a:lnTo>
                    <a:pt x="639" y="457"/>
                  </a:lnTo>
                  <a:lnTo>
                    <a:pt x="662" y="320"/>
                  </a:lnTo>
                  <a:lnTo>
                    <a:pt x="639" y="183"/>
                  </a:lnTo>
                  <a:lnTo>
                    <a:pt x="571" y="92"/>
                  </a:lnTo>
                  <a:lnTo>
                    <a:pt x="457" y="24"/>
                  </a:lnTo>
                  <a:lnTo>
                    <a:pt x="3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5" name="Google Shape;1445;p26"/>
            <p:cNvSpPr/>
            <p:nvPr/>
          </p:nvSpPr>
          <p:spPr>
            <a:xfrm>
              <a:off x="3994975" y="2593250"/>
              <a:ext cx="79850" cy="108900"/>
            </a:xfrm>
            <a:custGeom>
              <a:avLst/>
              <a:gdLst/>
              <a:ahLst/>
              <a:cxnLst/>
              <a:rect l="l" t="t" r="r" b="b"/>
              <a:pathLst>
                <a:path w="3194" h="4356" extrusionOk="0">
                  <a:moveTo>
                    <a:pt x="92" y="0"/>
                  </a:moveTo>
                  <a:lnTo>
                    <a:pt x="46" y="23"/>
                  </a:lnTo>
                  <a:lnTo>
                    <a:pt x="23" y="69"/>
                  </a:lnTo>
                  <a:lnTo>
                    <a:pt x="1" y="137"/>
                  </a:lnTo>
                  <a:lnTo>
                    <a:pt x="23" y="183"/>
                  </a:lnTo>
                  <a:lnTo>
                    <a:pt x="274" y="798"/>
                  </a:lnTo>
                  <a:lnTo>
                    <a:pt x="548" y="1368"/>
                  </a:lnTo>
                  <a:lnTo>
                    <a:pt x="913" y="2030"/>
                  </a:lnTo>
                  <a:lnTo>
                    <a:pt x="1118" y="2372"/>
                  </a:lnTo>
                  <a:lnTo>
                    <a:pt x="1346" y="2737"/>
                  </a:lnTo>
                  <a:lnTo>
                    <a:pt x="1574" y="3056"/>
                  </a:lnTo>
                  <a:lnTo>
                    <a:pt x="1825" y="3398"/>
                  </a:lnTo>
                  <a:lnTo>
                    <a:pt x="2099" y="3672"/>
                  </a:lnTo>
                  <a:lnTo>
                    <a:pt x="2395" y="3945"/>
                  </a:lnTo>
                  <a:lnTo>
                    <a:pt x="2669" y="4173"/>
                  </a:lnTo>
                  <a:lnTo>
                    <a:pt x="2988" y="4333"/>
                  </a:lnTo>
                  <a:lnTo>
                    <a:pt x="3034" y="4356"/>
                  </a:lnTo>
                  <a:lnTo>
                    <a:pt x="3125" y="4333"/>
                  </a:lnTo>
                  <a:lnTo>
                    <a:pt x="3170" y="4265"/>
                  </a:lnTo>
                  <a:lnTo>
                    <a:pt x="3193" y="4196"/>
                  </a:lnTo>
                  <a:lnTo>
                    <a:pt x="3170" y="4151"/>
                  </a:lnTo>
                  <a:lnTo>
                    <a:pt x="3148" y="4105"/>
                  </a:lnTo>
                  <a:lnTo>
                    <a:pt x="3102" y="4059"/>
                  </a:lnTo>
                  <a:lnTo>
                    <a:pt x="2828" y="3900"/>
                  </a:lnTo>
                  <a:lnTo>
                    <a:pt x="2555" y="3694"/>
                  </a:lnTo>
                  <a:lnTo>
                    <a:pt x="2281" y="3444"/>
                  </a:lnTo>
                  <a:lnTo>
                    <a:pt x="2030" y="3147"/>
                  </a:lnTo>
                  <a:lnTo>
                    <a:pt x="1779" y="2828"/>
                  </a:lnTo>
                  <a:lnTo>
                    <a:pt x="1551" y="2509"/>
                  </a:lnTo>
                  <a:lnTo>
                    <a:pt x="1323" y="2167"/>
                  </a:lnTo>
                  <a:lnTo>
                    <a:pt x="1118" y="1825"/>
                  </a:lnTo>
                  <a:lnTo>
                    <a:pt x="776" y="1163"/>
                  </a:lnTo>
                  <a:lnTo>
                    <a:pt x="525" y="616"/>
                  </a:lnTo>
                  <a:lnTo>
                    <a:pt x="297" y="91"/>
                  </a:lnTo>
                  <a:lnTo>
                    <a:pt x="251" y="46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6" name="Google Shape;1446;p26"/>
            <p:cNvSpPr/>
            <p:nvPr/>
          </p:nvSpPr>
          <p:spPr>
            <a:xfrm>
              <a:off x="4010950" y="2637700"/>
              <a:ext cx="63875" cy="64450"/>
            </a:xfrm>
            <a:custGeom>
              <a:avLst/>
              <a:gdLst/>
              <a:ahLst/>
              <a:cxnLst/>
              <a:rect l="l" t="t" r="r" b="b"/>
              <a:pathLst>
                <a:path w="2555" h="2578" extrusionOk="0">
                  <a:moveTo>
                    <a:pt x="2395" y="1"/>
                  </a:moveTo>
                  <a:lnTo>
                    <a:pt x="2349" y="24"/>
                  </a:lnTo>
                  <a:lnTo>
                    <a:pt x="2303" y="47"/>
                  </a:lnTo>
                  <a:lnTo>
                    <a:pt x="2258" y="92"/>
                  </a:lnTo>
                  <a:lnTo>
                    <a:pt x="2258" y="161"/>
                  </a:lnTo>
                  <a:lnTo>
                    <a:pt x="2258" y="2281"/>
                  </a:lnTo>
                  <a:lnTo>
                    <a:pt x="68" y="2281"/>
                  </a:lnTo>
                  <a:lnTo>
                    <a:pt x="23" y="2327"/>
                  </a:lnTo>
                  <a:lnTo>
                    <a:pt x="0" y="2373"/>
                  </a:lnTo>
                  <a:lnTo>
                    <a:pt x="0" y="2418"/>
                  </a:lnTo>
                  <a:lnTo>
                    <a:pt x="0" y="2487"/>
                  </a:lnTo>
                  <a:lnTo>
                    <a:pt x="23" y="2532"/>
                  </a:lnTo>
                  <a:lnTo>
                    <a:pt x="68" y="2555"/>
                  </a:lnTo>
                  <a:lnTo>
                    <a:pt x="137" y="2578"/>
                  </a:lnTo>
                  <a:lnTo>
                    <a:pt x="2395" y="2578"/>
                  </a:lnTo>
                  <a:lnTo>
                    <a:pt x="2463" y="2555"/>
                  </a:lnTo>
                  <a:lnTo>
                    <a:pt x="2509" y="2532"/>
                  </a:lnTo>
                  <a:lnTo>
                    <a:pt x="2531" y="2487"/>
                  </a:lnTo>
                  <a:lnTo>
                    <a:pt x="2554" y="2418"/>
                  </a:lnTo>
                  <a:lnTo>
                    <a:pt x="2554" y="161"/>
                  </a:lnTo>
                  <a:lnTo>
                    <a:pt x="2531" y="92"/>
                  </a:lnTo>
                  <a:lnTo>
                    <a:pt x="2509" y="47"/>
                  </a:lnTo>
                  <a:lnTo>
                    <a:pt x="2463" y="24"/>
                  </a:lnTo>
                  <a:lnTo>
                    <a:pt x="239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7" name="Google Shape;1447;p26"/>
            <p:cNvSpPr/>
            <p:nvPr/>
          </p:nvSpPr>
          <p:spPr>
            <a:xfrm>
              <a:off x="4635200" y="3698125"/>
              <a:ext cx="76425" cy="56450"/>
            </a:xfrm>
            <a:custGeom>
              <a:avLst/>
              <a:gdLst/>
              <a:ahLst/>
              <a:cxnLst/>
              <a:rect l="l" t="t" r="r" b="b"/>
              <a:pathLst>
                <a:path w="3057" h="2258" extrusionOk="0">
                  <a:moveTo>
                    <a:pt x="115" y="0"/>
                  </a:moveTo>
                  <a:lnTo>
                    <a:pt x="69" y="23"/>
                  </a:lnTo>
                  <a:lnTo>
                    <a:pt x="46" y="46"/>
                  </a:lnTo>
                  <a:lnTo>
                    <a:pt x="1" y="69"/>
                  </a:lnTo>
                  <a:lnTo>
                    <a:pt x="1" y="114"/>
                  </a:lnTo>
                  <a:lnTo>
                    <a:pt x="1" y="137"/>
                  </a:lnTo>
                  <a:lnTo>
                    <a:pt x="24" y="183"/>
                  </a:lnTo>
                  <a:lnTo>
                    <a:pt x="46" y="205"/>
                  </a:lnTo>
                  <a:lnTo>
                    <a:pt x="92" y="228"/>
                  </a:lnTo>
                  <a:lnTo>
                    <a:pt x="320" y="251"/>
                  </a:lnTo>
                  <a:lnTo>
                    <a:pt x="548" y="342"/>
                  </a:lnTo>
                  <a:lnTo>
                    <a:pt x="776" y="456"/>
                  </a:lnTo>
                  <a:lnTo>
                    <a:pt x="1027" y="570"/>
                  </a:lnTo>
                  <a:lnTo>
                    <a:pt x="1255" y="730"/>
                  </a:lnTo>
                  <a:lnTo>
                    <a:pt x="1483" y="890"/>
                  </a:lnTo>
                  <a:lnTo>
                    <a:pt x="1916" y="1254"/>
                  </a:lnTo>
                  <a:lnTo>
                    <a:pt x="2304" y="1596"/>
                  </a:lnTo>
                  <a:lnTo>
                    <a:pt x="2601" y="1916"/>
                  </a:lnTo>
                  <a:lnTo>
                    <a:pt x="2874" y="2212"/>
                  </a:lnTo>
                  <a:lnTo>
                    <a:pt x="2920" y="2235"/>
                  </a:lnTo>
                  <a:lnTo>
                    <a:pt x="2965" y="2258"/>
                  </a:lnTo>
                  <a:lnTo>
                    <a:pt x="3034" y="2235"/>
                  </a:lnTo>
                  <a:lnTo>
                    <a:pt x="3057" y="2189"/>
                  </a:lnTo>
                  <a:lnTo>
                    <a:pt x="3057" y="2144"/>
                  </a:lnTo>
                  <a:lnTo>
                    <a:pt x="3057" y="2121"/>
                  </a:lnTo>
                  <a:lnTo>
                    <a:pt x="3034" y="2075"/>
                  </a:lnTo>
                  <a:lnTo>
                    <a:pt x="2737" y="1733"/>
                  </a:lnTo>
                  <a:lnTo>
                    <a:pt x="2418" y="1414"/>
                  </a:lnTo>
                  <a:lnTo>
                    <a:pt x="2030" y="1072"/>
                  </a:lnTo>
                  <a:lnTo>
                    <a:pt x="1574" y="707"/>
                  </a:lnTo>
                  <a:lnTo>
                    <a:pt x="1346" y="525"/>
                  </a:lnTo>
                  <a:lnTo>
                    <a:pt x="1095" y="388"/>
                  </a:lnTo>
                  <a:lnTo>
                    <a:pt x="845" y="251"/>
                  </a:lnTo>
                  <a:lnTo>
                    <a:pt x="594" y="137"/>
                  </a:lnTo>
                  <a:lnTo>
                    <a:pt x="343" y="46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8" name="Google Shape;1448;p26"/>
            <p:cNvSpPr/>
            <p:nvPr/>
          </p:nvSpPr>
          <p:spPr>
            <a:xfrm>
              <a:off x="4635200" y="3685575"/>
              <a:ext cx="42800" cy="55900"/>
            </a:xfrm>
            <a:custGeom>
              <a:avLst/>
              <a:gdLst/>
              <a:ahLst/>
              <a:cxnLst/>
              <a:rect l="l" t="t" r="r" b="b"/>
              <a:pathLst>
                <a:path w="1712" h="2236" extrusionOk="0">
                  <a:moveTo>
                    <a:pt x="1574" y="0"/>
                  </a:moveTo>
                  <a:lnTo>
                    <a:pt x="69" y="525"/>
                  </a:lnTo>
                  <a:lnTo>
                    <a:pt x="24" y="548"/>
                  </a:lnTo>
                  <a:lnTo>
                    <a:pt x="1" y="571"/>
                  </a:lnTo>
                  <a:lnTo>
                    <a:pt x="1" y="616"/>
                  </a:lnTo>
                  <a:lnTo>
                    <a:pt x="1" y="662"/>
                  </a:lnTo>
                  <a:lnTo>
                    <a:pt x="525" y="2167"/>
                  </a:lnTo>
                  <a:lnTo>
                    <a:pt x="571" y="2212"/>
                  </a:lnTo>
                  <a:lnTo>
                    <a:pt x="617" y="2235"/>
                  </a:lnTo>
                  <a:lnTo>
                    <a:pt x="662" y="2212"/>
                  </a:lnTo>
                  <a:lnTo>
                    <a:pt x="685" y="2190"/>
                  </a:lnTo>
                  <a:lnTo>
                    <a:pt x="708" y="2167"/>
                  </a:lnTo>
                  <a:lnTo>
                    <a:pt x="731" y="2121"/>
                  </a:lnTo>
                  <a:lnTo>
                    <a:pt x="731" y="2098"/>
                  </a:lnTo>
                  <a:lnTo>
                    <a:pt x="229" y="685"/>
                  </a:lnTo>
                  <a:lnTo>
                    <a:pt x="1643" y="183"/>
                  </a:lnTo>
                  <a:lnTo>
                    <a:pt x="1666" y="183"/>
                  </a:lnTo>
                  <a:lnTo>
                    <a:pt x="1688" y="137"/>
                  </a:lnTo>
                  <a:lnTo>
                    <a:pt x="1711" y="92"/>
                  </a:lnTo>
                  <a:lnTo>
                    <a:pt x="1711" y="69"/>
                  </a:lnTo>
                  <a:lnTo>
                    <a:pt x="1688" y="23"/>
                  </a:lnTo>
                  <a:lnTo>
                    <a:pt x="164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9" name="Google Shape;1449;p26"/>
            <p:cNvSpPr/>
            <p:nvPr/>
          </p:nvSpPr>
          <p:spPr>
            <a:xfrm>
              <a:off x="5563350" y="2346950"/>
              <a:ext cx="88950" cy="29675"/>
            </a:xfrm>
            <a:custGeom>
              <a:avLst/>
              <a:gdLst/>
              <a:ahLst/>
              <a:cxnLst/>
              <a:rect l="l" t="t" r="r" b="b"/>
              <a:pathLst>
                <a:path w="3558" h="1187" extrusionOk="0">
                  <a:moveTo>
                    <a:pt x="3467" y="1"/>
                  </a:moveTo>
                  <a:lnTo>
                    <a:pt x="3421" y="23"/>
                  </a:lnTo>
                  <a:lnTo>
                    <a:pt x="3375" y="46"/>
                  </a:lnTo>
                  <a:lnTo>
                    <a:pt x="3216" y="183"/>
                  </a:lnTo>
                  <a:lnTo>
                    <a:pt x="3011" y="320"/>
                  </a:lnTo>
                  <a:lnTo>
                    <a:pt x="2783" y="434"/>
                  </a:lnTo>
                  <a:lnTo>
                    <a:pt x="2532" y="548"/>
                  </a:lnTo>
                  <a:lnTo>
                    <a:pt x="2258" y="639"/>
                  </a:lnTo>
                  <a:lnTo>
                    <a:pt x="1984" y="708"/>
                  </a:lnTo>
                  <a:lnTo>
                    <a:pt x="1437" y="822"/>
                  </a:lnTo>
                  <a:lnTo>
                    <a:pt x="935" y="913"/>
                  </a:lnTo>
                  <a:lnTo>
                    <a:pt x="502" y="958"/>
                  </a:lnTo>
                  <a:lnTo>
                    <a:pt x="92" y="981"/>
                  </a:lnTo>
                  <a:lnTo>
                    <a:pt x="46" y="1004"/>
                  </a:lnTo>
                  <a:lnTo>
                    <a:pt x="23" y="1027"/>
                  </a:lnTo>
                  <a:lnTo>
                    <a:pt x="0" y="1050"/>
                  </a:lnTo>
                  <a:lnTo>
                    <a:pt x="0" y="1095"/>
                  </a:lnTo>
                  <a:lnTo>
                    <a:pt x="0" y="1141"/>
                  </a:lnTo>
                  <a:lnTo>
                    <a:pt x="23" y="1164"/>
                  </a:lnTo>
                  <a:lnTo>
                    <a:pt x="46" y="1186"/>
                  </a:lnTo>
                  <a:lnTo>
                    <a:pt x="92" y="1186"/>
                  </a:lnTo>
                  <a:lnTo>
                    <a:pt x="548" y="1164"/>
                  </a:lnTo>
                  <a:lnTo>
                    <a:pt x="1004" y="1118"/>
                  </a:lnTo>
                  <a:lnTo>
                    <a:pt x="1528" y="1027"/>
                  </a:lnTo>
                  <a:lnTo>
                    <a:pt x="2098" y="913"/>
                  </a:lnTo>
                  <a:lnTo>
                    <a:pt x="2372" y="822"/>
                  </a:lnTo>
                  <a:lnTo>
                    <a:pt x="2646" y="730"/>
                  </a:lnTo>
                  <a:lnTo>
                    <a:pt x="2897" y="616"/>
                  </a:lnTo>
                  <a:lnTo>
                    <a:pt x="3147" y="480"/>
                  </a:lnTo>
                  <a:lnTo>
                    <a:pt x="3353" y="343"/>
                  </a:lnTo>
                  <a:lnTo>
                    <a:pt x="3535" y="183"/>
                  </a:lnTo>
                  <a:lnTo>
                    <a:pt x="3558" y="137"/>
                  </a:lnTo>
                  <a:lnTo>
                    <a:pt x="3558" y="115"/>
                  </a:lnTo>
                  <a:lnTo>
                    <a:pt x="3558" y="69"/>
                  </a:lnTo>
                  <a:lnTo>
                    <a:pt x="3535" y="23"/>
                  </a:lnTo>
                  <a:lnTo>
                    <a:pt x="34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0" name="Google Shape;1450;p26"/>
            <p:cNvSpPr/>
            <p:nvPr/>
          </p:nvSpPr>
          <p:spPr>
            <a:xfrm>
              <a:off x="5609525" y="2333850"/>
              <a:ext cx="42775" cy="55875"/>
            </a:xfrm>
            <a:custGeom>
              <a:avLst/>
              <a:gdLst/>
              <a:ahLst/>
              <a:cxnLst/>
              <a:rect l="l" t="t" r="r" b="b"/>
              <a:pathLst>
                <a:path w="1711" h="2235" extrusionOk="0">
                  <a:moveTo>
                    <a:pt x="92" y="0"/>
                  </a:moveTo>
                  <a:lnTo>
                    <a:pt x="69" y="23"/>
                  </a:lnTo>
                  <a:lnTo>
                    <a:pt x="23" y="46"/>
                  </a:lnTo>
                  <a:lnTo>
                    <a:pt x="1" y="69"/>
                  </a:lnTo>
                  <a:lnTo>
                    <a:pt x="1" y="114"/>
                  </a:lnTo>
                  <a:lnTo>
                    <a:pt x="23" y="160"/>
                  </a:lnTo>
                  <a:lnTo>
                    <a:pt x="46" y="183"/>
                  </a:lnTo>
                  <a:lnTo>
                    <a:pt x="69" y="205"/>
                  </a:lnTo>
                  <a:lnTo>
                    <a:pt x="1483" y="707"/>
                  </a:lnTo>
                  <a:lnTo>
                    <a:pt x="981" y="2098"/>
                  </a:lnTo>
                  <a:lnTo>
                    <a:pt x="981" y="2144"/>
                  </a:lnTo>
                  <a:lnTo>
                    <a:pt x="1004" y="2189"/>
                  </a:lnTo>
                  <a:lnTo>
                    <a:pt x="1027" y="2212"/>
                  </a:lnTo>
                  <a:lnTo>
                    <a:pt x="1050" y="2235"/>
                  </a:lnTo>
                  <a:lnTo>
                    <a:pt x="1095" y="2235"/>
                  </a:lnTo>
                  <a:lnTo>
                    <a:pt x="1141" y="2212"/>
                  </a:lnTo>
                  <a:lnTo>
                    <a:pt x="1186" y="2167"/>
                  </a:lnTo>
                  <a:lnTo>
                    <a:pt x="1711" y="661"/>
                  </a:lnTo>
                  <a:lnTo>
                    <a:pt x="1711" y="616"/>
                  </a:lnTo>
                  <a:lnTo>
                    <a:pt x="1711" y="593"/>
                  </a:lnTo>
                  <a:lnTo>
                    <a:pt x="1688" y="547"/>
                  </a:lnTo>
                  <a:lnTo>
                    <a:pt x="1642" y="525"/>
                  </a:lnTo>
                  <a:lnTo>
                    <a:pt x="137" y="23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924439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chemeClr val="accent6"/>
        </a:solid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Google Shape;179;p4"/>
          <p:cNvGrpSpPr/>
          <p:nvPr/>
        </p:nvGrpSpPr>
        <p:grpSpPr>
          <a:xfrm rot="10800000" flipH="1">
            <a:off x="-262105" y="-23805"/>
            <a:ext cx="12697088" cy="6045197"/>
            <a:chOff x="1697" y="798588"/>
            <a:chExt cx="9125842" cy="4344895"/>
          </a:xfrm>
        </p:grpSpPr>
        <p:sp>
          <p:nvSpPr>
            <p:cNvPr id="180" name="Google Shape;180;p4"/>
            <p:cNvSpPr/>
            <p:nvPr/>
          </p:nvSpPr>
          <p:spPr>
            <a:xfrm>
              <a:off x="1697" y="798588"/>
              <a:ext cx="9125842" cy="4344860"/>
            </a:xfrm>
            <a:custGeom>
              <a:avLst/>
              <a:gdLst/>
              <a:ahLst/>
              <a:cxnLst/>
              <a:rect l="l" t="t" r="r" b="b"/>
              <a:pathLst>
                <a:path w="118310" h="56328" extrusionOk="0">
                  <a:moveTo>
                    <a:pt x="55165" y="0"/>
                  </a:moveTo>
                  <a:lnTo>
                    <a:pt x="53888" y="69"/>
                  </a:lnTo>
                  <a:lnTo>
                    <a:pt x="52633" y="137"/>
                  </a:lnTo>
                  <a:lnTo>
                    <a:pt x="51402" y="251"/>
                  </a:lnTo>
                  <a:lnTo>
                    <a:pt x="50170" y="411"/>
                  </a:lnTo>
                  <a:lnTo>
                    <a:pt x="48962" y="570"/>
                  </a:lnTo>
                  <a:lnTo>
                    <a:pt x="47776" y="798"/>
                  </a:lnTo>
                  <a:lnTo>
                    <a:pt x="46613" y="1027"/>
                  </a:lnTo>
                  <a:lnTo>
                    <a:pt x="45473" y="1300"/>
                  </a:lnTo>
                  <a:lnTo>
                    <a:pt x="44333" y="1619"/>
                  </a:lnTo>
                  <a:lnTo>
                    <a:pt x="43192" y="1961"/>
                  </a:lnTo>
                  <a:lnTo>
                    <a:pt x="42098" y="2349"/>
                  </a:lnTo>
                  <a:lnTo>
                    <a:pt x="41003" y="2760"/>
                  </a:lnTo>
                  <a:lnTo>
                    <a:pt x="39931" y="3193"/>
                  </a:lnTo>
                  <a:lnTo>
                    <a:pt x="38859" y="3695"/>
                  </a:lnTo>
                  <a:lnTo>
                    <a:pt x="37810" y="4219"/>
                  </a:lnTo>
                  <a:lnTo>
                    <a:pt x="36761" y="4766"/>
                  </a:lnTo>
                  <a:lnTo>
                    <a:pt x="35986" y="5177"/>
                  </a:lnTo>
                  <a:lnTo>
                    <a:pt x="35188" y="5587"/>
                  </a:lnTo>
                  <a:lnTo>
                    <a:pt x="34413" y="5975"/>
                  </a:lnTo>
                  <a:lnTo>
                    <a:pt x="33614" y="6317"/>
                  </a:lnTo>
                  <a:lnTo>
                    <a:pt x="32816" y="6659"/>
                  </a:lnTo>
                  <a:lnTo>
                    <a:pt x="32018" y="6978"/>
                  </a:lnTo>
                  <a:lnTo>
                    <a:pt x="31220" y="7275"/>
                  </a:lnTo>
                  <a:lnTo>
                    <a:pt x="30422" y="7571"/>
                  </a:lnTo>
                  <a:lnTo>
                    <a:pt x="29624" y="7822"/>
                  </a:lnTo>
                  <a:lnTo>
                    <a:pt x="28826" y="8073"/>
                  </a:lnTo>
                  <a:lnTo>
                    <a:pt x="28005" y="8301"/>
                  </a:lnTo>
                  <a:lnTo>
                    <a:pt x="27206" y="8506"/>
                  </a:lnTo>
                  <a:lnTo>
                    <a:pt x="26408" y="8712"/>
                  </a:lnTo>
                  <a:lnTo>
                    <a:pt x="25610" y="8894"/>
                  </a:lnTo>
                  <a:lnTo>
                    <a:pt x="24812" y="9054"/>
                  </a:lnTo>
                  <a:lnTo>
                    <a:pt x="24037" y="9190"/>
                  </a:lnTo>
                  <a:lnTo>
                    <a:pt x="22440" y="9464"/>
                  </a:lnTo>
                  <a:lnTo>
                    <a:pt x="20890" y="9669"/>
                  </a:lnTo>
                  <a:lnTo>
                    <a:pt x="19362" y="9806"/>
                  </a:lnTo>
                  <a:lnTo>
                    <a:pt x="17857" y="9920"/>
                  </a:lnTo>
                  <a:lnTo>
                    <a:pt x="16374" y="9989"/>
                  </a:lnTo>
                  <a:lnTo>
                    <a:pt x="14938" y="10011"/>
                  </a:lnTo>
                  <a:lnTo>
                    <a:pt x="13524" y="10011"/>
                  </a:lnTo>
                  <a:lnTo>
                    <a:pt x="12178" y="9966"/>
                  </a:lnTo>
                  <a:lnTo>
                    <a:pt x="10856" y="9920"/>
                  </a:lnTo>
                  <a:lnTo>
                    <a:pt x="9601" y="9829"/>
                  </a:lnTo>
                  <a:lnTo>
                    <a:pt x="8416" y="9715"/>
                  </a:lnTo>
                  <a:lnTo>
                    <a:pt x="7275" y="9601"/>
                  </a:lnTo>
                  <a:lnTo>
                    <a:pt x="6204" y="9464"/>
                  </a:lnTo>
                  <a:lnTo>
                    <a:pt x="5200" y="9305"/>
                  </a:lnTo>
                  <a:lnTo>
                    <a:pt x="4265" y="9168"/>
                  </a:lnTo>
                  <a:lnTo>
                    <a:pt x="3421" y="9031"/>
                  </a:lnTo>
                  <a:lnTo>
                    <a:pt x="1985" y="8734"/>
                  </a:lnTo>
                  <a:lnTo>
                    <a:pt x="913" y="8506"/>
                  </a:lnTo>
                  <a:lnTo>
                    <a:pt x="252" y="8347"/>
                  </a:lnTo>
                  <a:lnTo>
                    <a:pt x="1" y="8278"/>
                  </a:lnTo>
                  <a:lnTo>
                    <a:pt x="1" y="56327"/>
                  </a:lnTo>
                  <a:lnTo>
                    <a:pt x="118310" y="56327"/>
                  </a:lnTo>
                  <a:lnTo>
                    <a:pt x="118310" y="1460"/>
                  </a:lnTo>
                  <a:lnTo>
                    <a:pt x="117284" y="1711"/>
                  </a:lnTo>
                  <a:lnTo>
                    <a:pt x="116098" y="2007"/>
                  </a:lnTo>
                  <a:lnTo>
                    <a:pt x="114479" y="2349"/>
                  </a:lnTo>
                  <a:lnTo>
                    <a:pt x="112495" y="2760"/>
                  </a:lnTo>
                  <a:lnTo>
                    <a:pt x="110192" y="3193"/>
                  </a:lnTo>
                  <a:lnTo>
                    <a:pt x="108937" y="3398"/>
                  </a:lnTo>
                  <a:lnTo>
                    <a:pt x="107615" y="3603"/>
                  </a:lnTo>
                  <a:lnTo>
                    <a:pt x="106224" y="3809"/>
                  </a:lnTo>
                  <a:lnTo>
                    <a:pt x="104787" y="3991"/>
                  </a:lnTo>
                  <a:lnTo>
                    <a:pt x="103282" y="4174"/>
                  </a:lnTo>
                  <a:lnTo>
                    <a:pt x="101754" y="4333"/>
                  </a:lnTo>
                  <a:lnTo>
                    <a:pt x="100158" y="4493"/>
                  </a:lnTo>
                  <a:lnTo>
                    <a:pt x="98539" y="4607"/>
                  </a:lnTo>
                  <a:lnTo>
                    <a:pt x="96897" y="4698"/>
                  </a:lnTo>
                  <a:lnTo>
                    <a:pt x="95232" y="4766"/>
                  </a:lnTo>
                  <a:lnTo>
                    <a:pt x="93544" y="4812"/>
                  </a:lnTo>
                  <a:lnTo>
                    <a:pt x="91834" y="4812"/>
                  </a:lnTo>
                  <a:lnTo>
                    <a:pt x="90124" y="4766"/>
                  </a:lnTo>
                  <a:lnTo>
                    <a:pt x="88391" y="4698"/>
                  </a:lnTo>
                  <a:lnTo>
                    <a:pt x="86680" y="4561"/>
                  </a:lnTo>
                  <a:lnTo>
                    <a:pt x="84970" y="4402"/>
                  </a:lnTo>
                  <a:lnTo>
                    <a:pt x="83260" y="4174"/>
                  </a:lnTo>
                  <a:lnTo>
                    <a:pt x="82416" y="4059"/>
                  </a:lnTo>
                  <a:lnTo>
                    <a:pt x="81572" y="3900"/>
                  </a:lnTo>
                  <a:lnTo>
                    <a:pt x="80728" y="3740"/>
                  </a:lnTo>
                  <a:lnTo>
                    <a:pt x="79907" y="3581"/>
                  </a:lnTo>
                  <a:lnTo>
                    <a:pt x="79086" y="3398"/>
                  </a:lnTo>
                  <a:lnTo>
                    <a:pt x="78265" y="3193"/>
                  </a:lnTo>
                  <a:lnTo>
                    <a:pt x="76669" y="2782"/>
                  </a:lnTo>
                  <a:lnTo>
                    <a:pt x="75073" y="2418"/>
                  </a:lnTo>
                  <a:lnTo>
                    <a:pt x="73499" y="2053"/>
                  </a:lnTo>
                  <a:lnTo>
                    <a:pt x="71971" y="1733"/>
                  </a:lnTo>
                  <a:lnTo>
                    <a:pt x="70444" y="1437"/>
                  </a:lnTo>
                  <a:lnTo>
                    <a:pt x="68961" y="1163"/>
                  </a:lnTo>
                  <a:lnTo>
                    <a:pt x="67479" y="912"/>
                  </a:lnTo>
                  <a:lnTo>
                    <a:pt x="66020" y="684"/>
                  </a:lnTo>
                  <a:lnTo>
                    <a:pt x="64606" y="502"/>
                  </a:lnTo>
                  <a:lnTo>
                    <a:pt x="63192" y="342"/>
                  </a:lnTo>
                  <a:lnTo>
                    <a:pt x="61801" y="228"/>
                  </a:lnTo>
                  <a:lnTo>
                    <a:pt x="60432" y="114"/>
                  </a:lnTo>
                  <a:lnTo>
                    <a:pt x="59087" y="46"/>
                  </a:lnTo>
                  <a:lnTo>
                    <a:pt x="57764" y="0"/>
                  </a:lnTo>
                  <a:close/>
                </a:path>
              </a:pathLst>
            </a:custGeom>
            <a:solidFill>
              <a:srgbClr val="3742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" name="Google Shape;181;p4"/>
            <p:cNvSpPr/>
            <p:nvPr/>
          </p:nvSpPr>
          <p:spPr>
            <a:xfrm>
              <a:off x="1697" y="1841697"/>
              <a:ext cx="9125842" cy="3301764"/>
            </a:xfrm>
            <a:custGeom>
              <a:avLst/>
              <a:gdLst/>
              <a:ahLst/>
              <a:cxnLst/>
              <a:rect l="l" t="t" r="r" b="b"/>
              <a:pathLst>
                <a:path w="118310" h="42805" extrusionOk="0">
                  <a:moveTo>
                    <a:pt x="118310" y="0"/>
                  </a:moveTo>
                  <a:lnTo>
                    <a:pt x="116987" y="251"/>
                  </a:lnTo>
                  <a:lnTo>
                    <a:pt x="115733" y="479"/>
                  </a:lnTo>
                  <a:lnTo>
                    <a:pt x="114502" y="753"/>
                  </a:lnTo>
                  <a:lnTo>
                    <a:pt x="113293" y="1027"/>
                  </a:lnTo>
                  <a:lnTo>
                    <a:pt x="112130" y="1300"/>
                  </a:lnTo>
                  <a:lnTo>
                    <a:pt x="110990" y="1619"/>
                  </a:lnTo>
                  <a:lnTo>
                    <a:pt x="109895" y="1916"/>
                  </a:lnTo>
                  <a:lnTo>
                    <a:pt x="108801" y="2258"/>
                  </a:lnTo>
                  <a:lnTo>
                    <a:pt x="107752" y="2600"/>
                  </a:lnTo>
                  <a:lnTo>
                    <a:pt x="106725" y="2942"/>
                  </a:lnTo>
                  <a:lnTo>
                    <a:pt x="105722" y="3307"/>
                  </a:lnTo>
                  <a:lnTo>
                    <a:pt x="104741" y="3672"/>
                  </a:lnTo>
                  <a:lnTo>
                    <a:pt x="103784" y="4037"/>
                  </a:lnTo>
                  <a:lnTo>
                    <a:pt x="102849" y="4424"/>
                  </a:lnTo>
                  <a:lnTo>
                    <a:pt x="101936" y="4812"/>
                  </a:lnTo>
                  <a:lnTo>
                    <a:pt x="101024" y="5223"/>
                  </a:lnTo>
                  <a:lnTo>
                    <a:pt x="99268" y="6044"/>
                  </a:lnTo>
                  <a:lnTo>
                    <a:pt x="97581" y="6864"/>
                  </a:lnTo>
                  <a:lnTo>
                    <a:pt x="95916" y="7731"/>
                  </a:lnTo>
                  <a:lnTo>
                    <a:pt x="94297" y="8598"/>
                  </a:lnTo>
                  <a:lnTo>
                    <a:pt x="91127" y="10331"/>
                  </a:lnTo>
                  <a:lnTo>
                    <a:pt x="89531" y="11197"/>
                  </a:lnTo>
                  <a:lnTo>
                    <a:pt x="87935" y="12064"/>
                  </a:lnTo>
                  <a:lnTo>
                    <a:pt x="86338" y="12908"/>
                  </a:lnTo>
                  <a:lnTo>
                    <a:pt x="84696" y="13729"/>
                  </a:lnTo>
                  <a:lnTo>
                    <a:pt x="83009" y="14550"/>
                  </a:lnTo>
                  <a:lnTo>
                    <a:pt x="81298" y="15325"/>
                  </a:lnTo>
                  <a:lnTo>
                    <a:pt x="80409" y="15690"/>
                  </a:lnTo>
                  <a:lnTo>
                    <a:pt x="79497" y="16055"/>
                  </a:lnTo>
                  <a:lnTo>
                    <a:pt x="78585" y="16420"/>
                  </a:lnTo>
                  <a:lnTo>
                    <a:pt x="77650" y="16762"/>
                  </a:lnTo>
                  <a:lnTo>
                    <a:pt x="76692" y="17104"/>
                  </a:lnTo>
                  <a:lnTo>
                    <a:pt x="75711" y="17423"/>
                  </a:lnTo>
                  <a:lnTo>
                    <a:pt x="74708" y="17742"/>
                  </a:lnTo>
                  <a:lnTo>
                    <a:pt x="73682" y="18039"/>
                  </a:lnTo>
                  <a:lnTo>
                    <a:pt x="72633" y="18335"/>
                  </a:lnTo>
                  <a:lnTo>
                    <a:pt x="71538" y="18609"/>
                  </a:lnTo>
                  <a:lnTo>
                    <a:pt x="70444" y="18860"/>
                  </a:lnTo>
                  <a:lnTo>
                    <a:pt x="69303" y="19110"/>
                  </a:lnTo>
                  <a:lnTo>
                    <a:pt x="68140" y="19339"/>
                  </a:lnTo>
                  <a:lnTo>
                    <a:pt x="66932" y="19544"/>
                  </a:lnTo>
                  <a:lnTo>
                    <a:pt x="65700" y="19726"/>
                  </a:lnTo>
                  <a:lnTo>
                    <a:pt x="64423" y="19909"/>
                  </a:lnTo>
                  <a:lnTo>
                    <a:pt x="63123" y="20068"/>
                  </a:lnTo>
                  <a:lnTo>
                    <a:pt x="61778" y="20205"/>
                  </a:lnTo>
                  <a:lnTo>
                    <a:pt x="60410" y="20342"/>
                  </a:lnTo>
                  <a:lnTo>
                    <a:pt x="58996" y="20433"/>
                  </a:lnTo>
                  <a:lnTo>
                    <a:pt x="57536" y="20524"/>
                  </a:lnTo>
                  <a:lnTo>
                    <a:pt x="56031" y="20570"/>
                  </a:lnTo>
                  <a:lnTo>
                    <a:pt x="54480" y="20616"/>
                  </a:lnTo>
                  <a:lnTo>
                    <a:pt x="52884" y="20638"/>
                  </a:lnTo>
                  <a:lnTo>
                    <a:pt x="51288" y="20616"/>
                  </a:lnTo>
                  <a:lnTo>
                    <a:pt x="49692" y="20593"/>
                  </a:lnTo>
                  <a:lnTo>
                    <a:pt x="48141" y="20547"/>
                  </a:lnTo>
                  <a:lnTo>
                    <a:pt x="46613" y="20479"/>
                  </a:lnTo>
                  <a:lnTo>
                    <a:pt x="45108" y="20410"/>
                  </a:lnTo>
                  <a:lnTo>
                    <a:pt x="43626" y="20296"/>
                  </a:lnTo>
                  <a:lnTo>
                    <a:pt x="42166" y="20182"/>
                  </a:lnTo>
                  <a:lnTo>
                    <a:pt x="40729" y="20045"/>
                  </a:lnTo>
                  <a:lnTo>
                    <a:pt x="39316" y="19909"/>
                  </a:lnTo>
                  <a:lnTo>
                    <a:pt x="37924" y="19749"/>
                  </a:lnTo>
                  <a:lnTo>
                    <a:pt x="36556" y="19567"/>
                  </a:lnTo>
                  <a:lnTo>
                    <a:pt x="35211" y="19361"/>
                  </a:lnTo>
                  <a:lnTo>
                    <a:pt x="33888" y="19156"/>
                  </a:lnTo>
                  <a:lnTo>
                    <a:pt x="32588" y="18951"/>
                  </a:lnTo>
                  <a:lnTo>
                    <a:pt x="31334" y="18723"/>
                  </a:lnTo>
                  <a:lnTo>
                    <a:pt x="30080" y="18495"/>
                  </a:lnTo>
                  <a:lnTo>
                    <a:pt x="28871" y="18244"/>
                  </a:lnTo>
                  <a:lnTo>
                    <a:pt x="27663" y="17970"/>
                  </a:lnTo>
                  <a:lnTo>
                    <a:pt x="26500" y="17697"/>
                  </a:lnTo>
                  <a:lnTo>
                    <a:pt x="25359" y="17423"/>
                  </a:lnTo>
                  <a:lnTo>
                    <a:pt x="23124" y="16853"/>
                  </a:lnTo>
                  <a:lnTo>
                    <a:pt x="21004" y="16260"/>
                  </a:lnTo>
                  <a:lnTo>
                    <a:pt x="18997" y="15621"/>
                  </a:lnTo>
                  <a:lnTo>
                    <a:pt x="17058" y="14983"/>
                  </a:lnTo>
                  <a:lnTo>
                    <a:pt x="15257" y="14344"/>
                  </a:lnTo>
                  <a:lnTo>
                    <a:pt x="13524" y="13683"/>
                  </a:lnTo>
                  <a:lnTo>
                    <a:pt x="11905" y="13022"/>
                  </a:lnTo>
                  <a:lnTo>
                    <a:pt x="10377" y="12383"/>
                  </a:lnTo>
                  <a:lnTo>
                    <a:pt x="8963" y="11745"/>
                  </a:lnTo>
                  <a:lnTo>
                    <a:pt x="7663" y="11129"/>
                  </a:lnTo>
                  <a:lnTo>
                    <a:pt x="6432" y="10513"/>
                  </a:lnTo>
                  <a:lnTo>
                    <a:pt x="5337" y="9943"/>
                  </a:lnTo>
                  <a:lnTo>
                    <a:pt x="4334" y="9396"/>
                  </a:lnTo>
                  <a:lnTo>
                    <a:pt x="3421" y="8871"/>
                  </a:lnTo>
                  <a:lnTo>
                    <a:pt x="2623" y="8392"/>
                  </a:lnTo>
                  <a:lnTo>
                    <a:pt x="1939" y="7982"/>
                  </a:lnTo>
                  <a:lnTo>
                    <a:pt x="867" y="7298"/>
                  </a:lnTo>
                  <a:lnTo>
                    <a:pt x="229" y="6842"/>
                  </a:lnTo>
                  <a:lnTo>
                    <a:pt x="1" y="6682"/>
                  </a:lnTo>
                  <a:lnTo>
                    <a:pt x="1" y="42804"/>
                  </a:lnTo>
                  <a:lnTo>
                    <a:pt x="118310" y="42804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68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" name="Google Shape;182;p4"/>
            <p:cNvSpPr/>
            <p:nvPr/>
          </p:nvSpPr>
          <p:spPr>
            <a:xfrm flipH="1">
              <a:off x="1697" y="3723891"/>
              <a:ext cx="9125842" cy="1419593"/>
            </a:xfrm>
            <a:custGeom>
              <a:avLst/>
              <a:gdLst/>
              <a:ahLst/>
              <a:cxnLst/>
              <a:rect l="l" t="t" r="r" b="b"/>
              <a:pathLst>
                <a:path w="118310" h="18404" extrusionOk="0">
                  <a:moveTo>
                    <a:pt x="118310" y="0"/>
                  </a:moveTo>
                  <a:lnTo>
                    <a:pt x="117877" y="183"/>
                  </a:lnTo>
                  <a:lnTo>
                    <a:pt x="116668" y="707"/>
                  </a:lnTo>
                  <a:lnTo>
                    <a:pt x="114730" y="1505"/>
                  </a:lnTo>
                  <a:lnTo>
                    <a:pt x="113521" y="1984"/>
                  </a:lnTo>
                  <a:lnTo>
                    <a:pt x="112130" y="2509"/>
                  </a:lnTo>
                  <a:lnTo>
                    <a:pt x="110579" y="3079"/>
                  </a:lnTo>
                  <a:lnTo>
                    <a:pt x="108892" y="3649"/>
                  </a:lnTo>
                  <a:lnTo>
                    <a:pt x="107067" y="4265"/>
                  </a:lnTo>
                  <a:lnTo>
                    <a:pt x="105106" y="4903"/>
                  </a:lnTo>
                  <a:lnTo>
                    <a:pt x="103008" y="5542"/>
                  </a:lnTo>
                  <a:lnTo>
                    <a:pt x="100819" y="6157"/>
                  </a:lnTo>
                  <a:lnTo>
                    <a:pt x="98493" y="6796"/>
                  </a:lnTo>
                  <a:lnTo>
                    <a:pt x="96076" y="7389"/>
                  </a:lnTo>
                  <a:lnTo>
                    <a:pt x="93544" y="7982"/>
                  </a:lnTo>
                  <a:lnTo>
                    <a:pt x="90945" y="8529"/>
                  </a:lnTo>
                  <a:lnTo>
                    <a:pt x="89622" y="8780"/>
                  </a:lnTo>
                  <a:lnTo>
                    <a:pt x="88254" y="9031"/>
                  </a:lnTo>
                  <a:lnTo>
                    <a:pt x="86886" y="9281"/>
                  </a:lnTo>
                  <a:lnTo>
                    <a:pt x="85494" y="9510"/>
                  </a:lnTo>
                  <a:lnTo>
                    <a:pt x="84081" y="9715"/>
                  </a:lnTo>
                  <a:lnTo>
                    <a:pt x="82667" y="9920"/>
                  </a:lnTo>
                  <a:lnTo>
                    <a:pt x="81230" y="10080"/>
                  </a:lnTo>
                  <a:lnTo>
                    <a:pt x="79771" y="10262"/>
                  </a:lnTo>
                  <a:lnTo>
                    <a:pt x="78311" y="10399"/>
                  </a:lnTo>
                  <a:lnTo>
                    <a:pt x="76829" y="10536"/>
                  </a:lnTo>
                  <a:lnTo>
                    <a:pt x="75324" y="10627"/>
                  </a:lnTo>
                  <a:lnTo>
                    <a:pt x="73841" y="10718"/>
                  </a:lnTo>
                  <a:lnTo>
                    <a:pt x="72314" y="10787"/>
                  </a:lnTo>
                  <a:lnTo>
                    <a:pt x="70808" y="10832"/>
                  </a:lnTo>
                  <a:lnTo>
                    <a:pt x="69281" y="10855"/>
                  </a:lnTo>
                  <a:lnTo>
                    <a:pt x="67753" y="10855"/>
                  </a:lnTo>
                  <a:lnTo>
                    <a:pt x="66202" y="10809"/>
                  </a:lnTo>
                  <a:lnTo>
                    <a:pt x="64651" y="10764"/>
                  </a:lnTo>
                  <a:lnTo>
                    <a:pt x="63101" y="10673"/>
                  </a:lnTo>
                  <a:lnTo>
                    <a:pt x="61550" y="10559"/>
                  </a:lnTo>
                  <a:lnTo>
                    <a:pt x="59999" y="10422"/>
                  </a:lnTo>
                  <a:lnTo>
                    <a:pt x="58448" y="10262"/>
                  </a:lnTo>
                  <a:lnTo>
                    <a:pt x="56875" y="10057"/>
                  </a:lnTo>
                  <a:lnTo>
                    <a:pt x="55324" y="9806"/>
                  </a:lnTo>
                  <a:lnTo>
                    <a:pt x="53774" y="9555"/>
                  </a:lnTo>
                  <a:lnTo>
                    <a:pt x="52223" y="9236"/>
                  </a:lnTo>
                  <a:lnTo>
                    <a:pt x="50672" y="8917"/>
                  </a:lnTo>
                  <a:lnTo>
                    <a:pt x="49121" y="8529"/>
                  </a:lnTo>
                  <a:lnTo>
                    <a:pt x="47594" y="8164"/>
                  </a:lnTo>
                  <a:lnTo>
                    <a:pt x="46066" y="7799"/>
                  </a:lnTo>
                  <a:lnTo>
                    <a:pt x="44583" y="7480"/>
                  </a:lnTo>
                  <a:lnTo>
                    <a:pt x="43124" y="7183"/>
                  </a:lnTo>
                  <a:lnTo>
                    <a:pt x="41687" y="6933"/>
                  </a:lnTo>
                  <a:lnTo>
                    <a:pt x="40296" y="6682"/>
                  </a:lnTo>
                  <a:lnTo>
                    <a:pt x="38905" y="6454"/>
                  </a:lnTo>
                  <a:lnTo>
                    <a:pt x="37537" y="6271"/>
                  </a:lnTo>
                  <a:lnTo>
                    <a:pt x="36214" y="6089"/>
                  </a:lnTo>
                  <a:lnTo>
                    <a:pt x="34892" y="5929"/>
                  </a:lnTo>
                  <a:lnTo>
                    <a:pt x="33614" y="5815"/>
                  </a:lnTo>
                  <a:lnTo>
                    <a:pt x="32337" y="5701"/>
                  </a:lnTo>
                  <a:lnTo>
                    <a:pt x="31106" y="5610"/>
                  </a:lnTo>
                  <a:lnTo>
                    <a:pt x="29897" y="5542"/>
                  </a:lnTo>
                  <a:lnTo>
                    <a:pt x="28712" y="5496"/>
                  </a:lnTo>
                  <a:lnTo>
                    <a:pt x="27526" y="5450"/>
                  </a:lnTo>
                  <a:lnTo>
                    <a:pt x="26385" y="5428"/>
                  </a:lnTo>
                  <a:lnTo>
                    <a:pt x="25268" y="5450"/>
                  </a:lnTo>
                  <a:lnTo>
                    <a:pt x="24196" y="5450"/>
                  </a:lnTo>
                  <a:lnTo>
                    <a:pt x="23124" y="5496"/>
                  </a:lnTo>
                  <a:lnTo>
                    <a:pt x="22075" y="5542"/>
                  </a:lnTo>
                  <a:lnTo>
                    <a:pt x="21049" y="5587"/>
                  </a:lnTo>
                  <a:lnTo>
                    <a:pt x="20069" y="5678"/>
                  </a:lnTo>
                  <a:lnTo>
                    <a:pt x="19088" y="5747"/>
                  </a:lnTo>
                  <a:lnTo>
                    <a:pt x="18153" y="5861"/>
                  </a:lnTo>
                  <a:lnTo>
                    <a:pt x="17218" y="5952"/>
                  </a:lnTo>
                  <a:lnTo>
                    <a:pt x="15462" y="6203"/>
                  </a:lnTo>
                  <a:lnTo>
                    <a:pt x="13775" y="6499"/>
                  </a:lnTo>
                  <a:lnTo>
                    <a:pt x="12201" y="6796"/>
                  </a:lnTo>
                  <a:lnTo>
                    <a:pt x="10719" y="7138"/>
                  </a:lnTo>
                  <a:lnTo>
                    <a:pt x="9328" y="7503"/>
                  </a:lnTo>
                  <a:lnTo>
                    <a:pt x="8051" y="7868"/>
                  </a:lnTo>
                  <a:lnTo>
                    <a:pt x="6865" y="8255"/>
                  </a:lnTo>
                  <a:lnTo>
                    <a:pt x="5770" y="8620"/>
                  </a:lnTo>
                  <a:lnTo>
                    <a:pt x="4767" y="9008"/>
                  </a:lnTo>
                  <a:lnTo>
                    <a:pt x="3855" y="9373"/>
                  </a:lnTo>
                  <a:lnTo>
                    <a:pt x="3057" y="9715"/>
                  </a:lnTo>
                  <a:lnTo>
                    <a:pt x="2327" y="10057"/>
                  </a:lnTo>
                  <a:lnTo>
                    <a:pt x="1711" y="10353"/>
                  </a:lnTo>
                  <a:lnTo>
                    <a:pt x="1187" y="10627"/>
                  </a:lnTo>
                  <a:lnTo>
                    <a:pt x="776" y="10878"/>
                  </a:lnTo>
                  <a:lnTo>
                    <a:pt x="206" y="11220"/>
                  </a:lnTo>
                  <a:lnTo>
                    <a:pt x="1" y="11334"/>
                  </a:lnTo>
                  <a:lnTo>
                    <a:pt x="1" y="18403"/>
                  </a:lnTo>
                  <a:lnTo>
                    <a:pt x="118310" y="18403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5B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83" name="Google Shape;183;p4"/>
          <p:cNvGrpSpPr/>
          <p:nvPr/>
        </p:nvGrpSpPr>
        <p:grpSpPr>
          <a:xfrm flipH="1">
            <a:off x="300097" y="637379"/>
            <a:ext cx="11089091" cy="6001363"/>
            <a:chOff x="1048650" y="4061275"/>
            <a:chExt cx="2600875" cy="1407625"/>
          </a:xfrm>
        </p:grpSpPr>
        <p:sp>
          <p:nvSpPr>
            <p:cNvPr id="184" name="Google Shape;184;p4"/>
            <p:cNvSpPr/>
            <p:nvPr/>
          </p:nvSpPr>
          <p:spPr>
            <a:xfrm>
              <a:off x="1225375" y="54324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0"/>
                  </a:moveTo>
                  <a:lnTo>
                    <a:pt x="69" y="46"/>
                  </a:lnTo>
                  <a:lnTo>
                    <a:pt x="24" y="91"/>
                  </a:lnTo>
                  <a:lnTo>
                    <a:pt x="1" y="160"/>
                  </a:lnTo>
                  <a:lnTo>
                    <a:pt x="24" y="228"/>
                  </a:lnTo>
                  <a:lnTo>
                    <a:pt x="69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320" y="297"/>
                  </a:lnTo>
                  <a:lnTo>
                    <a:pt x="343" y="228"/>
                  </a:lnTo>
                  <a:lnTo>
                    <a:pt x="366" y="160"/>
                  </a:lnTo>
                  <a:lnTo>
                    <a:pt x="343" y="91"/>
                  </a:lnTo>
                  <a:lnTo>
                    <a:pt x="320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5" name="Google Shape;185;p4"/>
            <p:cNvSpPr/>
            <p:nvPr/>
          </p:nvSpPr>
          <p:spPr>
            <a:xfrm>
              <a:off x="1467675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2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" name="Google Shape;186;p4"/>
            <p:cNvSpPr/>
            <p:nvPr/>
          </p:nvSpPr>
          <p:spPr>
            <a:xfrm>
              <a:off x="2176900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" name="Google Shape;187;p4"/>
            <p:cNvSpPr/>
            <p:nvPr/>
          </p:nvSpPr>
          <p:spPr>
            <a:xfrm>
              <a:off x="2231050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" name="Google Shape;188;p4"/>
            <p:cNvSpPr/>
            <p:nvPr/>
          </p:nvSpPr>
          <p:spPr>
            <a:xfrm>
              <a:off x="1098397" y="4556671"/>
              <a:ext cx="8600" cy="9150"/>
            </a:xfrm>
            <a:custGeom>
              <a:avLst/>
              <a:gdLst/>
              <a:ahLst/>
              <a:cxnLst/>
              <a:rect l="l" t="t" r="r" b="b"/>
              <a:pathLst>
                <a:path w="344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7" y="69"/>
                  </a:lnTo>
                  <a:lnTo>
                    <a:pt x="1" y="115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" name="Google Shape;189;p4"/>
            <p:cNvSpPr/>
            <p:nvPr/>
          </p:nvSpPr>
          <p:spPr>
            <a:xfrm>
              <a:off x="1048650" y="49039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114" y="1"/>
                  </a:moveTo>
                  <a:lnTo>
                    <a:pt x="46" y="46"/>
                  </a:lnTo>
                  <a:lnTo>
                    <a:pt x="0" y="92"/>
                  </a:lnTo>
                  <a:lnTo>
                    <a:pt x="0" y="160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114" y="320"/>
                  </a:lnTo>
                  <a:lnTo>
                    <a:pt x="183" y="343"/>
                  </a:lnTo>
                  <a:lnTo>
                    <a:pt x="251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0" name="Google Shape;190;p4"/>
            <p:cNvSpPr/>
            <p:nvPr/>
          </p:nvSpPr>
          <p:spPr>
            <a:xfrm>
              <a:off x="1089822" y="5128504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6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" name="Google Shape;191;p4"/>
            <p:cNvSpPr/>
            <p:nvPr/>
          </p:nvSpPr>
          <p:spPr>
            <a:xfrm>
              <a:off x="1516150" y="4188400"/>
              <a:ext cx="9125" cy="8600"/>
            </a:xfrm>
            <a:custGeom>
              <a:avLst/>
              <a:gdLst/>
              <a:ahLst/>
              <a:cxnLst/>
              <a:rect l="l" t="t" r="r" b="b"/>
              <a:pathLst>
                <a:path w="365" h="344" extrusionOk="0">
                  <a:moveTo>
                    <a:pt x="114" y="1"/>
                  </a:moveTo>
                  <a:lnTo>
                    <a:pt x="68" y="47"/>
                  </a:lnTo>
                  <a:lnTo>
                    <a:pt x="23" y="92"/>
                  </a:lnTo>
                  <a:lnTo>
                    <a:pt x="0" y="161"/>
                  </a:lnTo>
                  <a:lnTo>
                    <a:pt x="23" y="229"/>
                  </a:lnTo>
                  <a:lnTo>
                    <a:pt x="68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319" y="297"/>
                  </a:lnTo>
                  <a:lnTo>
                    <a:pt x="342" y="229"/>
                  </a:lnTo>
                  <a:lnTo>
                    <a:pt x="365" y="161"/>
                  </a:lnTo>
                  <a:lnTo>
                    <a:pt x="342" y="92"/>
                  </a:lnTo>
                  <a:lnTo>
                    <a:pt x="319" y="47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2" name="Google Shape;192;p4"/>
            <p:cNvSpPr/>
            <p:nvPr/>
          </p:nvSpPr>
          <p:spPr>
            <a:xfrm>
              <a:off x="1048650" y="406127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3" name="Google Shape;193;p4"/>
            <p:cNvSpPr/>
            <p:nvPr/>
          </p:nvSpPr>
          <p:spPr>
            <a:xfrm>
              <a:off x="233880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60" y="0"/>
                  </a:moveTo>
                  <a:lnTo>
                    <a:pt x="92" y="23"/>
                  </a:lnTo>
                  <a:lnTo>
                    <a:pt x="46" y="68"/>
                  </a:lnTo>
                  <a:lnTo>
                    <a:pt x="1" y="114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6" y="319"/>
                  </a:lnTo>
                  <a:lnTo>
                    <a:pt x="92" y="342"/>
                  </a:lnTo>
                  <a:lnTo>
                    <a:pt x="160" y="365"/>
                  </a:lnTo>
                  <a:lnTo>
                    <a:pt x="229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8"/>
                  </a:lnTo>
                  <a:lnTo>
                    <a:pt x="229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" name="Google Shape;194;p4"/>
            <p:cNvSpPr/>
            <p:nvPr/>
          </p:nvSpPr>
          <p:spPr>
            <a:xfrm>
              <a:off x="2043500" y="4204950"/>
              <a:ext cx="9125" cy="9150"/>
            </a:xfrm>
            <a:custGeom>
              <a:avLst/>
              <a:gdLst/>
              <a:ahLst/>
              <a:cxnLst/>
              <a:rect l="l" t="t" r="r" b="b"/>
              <a:pathLst>
                <a:path w="365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69" y="69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19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19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" name="Google Shape;195;p4"/>
            <p:cNvSpPr/>
            <p:nvPr/>
          </p:nvSpPr>
          <p:spPr>
            <a:xfrm>
              <a:off x="2325700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" name="Google Shape;196;p4"/>
            <p:cNvSpPr/>
            <p:nvPr/>
          </p:nvSpPr>
          <p:spPr>
            <a:xfrm>
              <a:off x="1340550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" name="Google Shape;197;p4"/>
            <p:cNvSpPr/>
            <p:nvPr/>
          </p:nvSpPr>
          <p:spPr>
            <a:xfrm>
              <a:off x="1942575" y="437085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" name="Google Shape;198;p4"/>
            <p:cNvSpPr/>
            <p:nvPr/>
          </p:nvSpPr>
          <p:spPr>
            <a:xfrm>
              <a:off x="2317725" y="436742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2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2" y="365"/>
                  </a:lnTo>
                  <a:lnTo>
                    <a:pt x="251" y="343"/>
                  </a:lnTo>
                  <a:lnTo>
                    <a:pt x="296" y="297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5"/>
                  </a:lnTo>
                  <a:lnTo>
                    <a:pt x="296" y="46"/>
                  </a:lnTo>
                  <a:lnTo>
                    <a:pt x="251" y="23"/>
                  </a:lnTo>
                  <a:lnTo>
                    <a:pt x="1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" name="Google Shape;199;p4"/>
            <p:cNvSpPr/>
            <p:nvPr/>
          </p:nvSpPr>
          <p:spPr>
            <a:xfrm>
              <a:off x="1122990" y="495920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6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0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3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2" y="92"/>
                  </a:lnTo>
                  <a:lnTo>
                    <a:pt x="798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" name="Google Shape;200;p4"/>
            <p:cNvSpPr/>
            <p:nvPr/>
          </p:nvSpPr>
          <p:spPr>
            <a:xfrm>
              <a:off x="2107925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70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60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60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70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981" y="1004"/>
                  </a:lnTo>
                  <a:lnTo>
                    <a:pt x="1049" y="913"/>
                  </a:lnTo>
                  <a:lnTo>
                    <a:pt x="1117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7" y="366"/>
                  </a:lnTo>
                  <a:lnTo>
                    <a:pt x="1049" y="252"/>
                  </a:lnTo>
                  <a:lnTo>
                    <a:pt x="981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" name="Google Shape;201;p4"/>
            <p:cNvSpPr/>
            <p:nvPr/>
          </p:nvSpPr>
          <p:spPr>
            <a:xfrm>
              <a:off x="2372450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6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1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91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6" y="1140"/>
                  </a:lnTo>
                  <a:lnTo>
                    <a:pt x="707" y="1140"/>
                  </a:lnTo>
                  <a:lnTo>
                    <a:pt x="798" y="1095"/>
                  </a:lnTo>
                  <a:lnTo>
                    <a:pt x="912" y="1049"/>
                  </a:lnTo>
                  <a:lnTo>
                    <a:pt x="981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0" y="684"/>
                  </a:lnTo>
                  <a:lnTo>
                    <a:pt x="1163" y="570"/>
                  </a:lnTo>
                  <a:lnTo>
                    <a:pt x="1140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981" y="160"/>
                  </a:lnTo>
                  <a:lnTo>
                    <a:pt x="912" y="91"/>
                  </a:lnTo>
                  <a:lnTo>
                    <a:pt x="798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" name="Google Shape;202;p4"/>
            <p:cNvSpPr/>
            <p:nvPr/>
          </p:nvSpPr>
          <p:spPr>
            <a:xfrm>
              <a:off x="1633575" y="52174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4" y="1"/>
                  </a:moveTo>
                  <a:lnTo>
                    <a:pt x="480" y="24"/>
                  </a:lnTo>
                  <a:lnTo>
                    <a:pt x="366" y="47"/>
                  </a:lnTo>
                  <a:lnTo>
                    <a:pt x="274" y="115"/>
                  </a:lnTo>
                  <a:lnTo>
                    <a:pt x="183" y="183"/>
                  </a:lnTo>
                  <a:lnTo>
                    <a:pt x="115" y="275"/>
                  </a:lnTo>
                  <a:lnTo>
                    <a:pt x="46" y="366"/>
                  </a:lnTo>
                  <a:lnTo>
                    <a:pt x="24" y="480"/>
                  </a:lnTo>
                  <a:lnTo>
                    <a:pt x="1" y="594"/>
                  </a:lnTo>
                  <a:lnTo>
                    <a:pt x="24" y="708"/>
                  </a:lnTo>
                  <a:lnTo>
                    <a:pt x="46" y="822"/>
                  </a:lnTo>
                  <a:lnTo>
                    <a:pt x="115" y="913"/>
                  </a:lnTo>
                  <a:lnTo>
                    <a:pt x="183" y="1004"/>
                  </a:lnTo>
                  <a:lnTo>
                    <a:pt x="274" y="1073"/>
                  </a:lnTo>
                  <a:lnTo>
                    <a:pt x="366" y="1118"/>
                  </a:lnTo>
                  <a:lnTo>
                    <a:pt x="480" y="1164"/>
                  </a:lnTo>
                  <a:lnTo>
                    <a:pt x="708" y="1164"/>
                  </a:lnTo>
                  <a:lnTo>
                    <a:pt x="822" y="1118"/>
                  </a:lnTo>
                  <a:lnTo>
                    <a:pt x="913" y="1073"/>
                  </a:lnTo>
                  <a:lnTo>
                    <a:pt x="1004" y="1004"/>
                  </a:lnTo>
                  <a:lnTo>
                    <a:pt x="1073" y="913"/>
                  </a:lnTo>
                  <a:lnTo>
                    <a:pt x="1118" y="822"/>
                  </a:lnTo>
                  <a:lnTo>
                    <a:pt x="1164" y="708"/>
                  </a:lnTo>
                  <a:lnTo>
                    <a:pt x="1164" y="594"/>
                  </a:lnTo>
                  <a:lnTo>
                    <a:pt x="1164" y="480"/>
                  </a:lnTo>
                  <a:lnTo>
                    <a:pt x="1118" y="366"/>
                  </a:lnTo>
                  <a:lnTo>
                    <a:pt x="1073" y="275"/>
                  </a:lnTo>
                  <a:lnTo>
                    <a:pt x="1004" y="183"/>
                  </a:lnTo>
                  <a:lnTo>
                    <a:pt x="913" y="115"/>
                  </a:lnTo>
                  <a:lnTo>
                    <a:pt x="822" y="47"/>
                  </a:lnTo>
                  <a:lnTo>
                    <a:pt x="708" y="24"/>
                  </a:lnTo>
                  <a:lnTo>
                    <a:pt x="59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3" name="Google Shape;203;p4"/>
            <p:cNvSpPr/>
            <p:nvPr/>
          </p:nvSpPr>
          <p:spPr>
            <a:xfrm>
              <a:off x="1123279" y="4317839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0" y="456"/>
                  </a:lnTo>
                  <a:lnTo>
                    <a:pt x="0" y="570"/>
                  </a:lnTo>
                  <a:lnTo>
                    <a:pt x="0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095" y="798"/>
                  </a:lnTo>
                  <a:lnTo>
                    <a:pt x="1141" y="684"/>
                  </a:lnTo>
                  <a:lnTo>
                    <a:pt x="1141" y="570"/>
                  </a:lnTo>
                  <a:lnTo>
                    <a:pt x="1141" y="456"/>
                  </a:lnTo>
                  <a:lnTo>
                    <a:pt x="1095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4" name="Google Shape;204;p4"/>
            <p:cNvSpPr/>
            <p:nvPr/>
          </p:nvSpPr>
          <p:spPr>
            <a:xfrm>
              <a:off x="1764700" y="43822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2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1" y="457"/>
                  </a:lnTo>
                  <a:lnTo>
                    <a:pt x="1" y="571"/>
                  </a:lnTo>
                  <a:lnTo>
                    <a:pt x="1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685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1" y="981"/>
                  </a:lnTo>
                  <a:lnTo>
                    <a:pt x="1050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5" name="Google Shape;205;p4"/>
            <p:cNvSpPr/>
            <p:nvPr/>
          </p:nvSpPr>
          <p:spPr>
            <a:xfrm>
              <a:off x="2528075" y="54324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1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20" y="228"/>
                  </a:lnTo>
                  <a:lnTo>
                    <a:pt x="343" y="160"/>
                  </a:lnTo>
                  <a:lnTo>
                    <a:pt x="320" y="91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6" name="Google Shape;206;p4"/>
            <p:cNvSpPr/>
            <p:nvPr/>
          </p:nvSpPr>
          <p:spPr>
            <a:xfrm>
              <a:off x="2769800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7" y="46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7" name="Google Shape;207;p4"/>
            <p:cNvSpPr/>
            <p:nvPr/>
          </p:nvSpPr>
          <p:spPr>
            <a:xfrm>
              <a:off x="3479025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5" y="23"/>
                  </a:lnTo>
                  <a:lnTo>
                    <a:pt x="69" y="46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8" name="Google Shape;208;p4"/>
            <p:cNvSpPr/>
            <p:nvPr/>
          </p:nvSpPr>
          <p:spPr>
            <a:xfrm>
              <a:off x="3533175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69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69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320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320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9" name="Google Shape;209;p4"/>
            <p:cNvSpPr/>
            <p:nvPr/>
          </p:nvSpPr>
          <p:spPr>
            <a:xfrm>
              <a:off x="2337675" y="45658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" name="Google Shape;210;p4"/>
            <p:cNvSpPr/>
            <p:nvPr/>
          </p:nvSpPr>
          <p:spPr>
            <a:xfrm>
              <a:off x="2350775" y="49039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92"/>
                  </a:lnTo>
                  <a:lnTo>
                    <a:pt x="1" y="160"/>
                  </a:lnTo>
                  <a:lnTo>
                    <a:pt x="23" y="229"/>
                  </a:lnTo>
                  <a:lnTo>
                    <a:pt x="46" y="297"/>
                  </a:lnTo>
                  <a:lnTo>
                    <a:pt x="115" y="320"/>
                  </a:lnTo>
                  <a:lnTo>
                    <a:pt x="183" y="343"/>
                  </a:lnTo>
                  <a:lnTo>
                    <a:pt x="252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" name="Google Shape;211;p4"/>
            <p:cNvSpPr/>
            <p:nvPr/>
          </p:nvSpPr>
          <p:spPr>
            <a:xfrm>
              <a:off x="2335375" y="5104000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7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" name="Google Shape;212;p4"/>
            <p:cNvSpPr/>
            <p:nvPr/>
          </p:nvSpPr>
          <p:spPr>
            <a:xfrm>
              <a:off x="2818850" y="4188400"/>
              <a:ext cx="8575" cy="8600"/>
            </a:xfrm>
            <a:custGeom>
              <a:avLst/>
              <a:gdLst/>
              <a:ahLst/>
              <a:cxnLst/>
              <a:rect l="l" t="t" r="r" b="b"/>
              <a:pathLst>
                <a:path w="343" h="344" extrusionOk="0">
                  <a:moveTo>
                    <a:pt x="91" y="1"/>
                  </a:moveTo>
                  <a:lnTo>
                    <a:pt x="46" y="47"/>
                  </a:lnTo>
                  <a:lnTo>
                    <a:pt x="0" y="92"/>
                  </a:lnTo>
                  <a:lnTo>
                    <a:pt x="0" y="161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91" y="343"/>
                  </a:lnTo>
                  <a:lnTo>
                    <a:pt x="228" y="343"/>
                  </a:lnTo>
                  <a:lnTo>
                    <a:pt x="297" y="297"/>
                  </a:lnTo>
                  <a:lnTo>
                    <a:pt x="319" y="229"/>
                  </a:lnTo>
                  <a:lnTo>
                    <a:pt x="342" y="161"/>
                  </a:lnTo>
                  <a:lnTo>
                    <a:pt x="319" y="92"/>
                  </a:lnTo>
                  <a:lnTo>
                    <a:pt x="297" y="47"/>
                  </a:lnTo>
                  <a:lnTo>
                    <a:pt x="2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" name="Google Shape;213;p4"/>
            <p:cNvSpPr/>
            <p:nvPr/>
          </p:nvSpPr>
          <p:spPr>
            <a:xfrm>
              <a:off x="2350775" y="4061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" name="Google Shape;214;p4"/>
            <p:cNvSpPr/>
            <p:nvPr/>
          </p:nvSpPr>
          <p:spPr>
            <a:xfrm>
              <a:off x="364095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2" y="0"/>
                  </a:moveTo>
                  <a:lnTo>
                    <a:pt x="114" y="23"/>
                  </a:lnTo>
                  <a:lnTo>
                    <a:pt x="46" y="68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2" y="365"/>
                  </a:lnTo>
                  <a:lnTo>
                    <a:pt x="251" y="342"/>
                  </a:lnTo>
                  <a:lnTo>
                    <a:pt x="296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6" y="68"/>
                  </a:lnTo>
                  <a:lnTo>
                    <a:pt x="251" y="23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" name="Google Shape;215;p4"/>
            <p:cNvSpPr/>
            <p:nvPr/>
          </p:nvSpPr>
          <p:spPr>
            <a:xfrm>
              <a:off x="3346200" y="4204950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60" y="0"/>
                  </a:moveTo>
                  <a:lnTo>
                    <a:pt x="91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91" y="342"/>
                  </a:lnTo>
                  <a:lnTo>
                    <a:pt x="160" y="365"/>
                  </a:lnTo>
                  <a:lnTo>
                    <a:pt x="228" y="342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28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" name="Google Shape;216;p4"/>
            <p:cNvSpPr/>
            <p:nvPr/>
          </p:nvSpPr>
          <p:spPr>
            <a:xfrm>
              <a:off x="3627825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19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7" name="Google Shape;217;p4"/>
            <p:cNvSpPr/>
            <p:nvPr/>
          </p:nvSpPr>
          <p:spPr>
            <a:xfrm>
              <a:off x="2642675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8" name="Google Shape;218;p4"/>
            <p:cNvSpPr/>
            <p:nvPr/>
          </p:nvSpPr>
          <p:spPr>
            <a:xfrm>
              <a:off x="3244700" y="4370850"/>
              <a:ext cx="8600" cy="8575"/>
            </a:xfrm>
            <a:custGeom>
              <a:avLst/>
              <a:gdLst/>
              <a:ahLst/>
              <a:cxnLst/>
              <a:rect l="l" t="t" r="r" b="b"/>
              <a:pathLst>
                <a:path w="344" h="343" extrusionOk="0">
                  <a:moveTo>
                    <a:pt x="115" y="0"/>
                  </a:moveTo>
                  <a:lnTo>
                    <a:pt x="47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7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9" name="Google Shape;219;p4"/>
            <p:cNvSpPr/>
            <p:nvPr/>
          </p:nvSpPr>
          <p:spPr>
            <a:xfrm>
              <a:off x="3619850" y="43674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" name="Google Shape;220;p4"/>
            <p:cNvSpPr/>
            <p:nvPr/>
          </p:nvSpPr>
          <p:spPr>
            <a:xfrm>
              <a:off x="2485325" y="50293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79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115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1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115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79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821" y="1118"/>
                  </a:lnTo>
                  <a:lnTo>
                    <a:pt x="913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64" y="685"/>
                  </a:lnTo>
                  <a:lnTo>
                    <a:pt x="1164" y="571"/>
                  </a:lnTo>
                  <a:lnTo>
                    <a:pt x="1164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2"/>
                  </a:lnTo>
                  <a:lnTo>
                    <a:pt x="821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" name="Google Shape;221;p4"/>
            <p:cNvSpPr/>
            <p:nvPr/>
          </p:nvSpPr>
          <p:spPr>
            <a:xfrm>
              <a:off x="3410050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3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83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83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1004" y="1004"/>
                  </a:lnTo>
                  <a:lnTo>
                    <a:pt x="1072" y="913"/>
                  </a:lnTo>
                  <a:lnTo>
                    <a:pt x="1118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8" y="366"/>
                  </a:lnTo>
                  <a:lnTo>
                    <a:pt x="1072" y="252"/>
                  </a:lnTo>
                  <a:lnTo>
                    <a:pt x="1004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2" name="Google Shape;222;p4"/>
            <p:cNvSpPr/>
            <p:nvPr/>
          </p:nvSpPr>
          <p:spPr>
            <a:xfrm>
              <a:off x="2936275" y="5217450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571" y="1"/>
                  </a:moveTo>
                  <a:lnTo>
                    <a:pt x="457" y="24"/>
                  </a:lnTo>
                  <a:lnTo>
                    <a:pt x="343" y="47"/>
                  </a:lnTo>
                  <a:lnTo>
                    <a:pt x="252" y="115"/>
                  </a:lnTo>
                  <a:lnTo>
                    <a:pt x="160" y="183"/>
                  </a:lnTo>
                  <a:lnTo>
                    <a:pt x="92" y="275"/>
                  </a:lnTo>
                  <a:lnTo>
                    <a:pt x="46" y="366"/>
                  </a:lnTo>
                  <a:lnTo>
                    <a:pt x="1" y="480"/>
                  </a:lnTo>
                  <a:lnTo>
                    <a:pt x="1" y="594"/>
                  </a:lnTo>
                  <a:lnTo>
                    <a:pt x="1" y="708"/>
                  </a:lnTo>
                  <a:lnTo>
                    <a:pt x="46" y="822"/>
                  </a:lnTo>
                  <a:lnTo>
                    <a:pt x="92" y="913"/>
                  </a:lnTo>
                  <a:lnTo>
                    <a:pt x="160" y="1004"/>
                  </a:lnTo>
                  <a:lnTo>
                    <a:pt x="252" y="1073"/>
                  </a:lnTo>
                  <a:lnTo>
                    <a:pt x="343" y="1118"/>
                  </a:lnTo>
                  <a:lnTo>
                    <a:pt x="457" y="1164"/>
                  </a:lnTo>
                  <a:lnTo>
                    <a:pt x="685" y="1164"/>
                  </a:lnTo>
                  <a:lnTo>
                    <a:pt x="799" y="1118"/>
                  </a:lnTo>
                  <a:lnTo>
                    <a:pt x="890" y="1073"/>
                  </a:lnTo>
                  <a:lnTo>
                    <a:pt x="981" y="1004"/>
                  </a:lnTo>
                  <a:lnTo>
                    <a:pt x="1050" y="913"/>
                  </a:lnTo>
                  <a:lnTo>
                    <a:pt x="1095" y="822"/>
                  </a:lnTo>
                  <a:lnTo>
                    <a:pt x="1141" y="708"/>
                  </a:lnTo>
                  <a:lnTo>
                    <a:pt x="1141" y="594"/>
                  </a:lnTo>
                  <a:lnTo>
                    <a:pt x="1141" y="480"/>
                  </a:lnTo>
                  <a:lnTo>
                    <a:pt x="1095" y="366"/>
                  </a:lnTo>
                  <a:lnTo>
                    <a:pt x="1050" y="275"/>
                  </a:lnTo>
                  <a:lnTo>
                    <a:pt x="981" y="183"/>
                  </a:lnTo>
                  <a:lnTo>
                    <a:pt x="890" y="115"/>
                  </a:lnTo>
                  <a:lnTo>
                    <a:pt x="799" y="47"/>
                  </a:lnTo>
                  <a:lnTo>
                    <a:pt x="685" y="24"/>
                  </a:lnTo>
                  <a:lnTo>
                    <a:pt x="5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" name="Google Shape;223;p4"/>
            <p:cNvSpPr/>
            <p:nvPr/>
          </p:nvSpPr>
          <p:spPr>
            <a:xfrm>
              <a:off x="2510975" y="440677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1" y="456"/>
                  </a:lnTo>
                  <a:lnTo>
                    <a:pt x="1" y="570"/>
                  </a:lnTo>
                  <a:lnTo>
                    <a:pt x="1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4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" name="Google Shape;224;p4"/>
            <p:cNvSpPr/>
            <p:nvPr/>
          </p:nvSpPr>
          <p:spPr>
            <a:xfrm>
              <a:off x="3066825" y="4382250"/>
              <a:ext cx="29125" cy="29100"/>
            </a:xfrm>
            <a:custGeom>
              <a:avLst/>
              <a:gdLst/>
              <a:ahLst/>
              <a:cxnLst/>
              <a:rect l="l" t="t" r="r" b="b"/>
              <a:pathLst>
                <a:path w="1165" h="1164" extrusionOk="0">
                  <a:moveTo>
                    <a:pt x="457" y="0"/>
                  </a:moveTo>
                  <a:lnTo>
                    <a:pt x="366" y="46"/>
                  </a:lnTo>
                  <a:lnTo>
                    <a:pt x="252" y="92"/>
                  </a:lnTo>
                  <a:lnTo>
                    <a:pt x="161" y="160"/>
                  </a:lnTo>
                  <a:lnTo>
                    <a:pt x="92" y="251"/>
                  </a:lnTo>
                  <a:lnTo>
                    <a:pt x="47" y="343"/>
                  </a:lnTo>
                  <a:lnTo>
                    <a:pt x="24" y="457"/>
                  </a:lnTo>
                  <a:lnTo>
                    <a:pt x="1" y="571"/>
                  </a:lnTo>
                  <a:lnTo>
                    <a:pt x="24" y="685"/>
                  </a:lnTo>
                  <a:lnTo>
                    <a:pt x="47" y="799"/>
                  </a:lnTo>
                  <a:lnTo>
                    <a:pt x="92" y="890"/>
                  </a:lnTo>
                  <a:lnTo>
                    <a:pt x="161" y="981"/>
                  </a:lnTo>
                  <a:lnTo>
                    <a:pt x="252" y="1049"/>
                  </a:lnTo>
                  <a:lnTo>
                    <a:pt x="366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708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2" y="981"/>
                  </a:lnTo>
                  <a:lnTo>
                    <a:pt x="1073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3" y="251"/>
                  </a:lnTo>
                  <a:lnTo>
                    <a:pt x="982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25" name="Google Shape;225;p4"/>
          <p:cNvSpPr/>
          <p:nvPr/>
        </p:nvSpPr>
        <p:spPr>
          <a:xfrm>
            <a:off x="946867" y="-23800"/>
            <a:ext cx="10294400" cy="6931200"/>
          </a:xfrm>
          <a:prstGeom prst="rect">
            <a:avLst/>
          </a:prstGeom>
          <a:solidFill>
            <a:srgbClr val="FFFFFF">
              <a:alpha val="899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6" name="Google Shape;226;p4"/>
          <p:cNvSpPr txBox="1">
            <a:spLocks noGrp="1"/>
          </p:cNvSpPr>
          <p:nvPr>
            <p:ph type="subTitle" idx="1"/>
          </p:nvPr>
        </p:nvSpPr>
        <p:spPr>
          <a:xfrm>
            <a:off x="1457667" y="1811533"/>
            <a:ext cx="9250000" cy="432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27" name="Google Shape;227;p4"/>
          <p:cNvSpPr txBox="1">
            <a:spLocks noGrp="1"/>
          </p:cNvSpPr>
          <p:nvPr>
            <p:ph type="ctrTitle"/>
          </p:nvPr>
        </p:nvSpPr>
        <p:spPr>
          <a:xfrm>
            <a:off x="1703067" y="749667"/>
            <a:ext cx="8758800" cy="88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5333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89196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bg>
      <p:bgPr>
        <a:solidFill>
          <a:schemeClr val="accent6"/>
        </a:solidFill>
        <a:effectLst/>
      </p:bgPr>
    </p:bg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9" name="Google Shape;229;p5"/>
          <p:cNvGrpSpPr/>
          <p:nvPr/>
        </p:nvGrpSpPr>
        <p:grpSpPr>
          <a:xfrm>
            <a:off x="-262105" y="962070"/>
            <a:ext cx="12697088" cy="6045197"/>
            <a:chOff x="1697" y="798588"/>
            <a:chExt cx="9125842" cy="4344895"/>
          </a:xfrm>
        </p:grpSpPr>
        <p:sp>
          <p:nvSpPr>
            <p:cNvPr id="230" name="Google Shape;230;p5"/>
            <p:cNvSpPr/>
            <p:nvPr/>
          </p:nvSpPr>
          <p:spPr>
            <a:xfrm>
              <a:off x="1697" y="798588"/>
              <a:ext cx="9125842" cy="4344860"/>
            </a:xfrm>
            <a:custGeom>
              <a:avLst/>
              <a:gdLst/>
              <a:ahLst/>
              <a:cxnLst/>
              <a:rect l="l" t="t" r="r" b="b"/>
              <a:pathLst>
                <a:path w="118310" h="56328" extrusionOk="0">
                  <a:moveTo>
                    <a:pt x="55165" y="0"/>
                  </a:moveTo>
                  <a:lnTo>
                    <a:pt x="53888" y="69"/>
                  </a:lnTo>
                  <a:lnTo>
                    <a:pt x="52633" y="137"/>
                  </a:lnTo>
                  <a:lnTo>
                    <a:pt x="51402" y="251"/>
                  </a:lnTo>
                  <a:lnTo>
                    <a:pt x="50170" y="411"/>
                  </a:lnTo>
                  <a:lnTo>
                    <a:pt x="48962" y="570"/>
                  </a:lnTo>
                  <a:lnTo>
                    <a:pt x="47776" y="798"/>
                  </a:lnTo>
                  <a:lnTo>
                    <a:pt x="46613" y="1027"/>
                  </a:lnTo>
                  <a:lnTo>
                    <a:pt x="45473" y="1300"/>
                  </a:lnTo>
                  <a:lnTo>
                    <a:pt x="44333" y="1619"/>
                  </a:lnTo>
                  <a:lnTo>
                    <a:pt x="43192" y="1961"/>
                  </a:lnTo>
                  <a:lnTo>
                    <a:pt x="42098" y="2349"/>
                  </a:lnTo>
                  <a:lnTo>
                    <a:pt x="41003" y="2760"/>
                  </a:lnTo>
                  <a:lnTo>
                    <a:pt x="39931" y="3193"/>
                  </a:lnTo>
                  <a:lnTo>
                    <a:pt x="38859" y="3695"/>
                  </a:lnTo>
                  <a:lnTo>
                    <a:pt x="37810" y="4219"/>
                  </a:lnTo>
                  <a:lnTo>
                    <a:pt x="36761" y="4766"/>
                  </a:lnTo>
                  <a:lnTo>
                    <a:pt x="35986" y="5177"/>
                  </a:lnTo>
                  <a:lnTo>
                    <a:pt x="35188" y="5587"/>
                  </a:lnTo>
                  <a:lnTo>
                    <a:pt x="34413" y="5975"/>
                  </a:lnTo>
                  <a:lnTo>
                    <a:pt x="33614" y="6317"/>
                  </a:lnTo>
                  <a:lnTo>
                    <a:pt x="32816" y="6659"/>
                  </a:lnTo>
                  <a:lnTo>
                    <a:pt x="32018" y="6978"/>
                  </a:lnTo>
                  <a:lnTo>
                    <a:pt x="31220" y="7275"/>
                  </a:lnTo>
                  <a:lnTo>
                    <a:pt x="30422" y="7571"/>
                  </a:lnTo>
                  <a:lnTo>
                    <a:pt x="29624" y="7822"/>
                  </a:lnTo>
                  <a:lnTo>
                    <a:pt x="28826" y="8073"/>
                  </a:lnTo>
                  <a:lnTo>
                    <a:pt x="28005" y="8301"/>
                  </a:lnTo>
                  <a:lnTo>
                    <a:pt x="27206" y="8506"/>
                  </a:lnTo>
                  <a:lnTo>
                    <a:pt x="26408" y="8712"/>
                  </a:lnTo>
                  <a:lnTo>
                    <a:pt x="25610" y="8894"/>
                  </a:lnTo>
                  <a:lnTo>
                    <a:pt x="24812" y="9054"/>
                  </a:lnTo>
                  <a:lnTo>
                    <a:pt x="24037" y="9190"/>
                  </a:lnTo>
                  <a:lnTo>
                    <a:pt x="22440" y="9464"/>
                  </a:lnTo>
                  <a:lnTo>
                    <a:pt x="20890" y="9669"/>
                  </a:lnTo>
                  <a:lnTo>
                    <a:pt x="19362" y="9806"/>
                  </a:lnTo>
                  <a:lnTo>
                    <a:pt x="17857" y="9920"/>
                  </a:lnTo>
                  <a:lnTo>
                    <a:pt x="16374" y="9989"/>
                  </a:lnTo>
                  <a:lnTo>
                    <a:pt x="14938" y="10011"/>
                  </a:lnTo>
                  <a:lnTo>
                    <a:pt x="13524" y="10011"/>
                  </a:lnTo>
                  <a:lnTo>
                    <a:pt x="12178" y="9966"/>
                  </a:lnTo>
                  <a:lnTo>
                    <a:pt x="10856" y="9920"/>
                  </a:lnTo>
                  <a:lnTo>
                    <a:pt x="9601" y="9829"/>
                  </a:lnTo>
                  <a:lnTo>
                    <a:pt x="8416" y="9715"/>
                  </a:lnTo>
                  <a:lnTo>
                    <a:pt x="7275" y="9601"/>
                  </a:lnTo>
                  <a:lnTo>
                    <a:pt x="6204" y="9464"/>
                  </a:lnTo>
                  <a:lnTo>
                    <a:pt x="5200" y="9305"/>
                  </a:lnTo>
                  <a:lnTo>
                    <a:pt x="4265" y="9168"/>
                  </a:lnTo>
                  <a:lnTo>
                    <a:pt x="3421" y="9031"/>
                  </a:lnTo>
                  <a:lnTo>
                    <a:pt x="1985" y="8734"/>
                  </a:lnTo>
                  <a:lnTo>
                    <a:pt x="913" y="8506"/>
                  </a:lnTo>
                  <a:lnTo>
                    <a:pt x="252" y="8347"/>
                  </a:lnTo>
                  <a:lnTo>
                    <a:pt x="1" y="8278"/>
                  </a:lnTo>
                  <a:lnTo>
                    <a:pt x="1" y="56327"/>
                  </a:lnTo>
                  <a:lnTo>
                    <a:pt x="118310" y="56327"/>
                  </a:lnTo>
                  <a:lnTo>
                    <a:pt x="118310" y="1460"/>
                  </a:lnTo>
                  <a:lnTo>
                    <a:pt x="117284" y="1711"/>
                  </a:lnTo>
                  <a:lnTo>
                    <a:pt x="116098" y="2007"/>
                  </a:lnTo>
                  <a:lnTo>
                    <a:pt x="114479" y="2349"/>
                  </a:lnTo>
                  <a:lnTo>
                    <a:pt x="112495" y="2760"/>
                  </a:lnTo>
                  <a:lnTo>
                    <a:pt x="110192" y="3193"/>
                  </a:lnTo>
                  <a:lnTo>
                    <a:pt x="108937" y="3398"/>
                  </a:lnTo>
                  <a:lnTo>
                    <a:pt x="107615" y="3603"/>
                  </a:lnTo>
                  <a:lnTo>
                    <a:pt x="106224" y="3809"/>
                  </a:lnTo>
                  <a:lnTo>
                    <a:pt x="104787" y="3991"/>
                  </a:lnTo>
                  <a:lnTo>
                    <a:pt x="103282" y="4174"/>
                  </a:lnTo>
                  <a:lnTo>
                    <a:pt x="101754" y="4333"/>
                  </a:lnTo>
                  <a:lnTo>
                    <a:pt x="100158" y="4493"/>
                  </a:lnTo>
                  <a:lnTo>
                    <a:pt x="98539" y="4607"/>
                  </a:lnTo>
                  <a:lnTo>
                    <a:pt x="96897" y="4698"/>
                  </a:lnTo>
                  <a:lnTo>
                    <a:pt x="95232" y="4766"/>
                  </a:lnTo>
                  <a:lnTo>
                    <a:pt x="93544" y="4812"/>
                  </a:lnTo>
                  <a:lnTo>
                    <a:pt x="91834" y="4812"/>
                  </a:lnTo>
                  <a:lnTo>
                    <a:pt x="90124" y="4766"/>
                  </a:lnTo>
                  <a:lnTo>
                    <a:pt x="88391" y="4698"/>
                  </a:lnTo>
                  <a:lnTo>
                    <a:pt x="86680" y="4561"/>
                  </a:lnTo>
                  <a:lnTo>
                    <a:pt x="84970" y="4402"/>
                  </a:lnTo>
                  <a:lnTo>
                    <a:pt x="83260" y="4174"/>
                  </a:lnTo>
                  <a:lnTo>
                    <a:pt x="82416" y="4059"/>
                  </a:lnTo>
                  <a:lnTo>
                    <a:pt x="81572" y="3900"/>
                  </a:lnTo>
                  <a:lnTo>
                    <a:pt x="80728" y="3740"/>
                  </a:lnTo>
                  <a:lnTo>
                    <a:pt x="79907" y="3581"/>
                  </a:lnTo>
                  <a:lnTo>
                    <a:pt x="79086" y="3398"/>
                  </a:lnTo>
                  <a:lnTo>
                    <a:pt x="78265" y="3193"/>
                  </a:lnTo>
                  <a:lnTo>
                    <a:pt x="76669" y="2782"/>
                  </a:lnTo>
                  <a:lnTo>
                    <a:pt x="75073" y="2418"/>
                  </a:lnTo>
                  <a:lnTo>
                    <a:pt x="73499" y="2053"/>
                  </a:lnTo>
                  <a:lnTo>
                    <a:pt x="71971" y="1733"/>
                  </a:lnTo>
                  <a:lnTo>
                    <a:pt x="70444" y="1437"/>
                  </a:lnTo>
                  <a:lnTo>
                    <a:pt x="68961" y="1163"/>
                  </a:lnTo>
                  <a:lnTo>
                    <a:pt x="67479" y="912"/>
                  </a:lnTo>
                  <a:lnTo>
                    <a:pt x="66020" y="684"/>
                  </a:lnTo>
                  <a:lnTo>
                    <a:pt x="64606" y="502"/>
                  </a:lnTo>
                  <a:lnTo>
                    <a:pt x="63192" y="342"/>
                  </a:lnTo>
                  <a:lnTo>
                    <a:pt x="61801" y="228"/>
                  </a:lnTo>
                  <a:lnTo>
                    <a:pt x="60432" y="114"/>
                  </a:lnTo>
                  <a:lnTo>
                    <a:pt x="59087" y="46"/>
                  </a:lnTo>
                  <a:lnTo>
                    <a:pt x="57764" y="0"/>
                  </a:lnTo>
                  <a:close/>
                </a:path>
              </a:pathLst>
            </a:custGeom>
            <a:solidFill>
              <a:srgbClr val="3742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" name="Google Shape;231;p5"/>
            <p:cNvSpPr/>
            <p:nvPr/>
          </p:nvSpPr>
          <p:spPr>
            <a:xfrm>
              <a:off x="1697" y="1841697"/>
              <a:ext cx="9125842" cy="3301764"/>
            </a:xfrm>
            <a:custGeom>
              <a:avLst/>
              <a:gdLst/>
              <a:ahLst/>
              <a:cxnLst/>
              <a:rect l="l" t="t" r="r" b="b"/>
              <a:pathLst>
                <a:path w="118310" h="42805" extrusionOk="0">
                  <a:moveTo>
                    <a:pt x="118310" y="0"/>
                  </a:moveTo>
                  <a:lnTo>
                    <a:pt x="116987" y="251"/>
                  </a:lnTo>
                  <a:lnTo>
                    <a:pt x="115733" y="479"/>
                  </a:lnTo>
                  <a:lnTo>
                    <a:pt x="114502" y="753"/>
                  </a:lnTo>
                  <a:lnTo>
                    <a:pt x="113293" y="1027"/>
                  </a:lnTo>
                  <a:lnTo>
                    <a:pt x="112130" y="1300"/>
                  </a:lnTo>
                  <a:lnTo>
                    <a:pt x="110990" y="1619"/>
                  </a:lnTo>
                  <a:lnTo>
                    <a:pt x="109895" y="1916"/>
                  </a:lnTo>
                  <a:lnTo>
                    <a:pt x="108801" y="2258"/>
                  </a:lnTo>
                  <a:lnTo>
                    <a:pt x="107752" y="2600"/>
                  </a:lnTo>
                  <a:lnTo>
                    <a:pt x="106725" y="2942"/>
                  </a:lnTo>
                  <a:lnTo>
                    <a:pt x="105722" y="3307"/>
                  </a:lnTo>
                  <a:lnTo>
                    <a:pt x="104741" y="3672"/>
                  </a:lnTo>
                  <a:lnTo>
                    <a:pt x="103784" y="4037"/>
                  </a:lnTo>
                  <a:lnTo>
                    <a:pt x="102849" y="4424"/>
                  </a:lnTo>
                  <a:lnTo>
                    <a:pt x="101936" y="4812"/>
                  </a:lnTo>
                  <a:lnTo>
                    <a:pt x="101024" y="5223"/>
                  </a:lnTo>
                  <a:lnTo>
                    <a:pt x="99268" y="6044"/>
                  </a:lnTo>
                  <a:lnTo>
                    <a:pt x="97581" y="6864"/>
                  </a:lnTo>
                  <a:lnTo>
                    <a:pt x="95916" y="7731"/>
                  </a:lnTo>
                  <a:lnTo>
                    <a:pt x="94297" y="8598"/>
                  </a:lnTo>
                  <a:lnTo>
                    <a:pt x="91127" y="10331"/>
                  </a:lnTo>
                  <a:lnTo>
                    <a:pt x="89531" y="11197"/>
                  </a:lnTo>
                  <a:lnTo>
                    <a:pt x="87935" y="12064"/>
                  </a:lnTo>
                  <a:lnTo>
                    <a:pt x="86338" y="12908"/>
                  </a:lnTo>
                  <a:lnTo>
                    <a:pt x="84696" y="13729"/>
                  </a:lnTo>
                  <a:lnTo>
                    <a:pt x="83009" y="14550"/>
                  </a:lnTo>
                  <a:lnTo>
                    <a:pt x="81298" y="15325"/>
                  </a:lnTo>
                  <a:lnTo>
                    <a:pt x="80409" y="15690"/>
                  </a:lnTo>
                  <a:lnTo>
                    <a:pt x="79497" y="16055"/>
                  </a:lnTo>
                  <a:lnTo>
                    <a:pt x="78585" y="16420"/>
                  </a:lnTo>
                  <a:lnTo>
                    <a:pt x="77650" y="16762"/>
                  </a:lnTo>
                  <a:lnTo>
                    <a:pt x="76692" y="17104"/>
                  </a:lnTo>
                  <a:lnTo>
                    <a:pt x="75711" y="17423"/>
                  </a:lnTo>
                  <a:lnTo>
                    <a:pt x="74708" y="17742"/>
                  </a:lnTo>
                  <a:lnTo>
                    <a:pt x="73682" y="18039"/>
                  </a:lnTo>
                  <a:lnTo>
                    <a:pt x="72633" y="18335"/>
                  </a:lnTo>
                  <a:lnTo>
                    <a:pt x="71538" y="18609"/>
                  </a:lnTo>
                  <a:lnTo>
                    <a:pt x="70444" y="18860"/>
                  </a:lnTo>
                  <a:lnTo>
                    <a:pt x="69303" y="19110"/>
                  </a:lnTo>
                  <a:lnTo>
                    <a:pt x="68140" y="19339"/>
                  </a:lnTo>
                  <a:lnTo>
                    <a:pt x="66932" y="19544"/>
                  </a:lnTo>
                  <a:lnTo>
                    <a:pt x="65700" y="19726"/>
                  </a:lnTo>
                  <a:lnTo>
                    <a:pt x="64423" y="19909"/>
                  </a:lnTo>
                  <a:lnTo>
                    <a:pt x="63123" y="20068"/>
                  </a:lnTo>
                  <a:lnTo>
                    <a:pt x="61778" y="20205"/>
                  </a:lnTo>
                  <a:lnTo>
                    <a:pt x="60410" y="20342"/>
                  </a:lnTo>
                  <a:lnTo>
                    <a:pt x="58996" y="20433"/>
                  </a:lnTo>
                  <a:lnTo>
                    <a:pt x="57536" y="20524"/>
                  </a:lnTo>
                  <a:lnTo>
                    <a:pt x="56031" y="20570"/>
                  </a:lnTo>
                  <a:lnTo>
                    <a:pt x="54480" y="20616"/>
                  </a:lnTo>
                  <a:lnTo>
                    <a:pt x="52884" y="20638"/>
                  </a:lnTo>
                  <a:lnTo>
                    <a:pt x="51288" y="20616"/>
                  </a:lnTo>
                  <a:lnTo>
                    <a:pt x="49692" y="20593"/>
                  </a:lnTo>
                  <a:lnTo>
                    <a:pt x="48141" y="20547"/>
                  </a:lnTo>
                  <a:lnTo>
                    <a:pt x="46613" y="20479"/>
                  </a:lnTo>
                  <a:lnTo>
                    <a:pt x="45108" y="20410"/>
                  </a:lnTo>
                  <a:lnTo>
                    <a:pt x="43626" y="20296"/>
                  </a:lnTo>
                  <a:lnTo>
                    <a:pt x="42166" y="20182"/>
                  </a:lnTo>
                  <a:lnTo>
                    <a:pt x="40729" y="20045"/>
                  </a:lnTo>
                  <a:lnTo>
                    <a:pt x="39316" y="19909"/>
                  </a:lnTo>
                  <a:lnTo>
                    <a:pt x="37924" y="19749"/>
                  </a:lnTo>
                  <a:lnTo>
                    <a:pt x="36556" y="19567"/>
                  </a:lnTo>
                  <a:lnTo>
                    <a:pt x="35211" y="19361"/>
                  </a:lnTo>
                  <a:lnTo>
                    <a:pt x="33888" y="19156"/>
                  </a:lnTo>
                  <a:lnTo>
                    <a:pt x="32588" y="18951"/>
                  </a:lnTo>
                  <a:lnTo>
                    <a:pt x="31334" y="18723"/>
                  </a:lnTo>
                  <a:lnTo>
                    <a:pt x="30080" y="18495"/>
                  </a:lnTo>
                  <a:lnTo>
                    <a:pt x="28871" y="18244"/>
                  </a:lnTo>
                  <a:lnTo>
                    <a:pt x="27663" y="17970"/>
                  </a:lnTo>
                  <a:lnTo>
                    <a:pt x="26500" y="17697"/>
                  </a:lnTo>
                  <a:lnTo>
                    <a:pt x="25359" y="17423"/>
                  </a:lnTo>
                  <a:lnTo>
                    <a:pt x="23124" y="16853"/>
                  </a:lnTo>
                  <a:lnTo>
                    <a:pt x="21004" y="16260"/>
                  </a:lnTo>
                  <a:lnTo>
                    <a:pt x="18997" y="15621"/>
                  </a:lnTo>
                  <a:lnTo>
                    <a:pt x="17058" y="14983"/>
                  </a:lnTo>
                  <a:lnTo>
                    <a:pt x="15257" y="14344"/>
                  </a:lnTo>
                  <a:lnTo>
                    <a:pt x="13524" y="13683"/>
                  </a:lnTo>
                  <a:lnTo>
                    <a:pt x="11905" y="13022"/>
                  </a:lnTo>
                  <a:lnTo>
                    <a:pt x="10377" y="12383"/>
                  </a:lnTo>
                  <a:lnTo>
                    <a:pt x="8963" y="11745"/>
                  </a:lnTo>
                  <a:lnTo>
                    <a:pt x="7663" y="11129"/>
                  </a:lnTo>
                  <a:lnTo>
                    <a:pt x="6432" y="10513"/>
                  </a:lnTo>
                  <a:lnTo>
                    <a:pt x="5337" y="9943"/>
                  </a:lnTo>
                  <a:lnTo>
                    <a:pt x="4334" y="9396"/>
                  </a:lnTo>
                  <a:lnTo>
                    <a:pt x="3421" y="8871"/>
                  </a:lnTo>
                  <a:lnTo>
                    <a:pt x="2623" y="8392"/>
                  </a:lnTo>
                  <a:lnTo>
                    <a:pt x="1939" y="7982"/>
                  </a:lnTo>
                  <a:lnTo>
                    <a:pt x="867" y="7298"/>
                  </a:lnTo>
                  <a:lnTo>
                    <a:pt x="229" y="6842"/>
                  </a:lnTo>
                  <a:lnTo>
                    <a:pt x="1" y="6682"/>
                  </a:lnTo>
                  <a:lnTo>
                    <a:pt x="1" y="42804"/>
                  </a:lnTo>
                  <a:lnTo>
                    <a:pt x="118310" y="42804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68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" name="Google Shape;232;p5"/>
            <p:cNvSpPr/>
            <p:nvPr/>
          </p:nvSpPr>
          <p:spPr>
            <a:xfrm>
              <a:off x="1697" y="3723891"/>
              <a:ext cx="9125842" cy="1419593"/>
            </a:xfrm>
            <a:custGeom>
              <a:avLst/>
              <a:gdLst/>
              <a:ahLst/>
              <a:cxnLst/>
              <a:rect l="l" t="t" r="r" b="b"/>
              <a:pathLst>
                <a:path w="118310" h="18404" extrusionOk="0">
                  <a:moveTo>
                    <a:pt x="118310" y="0"/>
                  </a:moveTo>
                  <a:lnTo>
                    <a:pt x="117877" y="183"/>
                  </a:lnTo>
                  <a:lnTo>
                    <a:pt x="116668" y="707"/>
                  </a:lnTo>
                  <a:lnTo>
                    <a:pt x="114730" y="1505"/>
                  </a:lnTo>
                  <a:lnTo>
                    <a:pt x="113521" y="1984"/>
                  </a:lnTo>
                  <a:lnTo>
                    <a:pt x="112130" y="2509"/>
                  </a:lnTo>
                  <a:lnTo>
                    <a:pt x="110579" y="3079"/>
                  </a:lnTo>
                  <a:lnTo>
                    <a:pt x="108892" y="3649"/>
                  </a:lnTo>
                  <a:lnTo>
                    <a:pt x="107067" y="4265"/>
                  </a:lnTo>
                  <a:lnTo>
                    <a:pt x="105106" y="4903"/>
                  </a:lnTo>
                  <a:lnTo>
                    <a:pt x="103008" y="5542"/>
                  </a:lnTo>
                  <a:lnTo>
                    <a:pt x="100819" y="6157"/>
                  </a:lnTo>
                  <a:lnTo>
                    <a:pt x="98493" y="6796"/>
                  </a:lnTo>
                  <a:lnTo>
                    <a:pt x="96076" y="7389"/>
                  </a:lnTo>
                  <a:lnTo>
                    <a:pt x="93544" y="7982"/>
                  </a:lnTo>
                  <a:lnTo>
                    <a:pt x="90945" y="8529"/>
                  </a:lnTo>
                  <a:lnTo>
                    <a:pt x="89622" y="8780"/>
                  </a:lnTo>
                  <a:lnTo>
                    <a:pt x="88254" y="9031"/>
                  </a:lnTo>
                  <a:lnTo>
                    <a:pt x="86886" y="9281"/>
                  </a:lnTo>
                  <a:lnTo>
                    <a:pt x="85494" y="9510"/>
                  </a:lnTo>
                  <a:lnTo>
                    <a:pt x="84081" y="9715"/>
                  </a:lnTo>
                  <a:lnTo>
                    <a:pt x="82667" y="9920"/>
                  </a:lnTo>
                  <a:lnTo>
                    <a:pt x="81230" y="10080"/>
                  </a:lnTo>
                  <a:lnTo>
                    <a:pt x="79771" y="10262"/>
                  </a:lnTo>
                  <a:lnTo>
                    <a:pt x="78311" y="10399"/>
                  </a:lnTo>
                  <a:lnTo>
                    <a:pt x="76829" y="10536"/>
                  </a:lnTo>
                  <a:lnTo>
                    <a:pt x="75324" y="10627"/>
                  </a:lnTo>
                  <a:lnTo>
                    <a:pt x="73841" y="10718"/>
                  </a:lnTo>
                  <a:lnTo>
                    <a:pt x="72314" y="10787"/>
                  </a:lnTo>
                  <a:lnTo>
                    <a:pt x="70808" y="10832"/>
                  </a:lnTo>
                  <a:lnTo>
                    <a:pt x="69281" y="10855"/>
                  </a:lnTo>
                  <a:lnTo>
                    <a:pt x="67753" y="10855"/>
                  </a:lnTo>
                  <a:lnTo>
                    <a:pt x="66202" y="10809"/>
                  </a:lnTo>
                  <a:lnTo>
                    <a:pt x="64651" y="10764"/>
                  </a:lnTo>
                  <a:lnTo>
                    <a:pt x="63101" y="10673"/>
                  </a:lnTo>
                  <a:lnTo>
                    <a:pt x="61550" y="10559"/>
                  </a:lnTo>
                  <a:lnTo>
                    <a:pt x="59999" y="10422"/>
                  </a:lnTo>
                  <a:lnTo>
                    <a:pt x="58448" y="10262"/>
                  </a:lnTo>
                  <a:lnTo>
                    <a:pt x="56875" y="10057"/>
                  </a:lnTo>
                  <a:lnTo>
                    <a:pt x="55324" y="9806"/>
                  </a:lnTo>
                  <a:lnTo>
                    <a:pt x="53774" y="9555"/>
                  </a:lnTo>
                  <a:lnTo>
                    <a:pt x="52223" y="9236"/>
                  </a:lnTo>
                  <a:lnTo>
                    <a:pt x="50672" y="8917"/>
                  </a:lnTo>
                  <a:lnTo>
                    <a:pt x="49121" y="8529"/>
                  </a:lnTo>
                  <a:lnTo>
                    <a:pt x="47594" y="8164"/>
                  </a:lnTo>
                  <a:lnTo>
                    <a:pt x="46066" y="7799"/>
                  </a:lnTo>
                  <a:lnTo>
                    <a:pt x="44583" y="7480"/>
                  </a:lnTo>
                  <a:lnTo>
                    <a:pt x="43124" y="7183"/>
                  </a:lnTo>
                  <a:lnTo>
                    <a:pt x="41687" y="6933"/>
                  </a:lnTo>
                  <a:lnTo>
                    <a:pt x="40296" y="6682"/>
                  </a:lnTo>
                  <a:lnTo>
                    <a:pt x="38905" y="6454"/>
                  </a:lnTo>
                  <a:lnTo>
                    <a:pt x="37537" y="6271"/>
                  </a:lnTo>
                  <a:lnTo>
                    <a:pt x="36214" y="6089"/>
                  </a:lnTo>
                  <a:lnTo>
                    <a:pt x="34892" y="5929"/>
                  </a:lnTo>
                  <a:lnTo>
                    <a:pt x="33614" y="5815"/>
                  </a:lnTo>
                  <a:lnTo>
                    <a:pt x="32337" y="5701"/>
                  </a:lnTo>
                  <a:lnTo>
                    <a:pt x="31106" y="5610"/>
                  </a:lnTo>
                  <a:lnTo>
                    <a:pt x="29897" y="5542"/>
                  </a:lnTo>
                  <a:lnTo>
                    <a:pt x="28712" y="5496"/>
                  </a:lnTo>
                  <a:lnTo>
                    <a:pt x="27526" y="5450"/>
                  </a:lnTo>
                  <a:lnTo>
                    <a:pt x="26385" y="5428"/>
                  </a:lnTo>
                  <a:lnTo>
                    <a:pt x="25268" y="5450"/>
                  </a:lnTo>
                  <a:lnTo>
                    <a:pt x="24196" y="5450"/>
                  </a:lnTo>
                  <a:lnTo>
                    <a:pt x="23124" y="5496"/>
                  </a:lnTo>
                  <a:lnTo>
                    <a:pt x="22075" y="5542"/>
                  </a:lnTo>
                  <a:lnTo>
                    <a:pt x="21049" y="5587"/>
                  </a:lnTo>
                  <a:lnTo>
                    <a:pt x="20069" y="5678"/>
                  </a:lnTo>
                  <a:lnTo>
                    <a:pt x="19088" y="5747"/>
                  </a:lnTo>
                  <a:lnTo>
                    <a:pt x="18153" y="5861"/>
                  </a:lnTo>
                  <a:lnTo>
                    <a:pt x="17218" y="5952"/>
                  </a:lnTo>
                  <a:lnTo>
                    <a:pt x="15462" y="6203"/>
                  </a:lnTo>
                  <a:lnTo>
                    <a:pt x="13775" y="6499"/>
                  </a:lnTo>
                  <a:lnTo>
                    <a:pt x="12201" y="6796"/>
                  </a:lnTo>
                  <a:lnTo>
                    <a:pt x="10719" y="7138"/>
                  </a:lnTo>
                  <a:lnTo>
                    <a:pt x="9328" y="7503"/>
                  </a:lnTo>
                  <a:lnTo>
                    <a:pt x="8051" y="7868"/>
                  </a:lnTo>
                  <a:lnTo>
                    <a:pt x="6865" y="8255"/>
                  </a:lnTo>
                  <a:lnTo>
                    <a:pt x="5770" y="8620"/>
                  </a:lnTo>
                  <a:lnTo>
                    <a:pt x="4767" y="9008"/>
                  </a:lnTo>
                  <a:lnTo>
                    <a:pt x="3855" y="9373"/>
                  </a:lnTo>
                  <a:lnTo>
                    <a:pt x="3057" y="9715"/>
                  </a:lnTo>
                  <a:lnTo>
                    <a:pt x="2327" y="10057"/>
                  </a:lnTo>
                  <a:lnTo>
                    <a:pt x="1711" y="10353"/>
                  </a:lnTo>
                  <a:lnTo>
                    <a:pt x="1187" y="10627"/>
                  </a:lnTo>
                  <a:lnTo>
                    <a:pt x="776" y="10878"/>
                  </a:lnTo>
                  <a:lnTo>
                    <a:pt x="206" y="11220"/>
                  </a:lnTo>
                  <a:lnTo>
                    <a:pt x="1" y="11334"/>
                  </a:lnTo>
                  <a:lnTo>
                    <a:pt x="1" y="18403"/>
                  </a:lnTo>
                  <a:lnTo>
                    <a:pt x="118310" y="18403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5B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33" name="Google Shape;233;p5"/>
          <p:cNvGrpSpPr/>
          <p:nvPr/>
        </p:nvGrpSpPr>
        <p:grpSpPr>
          <a:xfrm>
            <a:off x="101625" y="101662"/>
            <a:ext cx="12038632" cy="6345761"/>
            <a:chOff x="1033250" y="4061275"/>
            <a:chExt cx="2670425" cy="1407625"/>
          </a:xfrm>
        </p:grpSpPr>
        <p:sp>
          <p:nvSpPr>
            <p:cNvPr id="234" name="Google Shape;234;p5"/>
            <p:cNvSpPr/>
            <p:nvPr/>
          </p:nvSpPr>
          <p:spPr>
            <a:xfrm>
              <a:off x="1225375" y="54324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0"/>
                  </a:moveTo>
                  <a:lnTo>
                    <a:pt x="69" y="46"/>
                  </a:lnTo>
                  <a:lnTo>
                    <a:pt x="24" y="91"/>
                  </a:lnTo>
                  <a:lnTo>
                    <a:pt x="1" y="160"/>
                  </a:lnTo>
                  <a:lnTo>
                    <a:pt x="24" y="228"/>
                  </a:lnTo>
                  <a:lnTo>
                    <a:pt x="69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320" y="297"/>
                  </a:lnTo>
                  <a:lnTo>
                    <a:pt x="343" y="228"/>
                  </a:lnTo>
                  <a:lnTo>
                    <a:pt x="366" y="160"/>
                  </a:lnTo>
                  <a:lnTo>
                    <a:pt x="343" y="91"/>
                  </a:lnTo>
                  <a:lnTo>
                    <a:pt x="320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5" name="Google Shape;235;p5"/>
            <p:cNvSpPr/>
            <p:nvPr/>
          </p:nvSpPr>
          <p:spPr>
            <a:xfrm>
              <a:off x="1467675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2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6" name="Google Shape;236;p5"/>
            <p:cNvSpPr/>
            <p:nvPr/>
          </p:nvSpPr>
          <p:spPr>
            <a:xfrm>
              <a:off x="2176900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7" name="Google Shape;237;p5"/>
            <p:cNvSpPr/>
            <p:nvPr/>
          </p:nvSpPr>
          <p:spPr>
            <a:xfrm>
              <a:off x="2231050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8" name="Google Shape;238;p5"/>
            <p:cNvSpPr/>
            <p:nvPr/>
          </p:nvSpPr>
          <p:spPr>
            <a:xfrm>
              <a:off x="1035525" y="4565825"/>
              <a:ext cx="8600" cy="9150"/>
            </a:xfrm>
            <a:custGeom>
              <a:avLst/>
              <a:gdLst/>
              <a:ahLst/>
              <a:cxnLst/>
              <a:rect l="l" t="t" r="r" b="b"/>
              <a:pathLst>
                <a:path w="344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7" y="69"/>
                  </a:lnTo>
                  <a:lnTo>
                    <a:pt x="1" y="115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9" name="Google Shape;239;p5"/>
            <p:cNvSpPr/>
            <p:nvPr/>
          </p:nvSpPr>
          <p:spPr>
            <a:xfrm>
              <a:off x="1048650" y="49039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114" y="1"/>
                  </a:moveTo>
                  <a:lnTo>
                    <a:pt x="46" y="46"/>
                  </a:lnTo>
                  <a:lnTo>
                    <a:pt x="0" y="92"/>
                  </a:lnTo>
                  <a:lnTo>
                    <a:pt x="0" y="160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114" y="320"/>
                  </a:lnTo>
                  <a:lnTo>
                    <a:pt x="183" y="343"/>
                  </a:lnTo>
                  <a:lnTo>
                    <a:pt x="251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0" name="Google Shape;240;p5"/>
            <p:cNvSpPr/>
            <p:nvPr/>
          </p:nvSpPr>
          <p:spPr>
            <a:xfrm>
              <a:off x="1033250" y="5104000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6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1" name="Google Shape;241;p5"/>
            <p:cNvSpPr/>
            <p:nvPr/>
          </p:nvSpPr>
          <p:spPr>
            <a:xfrm>
              <a:off x="1516150" y="4188400"/>
              <a:ext cx="9125" cy="8600"/>
            </a:xfrm>
            <a:custGeom>
              <a:avLst/>
              <a:gdLst/>
              <a:ahLst/>
              <a:cxnLst/>
              <a:rect l="l" t="t" r="r" b="b"/>
              <a:pathLst>
                <a:path w="365" h="344" extrusionOk="0">
                  <a:moveTo>
                    <a:pt x="114" y="1"/>
                  </a:moveTo>
                  <a:lnTo>
                    <a:pt x="68" y="47"/>
                  </a:lnTo>
                  <a:lnTo>
                    <a:pt x="23" y="92"/>
                  </a:lnTo>
                  <a:lnTo>
                    <a:pt x="0" y="161"/>
                  </a:lnTo>
                  <a:lnTo>
                    <a:pt x="23" y="229"/>
                  </a:lnTo>
                  <a:lnTo>
                    <a:pt x="68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319" y="297"/>
                  </a:lnTo>
                  <a:lnTo>
                    <a:pt x="342" y="229"/>
                  </a:lnTo>
                  <a:lnTo>
                    <a:pt x="365" y="161"/>
                  </a:lnTo>
                  <a:lnTo>
                    <a:pt x="342" y="92"/>
                  </a:lnTo>
                  <a:lnTo>
                    <a:pt x="319" y="47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2" name="Google Shape;242;p5"/>
            <p:cNvSpPr/>
            <p:nvPr/>
          </p:nvSpPr>
          <p:spPr>
            <a:xfrm>
              <a:off x="1048650" y="406127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3" name="Google Shape;243;p5"/>
            <p:cNvSpPr/>
            <p:nvPr/>
          </p:nvSpPr>
          <p:spPr>
            <a:xfrm>
              <a:off x="233880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60" y="0"/>
                  </a:moveTo>
                  <a:lnTo>
                    <a:pt x="92" y="23"/>
                  </a:lnTo>
                  <a:lnTo>
                    <a:pt x="46" y="68"/>
                  </a:lnTo>
                  <a:lnTo>
                    <a:pt x="1" y="114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6" y="319"/>
                  </a:lnTo>
                  <a:lnTo>
                    <a:pt x="92" y="342"/>
                  </a:lnTo>
                  <a:lnTo>
                    <a:pt x="160" y="365"/>
                  </a:lnTo>
                  <a:lnTo>
                    <a:pt x="229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8"/>
                  </a:lnTo>
                  <a:lnTo>
                    <a:pt x="229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" name="Google Shape;244;p5"/>
            <p:cNvSpPr/>
            <p:nvPr/>
          </p:nvSpPr>
          <p:spPr>
            <a:xfrm>
              <a:off x="2043500" y="4204950"/>
              <a:ext cx="9125" cy="9150"/>
            </a:xfrm>
            <a:custGeom>
              <a:avLst/>
              <a:gdLst/>
              <a:ahLst/>
              <a:cxnLst/>
              <a:rect l="l" t="t" r="r" b="b"/>
              <a:pathLst>
                <a:path w="365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69" y="69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19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19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" name="Google Shape;245;p5"/>
            <p:cNvSpPr/>
            <p:nvPr/>
          </p:nvSpPr>
          <p:spPr>
            <a:xfrm>
              <a:off x="2325700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" name="Google Shape;246;p5"/>
            <p:cNvSpPr/>
            <p:nvPr/>
          </p:nvSpPr>
          <p:spPr>
            <a:xfrm>
              <a:off x="1340550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" name="Google Shape;247;p5"/>
            <p:cNvSpPr/>
            <p:nvPr/>
          </p:nvSpPr>
          <p:spPr>
            <a:xfrm>
              <a:off x="1942575" y="437085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" name="Google Shape;248;p5"/>
            <p:cNvSpPr/>
            <p:nvPr/>
          </p:nvSpPr>
          <p:spPr>
            <a:xfrm>
              <a:off x="2317725" y="436742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2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2" y="365"/>
                  </a:lnTo>
                  <a:lnTo>
                    <a:pt x="251" y="343"/>
                  </a:lnTo>
                  <a:lnTo>
                    <a:pt x="296" y="297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5"/>
                  </a:lnTo>
                  <a:lnTo>
                    <a:pt x="296" y="46"/>
                  </a:lnTo>
                  <a:lnTo>
                    <a:pt x="251" y="23"/>
                  </a:lnTo>
                  <a:lnTo>
                    <a:pt x="1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" name="Google Shape;249;p5"/>
            <p:cNvSpPr/>
            <p:nvPr/>
          </p:nvSpPr>
          <p:spPr>
            <a:xfrm>
              <a:off x="1183200" y="50293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6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0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3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2" y="92"/>
                  </a:lnTo>
                  <a:lnTo>
                    <a:pt x="798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" name="Google Shape;250;p5"/>
            <p:cNvSpPr/>
            <p:nvPr/>
          </p:nvSpPr>
          <p:spPr>
            <a:xfrm>
              <a:off x="2107925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70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60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60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70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981" y="1004"/>
                  </a:lnTo>
                  <a:lnTo>
                    <a:pt x="1049" y="913"/>
                  </a:lnTo>
                  <a:lnTo>
                    <a:pt x="1117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7" y="366"/>
                  </a:lnTo>
                  <a:lnTo>
                    <a:pt x="1049" y="252"/>
                  </a:lnTo>
                  <a:lnTo>
                    <a:pt x="981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" name="Google Shape;251;p5"/>
            <p:cNvSpPr/>
            <p:nvPr/>
          </p:nvSpPr>
          <p:spPr>
            <a:xfrm>
              <a:off x="2372450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6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1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91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6" y="1140"/>
                  </a:lnTo>
                  <a:lnTo>
                    <a:pt x="707" y="1140"/>
                  </a:lnTo>
                  <a:lnTo>
                    <a:pt x="798" y="1095"/>
                  </a:lnTo>
                  <a:lnTo>
                    <a:pt x="912" y="1049"/>
                  </a:lnTo>
                  <a:lnTo>
                    <a:pt x="981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0" y="684"/>
                  </a:lnTo>
                  <a:lnTo>
                    <a:pt x="1163" y="570"/>
                  </a:lnTo>
                  <a:lnTo>
                    <a:pt x="1140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981" y="160"/>
                  </a:lnTo>
                  <a:lnTo>
                    <a:pt x="912" y="91"/>
                  </a:lnTo>
                  <a:lnTo>
                    <a:pt x="798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" name="Google Shape;252;p5"/>
            <p:cNvSpPr/>
            <p:nvPr/>
          </p:nvSpPr>
          <p:spPr>
            <a:xfrm>
              <a:off x="1633575" y="52174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4" y="1"/>
                  </a:moveTo>
                  <a:lnTo>
                    <a:pt x="480" y="24"/>
                  </a:lnTo>
                  <a:lnTo>
                    <a:pt x="366" y="47"/>
                  </a:lnTo>
                  <a:lnTo>
                    <a:pt x="274" y="115"/>
                  </a:lnTo>
                  <a:lnTo>
                    <a:pt x="183" y="183"/>
                  </a:lnTo>
                  <a:lnTo>
                    <a:pt x="115" y="275"/>
                  </a:lnTo>
                  <a:lnTo>
                    <a:pt x="46" y="366"/>
                  </a:lnTo>
                  <a:lnTo>
                    <a:pt x="24" y="480"/>
                  </a:lnTo>
                  <a:lnTo>
                    <a:pt x="1" y="594"/>
                  </a:lnTo>
                  <a:lnTo>
                    <a:pt x="24" y="708"/>
                  </a:lnTo>
                  <a:lnTo>
                    <a:pt x="46" y="822"/>
                  </a:lnTo>
                  <a:lnTo>
                    <a:pt x="115" y="913"/>
                  </a:lnTo>
                  <a:lnTo>
                    <a:pt x="183" y="1004"/>
                  </a:lnTo>
                  <a:lnTo>
                    <a:pt x="274" y="1073"/>
                  </a:lnTo>
                  <a:lnTo>
                    <a:pt x="366" y="1118"/>
                  </a:lnTo>
                  <a:lnTo>
                    <a:pt x="480" y="1164"/>
                  </a:lnTo>
                  <a:lnTo>
                    <a:pt x="708" y="1164"/>
                  </a:lnTo>
                  <a:lnTo>
                    <a:pt x="822" y="1118"/>
                  </a:lnTo>
                  <a:lnTo>
                    <a:pt x="913" y="1073"/>
                  </a:lnTo>
                  <a:lnTo>
                    <a:pt x="1004" y="1004"/>
                  </a:lnTo>
                  <a:lnTo>
                    <a:pt x="1073" y="913"/>
                  </a:lnTo>
                  <a:lnTo>
                    <a:pt x="1118" y="822"/>
                  </a:lnTo>
                  <a:lnTo>
                    <a:pt x="1164" y="708"/>
                  </a:lnTo>
                  <a:lnTo>
                    <a:pt x="1164" y="594"/>
                  </a:lnTo>
                  <a:lnTo>
                    <a:pt x="1164" y="480"/>
                  </a:lnTo>
                  <a:lnTo>
                    <a:pt x="1118" y="366"/>
                  </a:lnTo>
                  <a:lnTo>
                    <a:pt x="1073" y="275"/>
                  </a:lnTo>
                  <a:lnTo>
                    <a:pt x="1004" y="183"/>
                  </a:lnTo>
                  <a:lnTo>
                    <a:pt x="913" y="115"/>
                  </a:lnTo>
                  <a:lnTo>
                    <a:pt x="822" y="47"/>
                  </a:lnTo>
                  <a:lnTo>
                    <a:pt x="708" y="24"/>
                  </a:lnTo>
                  <a:lnTo>
                    <a:pt x="59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" name="Google Shape;253;p5"/>
            <p:cNvSpPr/>
            <p:nvPr/>
          </p:nvSpPr>
          <p:spPr>
            <a:xfrm>
              <a:off x="1208850" y="4406775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0" y="456"/>
                  </a:lnTo>
                  <a:lnTo>
                    <a:pt x="0" y="570"/>
                  </a:lnTo>
                  <a:lnTo>
                    <a:pt x="0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095" y="798"/>
                  </a:lnTo>
                  <a:lnTo>
                    <a:pt x="1141" y="684"/>
                  </a:lnTo>
                  <a:lnTo>
                    <a:pt x="1141" y="570"/>
                  </a:lnTo>
                  <a:lnTo>
                    <a:pt x="1141" y="456"/>
                  </a:lnTo>
                  <a:lnTo>
                    <a:pt x="1095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" name="Google Shape;254;p5"/>
            <p:cNvSpPr/>
            <p:nvPr/>
          </p:nvSpPr>
          <p:spPr>
            <a:xfrm>
              <a:off x="1764700" y="43822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2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1" y="457"/>
                  </a:lnTo>
                  <a:lnTo>
                    <a:pt x="1" y="571"/>
                  </a:lnTo>
                  <a:lnTo>
                    <a:pt x="1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685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1" y="981"/>
                  </a:lnTo>
                  <a:lnTo>
                    <a:pt x="1050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" name="Google Shape;255;p5"/>
            <p:cNvSpPr/>
            <p:nvPr/>
          </p:nvSpPr>
          <p:spPr>
            <a:xfrm>
              <a:off x="2528075" y="54324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1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20" y="228"/>
                  </a:lnTo>
                  <a:lnTo>
                    <a:pt x="343" y="160"/>
                  </a:lnTo>
                  <a:lnTo>
                    <a:pt x="320" y="91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" name="Google Shape;256;p5"/>
            <p:cNvSpPr/>
            <p:nvPr/>
          </p:nvSpPr>
          <p:spPr>
            <a:xfrm>
              <a:off x="2769800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7" y="46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" name="Google Shape;257;p5"/>
            <p:cNvSpPr/>
            <p:nvPr/>
          </p:nvSpPr>
          <p:spPr>
            <a:xfrm>
              <a:off x="3479025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5" y="23"/>
                  </a:lnTo>
                  <a:lnTo>
                    <a:pt x="69" y="46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" name="Google Shape;258;p5"/>
            <p:cNvSpPr/>
            <p:nvPr/>
          </p:nvSpPr>
          <p:spPr>
            <a:xfrm>
              <a:off x="3533175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69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69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320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320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" name="Google Shape;259;p5"/>
            <p:cNvSpPr/>
            <p:nvPr/>
          </p:nvSpPr>
          <p:spPr>
            <a:xfrm>
              <a:off x="2337675" y="45658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" name="Google Shape;260;p5"/>
            <p:cNvSpPr/>
            <p:nvPr/>
          </p:nvSpPr>
          <p:spPr>
            <a:xfrm>
              <a:off x="2350775" y="49039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92"/>
                  </a:lnTo>
                  <a:lnTo>
                    <a:pt x="1" y="160"/>
                  </a:lnTo>
                  <a:lnTo>
                    <a:pt x="23" y="229"/>
                  </a:lnTo>
                  <a:lnTo>
                    <a:pt x="46" y="297"/>
                  </a:lnTo>
                  <a:lnTo>
                    <a:pt x="115" y="320"/>
                  </a:lnTo>
                  <a:lnTo>
                    <a:pt x="183" y="343"/>
                  </a:lnTo>
                  <a:lnTo>
                    <a:pt x="252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" name="Google Shape;261;p5"/>
            <p:cNvSpPr/>
            <p:nvPr/>
          </p:nvSpPr>
          <p:spPr>
            <a:xfrm>
              <a:off x="2335375" y="5104000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7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" name="Google Shape;262;p5"/>
            <p:cNvSpPr/>
            <p:nvPr/>
          </p:nvSpPr>
          <p:spPr>
            <a:xfrm>
              <a:off x="2818850" y="4188400"/>
              <a:ext cx="8575" cy="8600"/>
            </a:xfrm>
            <a:custGeom>
              <a:avLst/>
              <a:gdLst/>
              <a:ahLst/>
              <a:cxnLst/>
              <a:rect l="l" t="t" r="r" b="b"/>
              <a:pathLst>
                <a:path w="343" h="344" extrusionOk="0">
                  <a:moveTo>
                    <a:pt x="91" y="1"/>
                  </a:moveTo>
                  <a:lnTo>
                    <a:pt x="46" y="47"/>
                  </a:lnTo>
                  <a:lnTo>
                    <a:pt x="0" y="92"/>
                  </a:lnTo>
                  <a:lnTo>
                    <a:pt x="0" y="161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91" y="343"/>
                  </a:lnTo>
                  <a:lnTo>
                    <a:pt x="228" y="343"/>
                  </a:lnTo>
                  <a:lnTo>
                    <a:pt x="297" y="297"/>
                  </a:lnTo>
                  <a:lnTo>
                    <a:pt x="319" y="229"/>
                  </a:lnTo>
                  <a:lnTo>
                    <a:pt x="342" y="161"/>
                  </a:lnTo>
                  <a:lnTo>
                    <a:pt x="319" y="92"/>
                  </a:lnTo>
                  <a:lnTo>
                    <a:pt x="297" y="47"/>
                  </a:lnTo>
                  <a:lnTo>
                    <a:pt x="2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" name="Google Shape;263;p5"/>
            <p:cNvSpPr/>
            <p:nvPr/>
          </p:nvSpPr>
          <p:spPr>
            <a:xfrm>
              <a:off x="2350775" y="4061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4" name="Google Shape;264;p5"/>
            <p:cNvSpPr/>
            <p:nvPr/>
          </p:nvSpPr>
          <p:spPr>
            <a:xfrm>
              <a:off x="364095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2" y="0"/>
                  </a:moveTo>
                  <a:lnTo>
                    <a:pt x="114" y="23"/>
                  </a:lnTo>
                  <a:lnTo>
                    <a:pt x="46" y="68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2" y="365"/>
                  </a:lnTo>
                  <a:lnTo>
                    <a:pt x="251" y="342"/>
                  </a:lnTo>
                  <a:lnTo>
                    <a:pt x="296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6" y="68"/>
                  </a:lnTo>
                  <a:lnTo>
                    <a:pt x="251" y="23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5" name="Google Shape;265;p5"/>
            <p:cNvSpPr/>
            <p:nvPr/>
          </p:nvSpPr>
          <p:spPr>
            <a:xfrm>
              <a:off x="3346200" y="4204950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60" y="0"/>
                  </a:moveTo>
                  <a:lnTo>
                    <a:pt x="91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91" y="342"/>
                  </a:lnTo>
                  <a:lnTo>
                    <a:pt x="160" y="365"/>
                  </a:lnTo>
                  <a:lnTo>
                    <a:pt x="228" y="342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28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6" name="Google Shape;266;p5"/>
            <p:cNvSpPr/>
            <p:nvPr/>
          </p:nvSpPr>
          <p:spPr>
            <a:xfrm>
              <a:off x="3627825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19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" name="Google Shape;267;p5"/>
            <p:cNvSpPr/>
            <p:nvPr/>
          </p:nvSpPr>
          <p:spPr>
            <a:xfrm>
              <a:off x="2642675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8" name="Google Shape;268;p5"/>
            <p:cNvSpPr/>
            <p:nvPr/>
          </p:nvSpPr>
          <p:spPr>
            <a:xfrm>
              <a:off x="3244700" y="4370850"/>
              <a:ext cx="8600" cy="8575"/>
            </a:xfrm>
            <a:custGeom>
              <a:avLst/>
              <a:gdLst/>
              <a:ahLst/>
              <a:cxnLst/>
              <a:rect l="l" t="t" r="r" b="b"/>
              <a:pathLst>
                <a:path w="344" h="343" extrusionOk="0">
                  <a:moveTo>
                    <a:pt x="115" y="0"/>
                  </a:moveTo>
                  <a:lnTo>
                    <a:pt x="47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7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9" name="Google Shape;269;p5"/>
            <p:cNvSpPr/>
            <p:nvPr/>
          </p:nvSpPr>
          <p:spPr>
            <a:xfrm>
              <a:off x="3619850" y="43674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0" name="Google Shape;270;p5"/>
            <p:cNvSpPr/>
            <p:nvPr/>
          </p:nvSpPr>
          <p:spPr>
            <a:xfrm>
              <a:off x="2485325" y="50293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79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115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1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115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79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821" y="1118"/>
                  </a:lnTo>
                  <a:lnTo>
                    <a:pt x="913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64" y="685"/>
                  </a:lnTo>
                  <a:lnTo>
                    <a:pt x="1164" y="571"/>
                  </a:lnTo>
                  <a:lnTo>
                    <a:pt x="1164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2"/>
                  </a:lnTo>
                  <a:lnTo>
                    <a:pt x="821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1" name="Google Shape;271;p5"/>
            <p:cNvSpPr/>
            <p:nvPr/>
          </p:nvSpPr>
          <p:spPr>
            <a:xfrm>
              <a:off x="3410050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3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83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83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1004" y="1004"/>
                  </a:lnTo>
                  <a:lnTo>
                    <a:pt x="1072" y="913"/>
                  </a:lnTo>
                  <a:lnTo>
                    <a:pt x="1118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8" y="366"/>
                  </a:lnTo>
                  <a:lnTo>
                    <a:pt x="1072" y="252"/>
                  </a:lnTo>
                  <a:lnTo>
                    <a:pt x="1004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2" name="Google Shape;272;p5"/>
            <p:cNvSpPr/>
            <p:nvPr/>
          </p:nvSpPr>
          <p:spPr>
            <a:xfrm>
              <a:off x="3674575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7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83" y="160"/>
                  </a:lnTo>
                  <a:lnTo>
                    <a:pt x="114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114" y="889"/>
                  </a:lnTo>
                  <a:lnTo>
                    <a:pt x="183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7" y="1140"/>
                  </a:lnTo>
                  <a:lnTo>
                    <a:pt x="707" y="1140"/>
                  </a:lnTo>
                  <a:lnTo>
                    <a:pt x="799" y="1095"/>
                  </a:lnTo>
                  <a:lnTo>
                    <a:pt x="913" y="1049"/>
                  </a:lnTo>
                  <a:lnTo>
                    <a:pt x="1004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3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1"/>
                  </a:lnTo>
                  <a:lnTo>
                    <a:pt x="799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3" name="Google Shape;273;p5"/>
            <p:cNvSpPr/>
            <p:nvPr/>
          </p:nvSpPr>
          <p:spPr>
            <a:xfrm>
              <a:off x="2936275" y="5217450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571" y="1"/>
                  </a:moveTo>
                  <a:lnTo>
                    <a:pt x="457" y="24"/>
                  </a:lnTo>
                  <a:lnTo>
                    <a:pt x="343" y="47"/>
                  </a:lnTo>
                  <a:lnTo>
                    <a:pt x="252" y="115"/>
                  </a:lnTo>
                  <a:lnTo>
                    <a:pt x="160" y="183"/>
                  </a:lnTo>
                  <a:lnTo>
                    <a:pt x="92" y="275"/>
                  </a:lnTo>
                  <a:lnTo>
                    <a:pt x="46" y="366"/>
                  </a:lnTo>
                  <a:lnTo>
                    <a:pt x="1" y="480"/>
                  </a:lnTo>
                  <a:lnTo>
                    <a:pt x="1" y="594"/>
                  </a:lnTo>
                  <a:lnTo>
                    <a:pt x="1" y="708"/>
                  </a:lnTo>
                  <a:lnTo>
                    <a:pt x="46" y="822"/>
                  </a:lnTo>
                  <a:lnTo>
                    <a:pt x="92" y="913"/>
                  </a:lnTo>
                  <a:lnTo>
                    <a:pt x="160" y="1004"/>
                  </a:lnTo>
                  <a:lnTo>
                    <a:pt x="252" y="1073"/>
                  </a:lnTo>
                  <a:lnTo>
                    <a:pt x="343" y="1118"/>
                  </a:lnTo>
                  <a:lnTo>
                    <a:pt x="457" y="1164"/>
                  </a:lnTo>
                  <a:lnTo>
                    <a:pt x="685" y="1164"/>
                  </a:lnTo>
                  <a:lnTo>
                    <a:pt x="799" y="1118"/>
                  </a:lnTo>
                  <a:lnTo>
                    <a:pt x="890" y="1073"/>
                  </a:lnTo>
                  <a:lnTo>
                    <a:pt x="981" y="1004"/>
                  </a:lnTo>
                  <a:lnTo>
                    <a:pt x="1050" y="913"/>
                  </a:lnTo>
                  <a:lnTo>
                    <a:pt x="1095" y="822"/>
                  </a:lnTo>
                  <a:lnTo>
                    <a:pt x="1141" y="708"/>
                  </a:lnTo>
                  <a:lnTo>
                    <a:pt x="1141" y="594"/>
                  </a:lnTo>
                  <a:lnTo>
                    <a:pt x="1141" y="480"/>
                  </a:lnTo>
                  <a:lnTo>
                    <a:pt x="1095" y="366"/>
                  </a:lnTo>
                  <a:lnTo>
                    <a:pt x="1050" y="275"/>
                  </a:lnTo>
                  <a:lnTo>
                    <a:pt x="981" y="183"/>
                  </a:lnTo>
                  <a:lnTo>
                    <a:pt x="890" y="115"/>
                  </a:lnTo>
                  <a:lnTo>
                    <a:pt x="799" y="47"/>
                  </a:lnTo>
                  <a:lnTo>
                    <a:pt x="685" y="24"/>
                  </a:lnTo>
                  <a:lnTo>
                    <a:pt x="5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" name="Google Shape;274;p5"/>
            <p:cNvSpPr/>
            <p:nvPr/>
          </p:nvSpPr>
          <p:spPr>
            <a:xfrm>
              <a:off x="2510975" y="440677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1" y="456"/>
                  </a:lnTo>
                  <a:lnTo>
                    <a:pt x="1" y="570"/>
                  </a:lnTo>
                  <a:lnTo>
                    <a:pt x="1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4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" name="Google Shape;275;p5"/>
            <p:cNvSpPr/>
            <p:nvPr/>
          </p:nvSpPr>
          <p:spPr>
            <a:xfrm>
              <a:off x="3066825" y="4382250"/>
              <a:ext cx="29125" cy="29100"/>
            </a:xfrm>
            <a:custGeom>
              <a:avLst/>
              <a:gdLst/>
              <a:ahLst/>
              <a:cxnLst/>
              <a:rect l="l" t="t" r="r" b="b"/>
              <a:pathLst>
                <a:path w="1165" h="1164" extrusionOk="0">
                  <a:moveTo>
                    <a:pt x="457" y="0"/>
                  </a:moveTo>
                  <a:lnTo>
                    <a:pt x="366" y="46"/>
                  </a:lnTo>
                  <a:lnTo>
                    <a:pt x="252" y="92"/>
                  </a:lnTo>
                  <a:lnTo>
                    <a:pt x="161" y="160"/>
                  </a:lnTo>
                  <a:lnTo>
                    <a:pt x="92" y="251"/>
                  </a:lnTo>
                  <a:lnTo>
                    <a:pt x="47" y="343"/>
                  </a:lnTo>
                  <a:lnTo>
                    <a:pt x="24" y="457"/>
                  </a:lnTo>
                  <a:lnTo>
                    <a:pt x="1" y="571"/>
                  </a:lnTo>
                  <a:lnTo>
                    <a:pt x="24" y="685"/>
                  </a:lnTo>
                  <a:lnTo>
                    <a:pt x="47" y="799"/>
                  </a:lnTo>
                  <a:lnTo>
                    <a:pt x="92" y="890"/>
                  </a:lnTo>
                  <a:lnTo>
                    <a:pt x="161" y="981"/>
                  </a:lnTo>
                  <a:lnTo>
                    <a:pt x="252" y="1049"/>
                  </a:lnTo>
                  <a:lnTo>
                    <a:pt x="366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708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2" y="981"/>
                  </a:lnTo>
                  <a:lnTo>
                    <a:pt x="1073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3" y="251"/>
                  </a:lnTo>
                  <a:lnTo>
                    <a:pt x="982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76" name="Google Shape;276;p5"/>
          <p:cNvSpPr/>
          <p:nvPr/>
        </p:nvSpPr>
        <p:spPr>
          <a:xfrm>
            <a:off x="3442567" y="-23800"/>
            <a:ext cx="5287600" cy="6931200"/>
          </a:xfrm>
          <a:prstGeom prst="rect">
            <a:avLst/>
          </a:prstGeom>
          <a:solidFill>
            <a:srgbClr val="FFFFFF">
              <a:alpha val="899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7" name="Google Shape;277;p5"/>
          <p:cNvSpPr txBox="1">
            <a:spLocks noGrp="1"/>
          </p:cNvSpPr>
          <p:nvPr>
            <p:ph type="ctrTitle"/>
          </p:nvPr>
        </p:nvSpPr>
        <p:spPr>
          <a:xfrm>
            <a:off x="4604400" y="2073300"/>
            <a:ext cx="29832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467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9pPr>
          </a:lstStyle>
          <a:p>
            <a:endParaRPr/>
          </a:p>
        </p:txBody>
      </p:sp>
      <p:sp>
        <p:nvSpPr>
          <p:cNvPr id="278" name="Google Shape;278;p5"/>
          <p:cNvSpPr txBox="1">
            <a:spLocks noGrp="1"/>
          </p:cNvSpPr>
          <p:nvPr>
            <p:ph type="subTitle" idx="1"/>
          </p:nvPr>
        </p:nvSpPr>
        <p:spPr>
          <a:xfrm>
            <a:off x="4604400" y="2503167"/>
            <a:ext cx="2983200" cy="141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79" name="Google Shape;279;p5"/>
          <p:cNvSpPr txBox="1">
            <a:spLocks noGrp="1"/>
          </p:cNvSpPr>
          <p:nvPr>
            <p:ph type="ctrTitle" idx="2"/>
          </p:nvPr>
        </p:nvSpPr>
        <p:spPr>
          <a:xfrm>
            <a:off x="4604400" y="4303933"/>
            <a:ext cx="29832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467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9pPr>
          </a:lstStyle>
          <a:p>
            <a:endParaRPr/>
          </a:p>
        </p:txBody>
      </p:sp>
      <p:sp>
        <p:nvSpPr>
          <p:cNvPr id="280" name="Google Shape;280;p5"/>
          <p:cNvSpPr txBox="1">
            <a:spLocks noGrp="1"/>
          </p:cNvSpPr>
          <p:nvPr>
            <p:ph type="subTitle" idx="3"/>
          </p:nvPr>
        </p:nvSpPr>
        <p:spPr>
          <a:xfrm>
            <a:off x="4604400" y="4726867"/>
            <a:ext cx="2983200" cy="141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81" name="Google Shape;281;p5"/>
          <p:cNvSpPr txBox="1">
            <a:spLocks noGrp="1"/>
          </p:cNvSpPr>
          <p:nvPr>
            <p:ph type="ctrTitle" idx="4"/>
          </p:nvPr>
        </p:nvSpPr>
        <p:spPr>
          <a:xfrm>
            <a:off x="3482267" y="749667"/>
            <a:ext cx="5227200" cy="88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5333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00431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bg>
      <p:bgPr>
        <a:solidFill>
          <a:schemeClr val="accent6"/>
        </a:solidFill>
        <a:effectLst/>
      </p:bgPr>
    </p:bg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3" name="Google Shape;283;p6"/>
          <p:cNvGrpSpPr/>
          <p:nvPr/>
        </p:nvGrpSpPr>
        <p:grpSpPr>
          <a:xfrm rot="10800000">
            <a:off x="-262105" y="-23805"/>
            <a:ext cx="12697088" cy="6045197"/>
            <a:chOff x="1697" y="798588"/>
            <a:chExt cx="9125842" cy="4344895"/>
          </a:xfrm>
        </p:grpSpPr>
        <p:sp>
          <p:nvSpPr>
            <p:cNvPr id="284" name="Google Shape;284;p6"/>
            <p:cNvSpPr/>
            <p:nvPr/>
          </p:nvSpPr>
          <p:spPr>
            <a:xfrm>
              <a:off x="1697" y="798588"/>
              <a:ext cx="9125842" cy="4344860"/>
            </a:xfrm>
            <a:custGeom>
              <a:avLst/>
              <a:gdLst/>
              <a:ahLst/>
              <a:cxnLst/>
              <a:rect l="l" t="t" r="r" b="b"/>
              <a:pathLst>
                <a:path w="118310" h="56328" extrusionOk="0">
                  <a:moveTo>
                    <a:pt x="55165" y="0"/>
                  </a:moveTo>
                  <a:lnTo>
                    <a:pt x="53888" y="69"/>
                  </a:lnTo>
                  <a:lnTo>
                    <a:pt x="52633" y="137"/>
                  </a:lnTo>
                  <a:lnTo>
                    <a:pt x="51402" y="251"/>
                  </a:lnTo>
                  <a:lnTo>
                    <a:pt x="50170" y="411"/>
                  </a:lnTo>
                  <a:lnTo>
                    <a:pt x="48962" y="570"/>
                  </a:lnTo>
                  <a:lnTo>
                    <a:pt x="47776" y="798"/>
                  </a:lnTo>
                  <a:lnTo>
                    <a:pt x="46613" y="1027"/>
                  </a:lnTo>
                  <a:lnTo>
                    <a:pt x="45473" y="1300"/>
                  </a:lnTo>
                  <a:lnTo>
                    <a:pt x="44333" y="1619"/>
                  </a:lnTo>
                  <a:lnTo>
                    <a:pt x="43192" y="1961"/>
                  </a:lnTo>
                  <a:lnTo>
                    <a:pt x="42098" y="2349"/>
                  </a:lnTo>
                  <a:lnTo>
                    <a:pt x="41003" y="2760"/>
                  </a:lnTo>
                  <a:lnTo>
                    <a:pt x="39931" y="3193"/>
                  </a:lnTo>
                  <a:lnTo>
                    <a:pt x="38859" y="3695"/>
                  </a:lnTo>
                  <a:lnTo>
                    <a:pt x="37810" y="4219"/>
                  </a:lnTo>
                  <a:lnTo>
                    <a:pt x="36761" y="4766"/>
                  </a:lnTo>
                  <a:lnTo>
                    <a:pt x="35986" y="5177"/>
                  </a:lnTo>
                  <a:lnTo>
                    <a:pt x="35188" y="5587"/>
                  </a:lnTo>
                  <a:lnTo>
                    <a:pt x="34413" y="5975"/>
                  </a:lnTo>
                  <a:lnTo>
                    <a:pt x="33614" y="6317"/>
                  </a:lnTo>
                  <a:lnTo>
                    <a:pt x="32816" y="6659"/>
                  </a:lnTo>
                  <a:lnTo>
                    <a:pt x="32018" y="6978"/>
                  </a:lnTo>
                  <a:lnTo>
                    <a:pt x="31220" y="7275"/>
                  </a:lnTo>
                  <a:lnTo>
                    <a:pt x="30422" y="7571"/>
                  </a:lnTo>
                  <a:lnTo>
                    <a:pt x="29624" y="7822"/>
                  </a:lnTo>
                  <a:lnTo>
                    <a:pt x="28826" y="8073"/>
                  </a:lnTo>
                  <a:lnTo>
                    <a:pt x="28005" y="8301"/>
                  </a:lnTo>
                  <a:lnTo>
                    <a:pt x="27206" y="8506"/>
                  </a:lnTo>
                  <a:lnTo>
                    <a:pt x="26408" y="8712"/>
                  </a:lnTo>
                  <a:lnTo>
                    <a:pt x="25610" y="8894"/>
                  </a:lnTo>
                  <a:lnTo>
                    <a:pt x="24812" y="9054"/>
                  </a:lnTo>
                  <a:lnTo>
                    <a:pt x="24037" y="9190"/>
                  </a:lnTo>
                  <a:lnTo>
                    <a:pt x="22440" y="9464"/>
                  </a:lnTo>
                  <a:lnTo>
                    <a:pt x="20890" y="9669"/>
                  </a:lnTo>
                  <a:lnTo>
                    <a:pt x="19362" y="9806"/>
                  </a:lnTo>
                  <a:lnTo>
                    <a:pt x="17857" y="9920"/>
                  </a:lnTo>
                  <a:lnTo>
                    <a:pt x="16374" y="9989"/>
                  </a:lnTo>
                  <a:lnTo>
                    <a:pt x="14938" y="10011"/>
                  </a:lnTo>
                  <a:lnTo>
                    <a:pt x="13524" y="10011"/>
                  </a:lnTo>
                  <a:lnTo>
                    <a:pt x="12178" y="9966"/>
                  </a:lnTo>
                  <a:lnTo>
                    <a:pt x="10856" y="9920"/>
                  </a:lnTo>
                  <a:lnTo>
                    <a:pt x="9601" y="9829"/>
                  </a:lnTo>
                  <a:lnTo>
                    <a:pt x="8416" y="9715"/>
                  </a:lnTo>
                  <a:lnTo>
                    <a:pt x="7275" y="9601"/>
                  </a:lnTo>
                  <a:lnTo>
                    <a:pt x="6204" y="9464"/>
                  </a:lnTo>
                  <a:lnTo>
                    <a:pt x="5200" y="9305"/>
                  </a:lnTo>
                  <a:lnTo>
                    <a:pt x="4265" y="9168"/>
                  </a:lnTo>
                  <a:lnTo>
                    <a:pt x="3421" y="9031"/>
                  </a:lnTo>
                  <a:lnTo>
                    <a:pt x="1985" y="8734"/>
                  </a:lnTo>
                  <a:lnTo>
                    <a:pt x="913" y="8506"/>
                  </a:lnTo>
                  <a:lnTo>
                    <a:pt x="252" y="8347"/>
                  </a:lnTo>
                  <a:lnTo>
                    <a:pt x="1" y="8278"/>
                  </a:lnTo>
                  <a:lnTo>
                    <a:pt x="1" y="56327"/>
                  </a:lnTo>
                  <a:lnTo>
                    <a:pt x="118310" y="56327"/>
                  </a:lnTo>
                  <a:lnTo>
                    <a:pt x="118310" y="1460"/>
                  </a:lnTo>
                  <a:lnTo>
                    <a:pt x="117284" y="1711"/>
                  </a:lnTo>
                  <a:lnTo>
                    <a:pt x="116098" y="2007"/>
                  </a:lnTo>
                  <a:lnTo>
                    <a:pt x="114479" y="2349"/>
                  </a:lnTo>
                  <a:lnTo>
                    <a:pt x="112495" y="2760"/>
                  </a:lnTo>
                  <a:lnTo>
                    <a:pt x="110192" y="3193"/>
                  </a:lnTo>
                  <a:lnTo>
                    <a:pt x="108937" y="3398"/>
                  </a:lnTo>
                  <a:lnTo>
                    <a:pt x="107615" y="3603"/>
                  </a:lnTo>
                  <a:lnTo>
                    <a:pt x="106224" y="3809"/>
                  </a:lnTo>
                  <a:lnTo>
                    <a:pt x="104787" y="3991"/>
                  </a:lnTo>
                  <a:lnTo>
                    <a:pt x="103282" y="4174"/>
                  </a:lnTo>
                  <a:lnTo>
                    <a:pt x="101754" y="4333"/>
                  </a:lnTo>
                  <a:lnTo>
                    <a:pt x="100158" y="4493"/>
                  </a:lnTo>
                  <a:lnTo>
                    <a:pt x="98539" y="4607"/>
                  </a:lnTo>
                  <a:lnTo>
                    <a:pt x="96897" y="4698"/>
                  </a:lnTo>
                  <a:lnTo>
                    <a:pt x="95232" y="4766"/>
                  </a:lnTo>
                  <a:lnTo>
                    <a:pt x="93544" y="4812"/>
                  </a:lnTo>
                  <a:lnTo>
                    <a:pt x="91834" y="4812"/>
                  </a:lnTo>
                  <a:lnTo>
                    <a:pt x="90124" y="4766"/>
                  </a:lnTo>
                  <a:lnTo>
                    <a:pt x="88391" y="4698"/>
                  </a:lnTo>
                  <a:lnTo>
                    <a:pt x="86680" y="4561"/>
                  </a:lnTo>
                  <a:lnTo>
                    <a:pt x="84970" y="4402"/>
                  </a:lnTo>
                  <a:lnTo>
                    <a:pt x="83260" y="4174"/>
                  </a:lnTo>
                  <a:lnTo>
                    <a:pt x="82416" y="4059"/>
                  </a:lnTo>
                  <a:lnTo>
                    <a:pt x="81572" y="3900"/>
                  </a:lnTo>
                  <a:lnTo>
                    <a:pt x="80728" y="3740"/>
                  </a:lnTo>
                  <a:lnTo>
                    <a:pt x="79907" y="3581"/>
                  </a:lnTo>
                  <a:lnTo>
                    <a:pt x="79086" y="3398"/>
                  </a:lnTo>
                  <a:lnTo>
                    <a:pt x="78265" y="3193"/>
                  </a:lnTo>
                  <a:lnTo>
                    <a:pt x="76669" y="2782"/>
                  </a:lnTo>
                  <a:lnTo>
                    <a:pt x="75073" y="2418"/>
                  </a:lnTo>
                  <a:lnTo>
                    <a:pt x="73499" y="2053"/>
                  </a:lnTo>
                  <a:lnTo>
                    <a:pt x="71971" y="1733"/>
                  </a:lnTo>
                  <a:lnTo>
                    <a:pt x="70444" y="1437"/>
                  </a:lnTo>
                  <a:lnTo>
                    <a:pt x="68961" y="1163"/>
                  </a:lnTo>
                  <a:lnTo>
                    <a:pt x="67479" y="912"/>
                  </a:lnTo>
                  <a:lnTo>
                    <a:pt x="66020" y="684"/>
                  </a:lnTo>
                  <a:lnTo>
                    <a:pt x="64606" y="502"/>
                  </a:lnTo>
                  <a:lnTo>
                    <a:pt x="63192" y="342"/>
                  </a:lnTo>
                  <a:lnTo>
                    <a:pt x="61801" y="228"/>
                  </a:lnTo>
                  <a:lnTo>
                    <a:pt x="60432" y="114"/>
                  </a:lnTo>
                  <a:lnTo>
                    <a:pt x="59087" y="46"/>
                  </a:lnTo>
                  <a:lnTo>
                    <a:pt x="57764" y="0"/>
                  </a:lnTo>
                  <a:close/>
                </a:path>
              </a:pathLst>
            </a:custGeom>
            <a:solidFill>
              <a:srgbClr val="3742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5" name="Google Shape;285;p6"/>
            <p:cNvSpPr/>
            <p:nvPr/>
          </p:nvSpPr>
          <p:spPr>
            <a:xfrm>
              <a:off x="1697" y="1841697"/>
              <a:ext cx="9125842" cy="3301764"/>
            </a:xfrm>
            <a:custGeom>
              <a:avLst/>
              <a:gdLst/>
              <a:ahLst/>
              <a:cxnLst/>
              <a:rect l="l" t="t" r="r" b="b"/>
              <a:pathLst>
                <a:path w="118310" h="42805" extrusionOk="0">
                  <a:moveTo>
                    <a:pt x="118310" y="0"/>
                  </a:moveTo>
                  <a:lnTo>
                    <a:pt x="116987" y="251"/>
                  </a:lnTo>
                  <a:lnTo>
                    <a:pt x="115733" y="479"/>
                  </a:lnTo>
                  <a:lnTo>
                    <a:pt x="114502" y="753"/>
                  </a:lnTo>
                  <a:lnTo>
                    <a:pt x="113293" y="1027"/>
                  </a:lnTo>
                  <a:lnTo>
                    <a:pt x="112130" y="1300"/>
                  </a:lnTo>
                  <a:lnTo>
                    <a:pt x="110990" y="1619"/>
                  </a:lnTo>
                  <a:lnTo>
                    <a:pt x="109895" y="1916"/>
                  </a:lnTo>
                  <a:lnTo>
                    <a:pt x="108801" y="2258"/>
                  </a:lnTo>
                  <a:lnTo>
                    <a:pt x="107752" y="2600"/>
                  </a:lnTo>
                  <a:lnTo>
                    <a:pt x="106725" y="2942"/>
                  </a:lnTo>
                  <a:lnTo>
                    <a:pt x="105722" y="3307"/>
                  </a:lnTo>
                  <a:lnTo>
                    <a:pt x="104741" y="3672"/>
                  </a:lnTo>
                  <a:lnTo>
                    <a:pt x="103784" y="4037"/>
                  </a:lnTo>
                  <a:lnTo>
                    <a:pt x="102849" y="4424"/>
                  </a:lnTo>
                  <a:lnTo>
                    <a:pt x="101936" y="4812"/>
                  </a:lnTo>
                  <a:lnTo>
                    <a:pt x="101024" y="5223"/>
                  </a:lnTo>
                  <a:lnTo>
                    <a:pt x="99268" y="6044"/>
                  </a:lnTo>
                  <a:lnTo>
                    <a:pt x="97581" y="6864"/>
                  </a:lnTo>
                  <a:lnTo>
                    <a:pt x="95916" y="7731"/>
                  </a:lnTo>
                  <a:lnTo>
                    <a:pt x="94297" y="8598"/>
                  </a:lnTo>
                  <a:lnTo>
                    <a:pt x="91127" y="10331"/>
                  </a:lnTo>
                  <a:lnTo>
                    <a:pt x="89531" y="11197"/>
                  </a:lnTo>
                  <a:lnTo>
                    <a:pt x="87935" y="12064"/>
                  </a:lnTo>
                  <a:lnTo>
                    <a:pt x="86338" y="12908"/>
                  </a:lnTo>
                  <a:lnTo>
                    <a:pt x="84696" y="13729"/>
                  </a:lnTo>
                  <a:lnTo>
                    <a:pt x="83009" y="14550"/>
                  </a:lnTo>
                  <a:lnTo>
                    <a:pt x="81298" y="15325"/>
                  </a:lnTo>
                  <a:lnTo>
                    <a:pt x="80409" y="15690"/>
                  </a:lnTo>
                  <a:lnTo>
                    <a:pt x="79497" y="16055"/>
                  </a:lnTo>
                  <a:lnTo>
                    <a:pt x="78585" y="16420"/>
                  </a:lnTo>
                  <a:lnTo>
                    <a:pt x="77650" y="16762"/>
                  </a:lnTo>
                  <a:lnTo>
                    <a:pt x="76692" y="17104"/>
                  </a:lnTo>
                  <a:lnTo>
                    <a:pt x="75711" y="17423"/>
                  </a:lnTo>
                  <a:lnTo>
                    <a:pt x="74708" y="17742"/>
                  </a:lnTo>
                  <a:lnTo>
                    <a:pt x="73682" y="18039"/>
                  </a:lnTo>
                  <a:lnTo>
                    <a:pt x="72633" y="18335"/>
                  </a:lnTo>
                  <a:lnTo>
                    <a:pt x="71538" y="18609"/>
                  </a:lnTo>
                  <a:lnTo>
                    <a:pt x="70444" y="18860"/>
                  </a:lnTo>
                  <a:lnTo>
                    <a:pt x="69303" y="19110"/>
                  </a:lnTo>
                  <a:lnTo>
                    <a:pt x="68140" y="19339"/>
                  </a:lnTo>
                  <a:lnTo>
                    <a:pt x="66932" y="19544"/>
                  </a:lnTo>
                  <a:lnTo>
                    <a:pt x="65700" y="19726"/>
                  </a:lnTo>
                  <a:lnTo>
                    <a:pt x="64423" y="19909"/>
                  </a:lnTo>
                  <a:lnTo>
                    <a:pt x="63123" y="20068"/>
                  </a:lnTo>
                  <a:lnTo>
                    <a:pt x="61778" y="20205"/>
                  </a:lnTo>
                  <a:lnTo>
                    <a:pt x="60410" y="20342"/>
                  </a:lnTo>
                  <a:lnTo>
                    <a:pt x="58996" y="20433"/>
                  </a:lnTo>
                  <a:lnTo>
                    <a:pt x="57536" y="20524"/>
                  </a:lnTo>
                  <a:lnTo>
                    <a:pt x="56031" y="20570"/>
                  </a:lnTo>
                  <a:lnTo>
                    <a:pt x="54480" y="20616"/>
                  </a:lnTo>
                  <a:lnTo>
                    <a:pt x="52884" y="20638"/>
                  </a:lnTo>
                  <a:lnTo>
                    <a:pt x="51288" y="20616"/>
                  </a:lnTo>
                  <a:lnTo>
                    <a:pt x="49692" y="20593"/>
                  </a:lnTo>
                  <a:lnTo>
                    <a:pt x="48141" y="20547"/>
                  </a:lnTo>
                  <a:lnTo>
                    <a:pt x="46613" y="20479"/>
                  </a:lnTo>
                  <a:lnTo>
                    <a:pt x="45108" y="20410"/>
                  </a:lnTo>
                  <a:lnTo>
                    <a:pt x="43626" y="20296"/>
                  </a:lnTo>
                  <a:lnTo>
                    <a:pt x="42166" y="20182"/>
                  </a:lnTo>
                  <a:lnTo>
                    <a:pt x="40729" y="20045"/>
                  </a:lnTo>
                  <a:lnTo>
                    <a:pt x="39316" y="19909"/>
                  </a:lnTo>
                  <a:lnTo>
                    <a:pt x="37924" y="19749"/>
                  </a:lnTo>
                  <a:lnTo>
                    <a:pt x="36556" y="19567"/>
                  </a:lnTo>
                  <a:lnTo>
                    <a:pt x="35211" y="19361"/>
                  </a:lnTo>
                  <a:lnTo>
                    <a:pt x="33888" y="19156"/>
                  </a:lnTo>
                  <a:lnTo>
                    <a:pt x="32588" y="18951"/>
                  </a:lnTo>
                  <a:lnTo>
                    <a:pt x="31334" y="18723"/>
                  </a:lnTo>
                  <a:lnTo>
                    <a:pt x="30080" y="18495"/>
                  </a:lnTo>
                  <a:lnTo>
                    <a:pt x="28871" y="18244"/>
                  </a:lnTo>
                  <a:lnTo>
                    <a:pt x="27663" y="17970"/>
                  </a:lnTo>
                  <a:lnTo>
                    <a:pt x="26500" y="17697"/>
                  </a:lnTo>
                  <a:lnTo>
                    <a:pt x="25359" y="17423"/>
                  </a:lnTo>
                  <a:lnTo>
                    <a:pt x="23124" y="16853"/>
                  </a:lnTo>
                  <a:lnTo>
                    <a:pt x="21004" y="16260"/>
                  </a:lnTo>
                  <a:lnTo>
                    <a:pt x="18997" y="15621"/>
                  </a:lnTo>
                  <a:lnTo>
                    <a:pt x="17058" y="14983"/>
                  </a:lnTo>
                  <a:lnTo>
                    <a:pt x="15257" y="14344"/>
                  </a:lnTo>
                  <a:lnTo>
                    <a:pt x="13524" y="13683"/>
                  </a:lnTo>
                  <a:lnTo>
                    <a:pt x="11905" y="13022"/>
                  </a:lnTo>
                  <a:lnTo>
                    <a:pt x="10377" y="12383"/>
                  </a:lnTo>
                  <a:lnTo>
                    <a:pt x="8963" y="11745"/>
                  </a:lnTo>
                  <a:lnTo>
                    <a:pt x="7663" y="11129"/>
                  </a:lnTo>
                  <a:lnTo>
                    <a:pt x="6432" y="10513"/>
                  </a:lnTo>
                  <a:lnTo>
                    <a:pt x="5337" y="9943"/>
                  </a:lnTo>
                  <a:lnTo>
                    <a:pt x="4334" y="9396"/>
                  </a:lnTo>
                  <a:lnTo>
                    <a:pt x="3421" y="8871"/>
                  </a:lnTo>
                  <a:lnTo>
                    <a:pt x="2623" y="8392"/>
                  </a:lnTo>
                  <a:lnTo>
                    <a:pt x="1939" y="7982"/>
                  </a:lnTo>
                  <a:lnTo>
                    <a:pt x="867" y="7298"/>
                  </a:lnTo>
                  <a:lnTo>
                    <a:pt x="229" y="6842"/>
                  </a:lnTo>
                  <a:lnTo>
                    <a:pt x="1" y="6682"/>
                  </a:lnTo>
                  <a:lnTo>
                    <a:pt x="1" y="42804"/>
                  </a:lnTo>
                  <a:lnTo>
                    <a:pt x="118310" y="42804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68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6" name="Google Shape;286;p6"/>
            <p:cNvSpPr/>
            <p:nvPr/>
          </p:nvSpPr>
          <p:spPr>
            <a:xfrm>
              <a:off x="1697" y="3723891"/>
              <a:ext cx="9125842" cy="1419593"/>
            </a:xfrm>
            <a:custGeom>
              <a:avLst/>
              <a:gdLst/>
              <a:ahLst/>
              <a:cxnLst/>
              <a:rect l="l" t="t" r="r" b="b"/>
              <a:pathLst>
                <a:path w="118310" h="18404" extrusionOk="0">
                  <a:moveTo>
                    <a:pt x="118310" y="0"/>
                  </a:moveTo>
                  <a:lnTo>
                    <a:pt x="117877" y="183"/>
                  </a:lnTo>
                  <a:lnTo>
                    <a:pt x="116668" y="707"/>
                  </a:lnTo>
                  <a:lnTo>
                    <a:pt x="114730" y="1505"/>
                  </a:lnTo>
                  <a:lnTo>
                    <a:pt x="113521" y="1984"/>
                  </a:lnTo>
                  <a:lnTo>
                    <a:pt x="112130" y="2509"/>
                  </a:lnTo>
                  <a:lnTo>
                    <a:pt x="110579" y="3079"/>
                  </a:lnTo>
                  <a:lnTo>
                    <a:pt x="108892" y="3649"/>
                  </a:lnTo>
                  <a:lnTo>
                    <a:pt x="107067" y="4265"/>
                  </a:lnTo>
                  <a:lnTo>
                    <a:pt x="105106" y="4903"/>
                  </a:lnTo>
                  <a:lnTo>
                    <a:pt x="103008" y="5542"/>
                  </a:lnTo>
                  <a:lnTo>
                    <a:pt x="100819" y="6157"/>
                  </a:lnTo>
                  <a:lnTo>
                    <a:pt x="98493" y="6796"/>
                  </a:lnTo>
                  <a:lnTo>
                    <a:pt x="96076" y="7389"/>
                  </a:lnTo>
                  <a:lnTo>
                    <a:pt x="93544" y="7982"/>
                  </a:lnTo>
                  <a:lnTo>
                    <a:pt x="90945" y="8529"/>
                  </a:lnTo>
                  <a:lnTo>
                    <a:pt x="89622" y="8780"/>
                  </a:lnTo>
                  <a:lnTo>
                    <a:pt x="88254" y="9031"/>
                  </a:lnTo>
                  <a:lnTo>
                    <a:pt x="86886" y="9281"/>
                  </a:lnTo>
                  <a:lnTo>
                    <a:pt x="85494" y="9510"/>
                  </a:lnTo>
                  <a:lnTo>
                    <a:pt x="84081" y="9715"/>
                  </a:lnTo>
                  <a:lnTo>
                    <a:pt x="82667" y="9920"/>
                  </a:lnTo>
                  <a:lnTo>
                    <a:pt x="81230" y="10080"/>
                  </a:lnTo>
                  <a:lnTo>
                    <a:pt x="79771" y="10262"/>
                  </a:lnTo>
                  <a:lnTo>
                    <a:pt x="78311" y="10399"/>
                  </a:lnTo>
                  <a:lnTo>
                    <a:pt x="76829" y="10536"/>
                  </a:lnTo>
                  <a:lnTo>
                    <a:pt x="75324" y="10627"/>
                  </a:lnTo>
                  <a:lnTo>
                    <a:pt x="73841" y="10718"/>
                  </a:lnTo>
                  <a:lnTo>
                    <a:pt x="72314" y="10787"/>
                  </a:lnTo>
                  <a:lnTo>
                    <a:pt x="70808" y="10832"/>
                  </a:lnTo>
                  <a:lnTo>
                    <a:pt x="69281" y="10855"/>
                  </a:lnTo>
                  <a:lnTo>
                    <a:pt x="67753" y="10855"/>
                  </a:lnTo>
                  <a:lnTo>
                    <a:pt x="66202" y="10809"/>
                  </a:lnTo>
                  <a:lnTo>
                    <a:pt x="64651" y="10764"/>
                  </a:lnTo>
                  <a:lnTo>
                    <a:pt x="63101" y="10673"/>
                  </a:lnTo>
                  <a:lnTo>
                    <a:pt x="61550" y="10559"/>
                  </a:lnTo>
                  <a:lnTo>
                    <a:pt x="59999" y="10422"/>
                  </a:lnTo>
                  <a:lnTo>
                    <a:pt x="58448" y="10262"/>
                  </a:lnTo>
                  <a:lnTo>
                    <a:pt x="56875" y="10057"/>
                  </a:lnTo>
                  <a:lnTo>
                    <a:pt x="55324" y="9806"/>
                  </a:lnTo>
                  <a:lnTo>
                    <a:pt x="53774" y="9555"/>
                  </a:lnTo>
                  <a:lnTo>
                    <a:pt x="52223" y="9236"/>
                  </a:lnTo>
                  <a:lnTo>
                    <a:pt x="50672" y="8917"/>
                  </a:lnTo>
                  <a:lnTo>
                    <a:pt x="49121" y="8529"/>
                  </a:lnTo>
                  <a:lnTo>
                    <a:pt x="47594" y="8164"/>
                  </a:lnTo>
                  <a:lnTo>
                    <a:pt x="46066" y="7799"/>
                  </a:lnTo>
                  <a:lnTo>
                    <a:pt x="44583" y="7480"/>
                  </a:lnTo>
                  <a:lnTo>
                    <a:pt x="43124" y="7183"/>
                  </a:lnTo>
                  <a:lnTo>
                    <a:pt x="41687" y="6933"/>
                  </a:lnTo>
                  <a:lnTo>
                    <a:pt x="40296" y="6682"/>
                  </a:lnTo>
                  <a:lnTo>
                    <a:pt x="38905" y="6454"/>
                  </a:lnTo>
                  <a:lnTo>
                    <a:pt x="37537" y="6271"/>
                  </a:lnTo>
                  <a:lnTo>
                    <a:pt x="36214" y="6089"/>
                  </a:lnTo>
                  <a:lnTo>
                    <a:pt x="34892" y="5929"/>
                  </a:lnTo>
                  <a:lnTo>
                    <a:pt x="33614" y="5815"/>
                  </a:lnTo>
                  <a:lnTo>
                    <a:pt x="32337" y="5701"/>
                  </a:lnTo>
                  <a:lnTo>
                    <a:pt x="31106" y="5610"/>
                  </a:lnTo>
                  <a:lnTo>
                    <a:pt x="29897" y="5542"/>
                  </a:lnTo>
                  <a:lnTo>
                    <a:pt x="28712" y="5496"/>
                  </a:lnTo>
                  <a:lnTo>
                    <a:pt x="27526" y="5450"/>
                  </a:lnTo>
                  <a:lnTo>
                    <a:pt x="26385" y="5428"/>
                  </a:lnTo>
                  <a:lnTo>
                    <a:pt x="25268" y="5450"/>
                  </a:lnTo>
                  <a:lnTo>
                    <a:pt x="24196" y="5450"/>
                  </a:lnTo>
                  <a:lnTo>
                    <a:pt x="23124" y="5496"/>
                  </a:lnTo>
                  <a:lnTo>
                    <a:pt x="22075" y="5542"/>
                  </a:lnTo>
                  <a:lnTo>
                    <a:pt x="21049" y="5587"/>
                  </a:lnTo>
                  <a:lnTo>
                    <a:pt x="20069" y="5678"/>
                  </a:lnTo>
                  <a:lnTo>
                    <a:pt x="19088" y="5747"/>
                  </a:lnTo>
                  <a:lnTo>
                    <a:pt x="18153" y="5861"/>
                  </a:lnTo>
                  <a:lnTo>
                    <a:pt x="17218" y="5952"/>
                  </a:lnTo>
                  <a:lnTo>
                    <a:pt x="15462" y="6203"/>
                  </a:lnTo>
                  <a:lnTo>
                    <a:pt x="13775" y="6499"/>
                  </a:lnTo>
                  <a:lnTo>
                    <a:pt x="12201" y="6796"/>
                  </a:lnTo>
                  <a:lnTo>
                    <a:pt x="10719" y="7138"/>
                  </a:lnTo>
                  <a:lnTo>
                    <a:pt x="9328" y="7503"/>
                  </a:lnTo>
                  <a:lnTo>
                    <a:pt x="8051" y="7868"/>
                  </a:lnTo>
                  <a:lnTo>
                    <a:pt x="6865" y="8255"/>
                  </a:lnTo>
                  <a:lnTo>
                    <a:pt x="5770" y="8620"/>
                  </a:lnTo>
                  <a:lnTo>
                    <a:pt x="4767" y="9008"/>
                  </a:lnTo>
                  <a:lnTo>
                    <a:pt x="3855" y="9373"/>
                  </a:lnTo>
                  <a:lnTo>
                    <a:pt x="3057" y="9715"/>
                  </a:lnTo>
                  <a:lnTo>
                    <a:pt x="2327" y="10057"/>
                  </a:lnTo>
                  <a:lnTo>
                    <a:pt x="1711" y="10353"/>
                  </a:lnTo>
                  <a:lnTo>
                    <a:pt x="1187" y="10627"/>
                  </a:lnTo>
                  <a:lnTo>
                    <a:pt x="776" y="10878"/>
                  </a:lnTo>
                  <a:lnTo>
                    <a:pt x="206" y="11220"/>
                  </a:lnTo>
                  <a:lnTo>
                    <a:pt x="1" y="11334"/>
                  </a:lnTo>
                  <a:lnTo>
                    <a:pt x="1" y="18403"/>
                  </a:lnTo>
                  <a:lnTo>
                    <a:pt x="118310" y="18403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5B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87" name="Google Shape;287;p6"/>
          <p:cNvGrpSpPr/>
          <p:nvPr/>
        </p:nvGrpSpPr>
        <p:grpSpPr>
          <a:xfrm flipH="1">
            <a:off x="69225" y="637379"/>
            <a:ext cx="11319964" cy="6001363"/>
            <a:chOff x="1048650" y="4061275"/>
            <a:chExt cx="2655025" cy="1407625"/>
          </a:xfrm>
        </p:grpSpPr>
        <p:sp>
          <p:nvSpPr>
            <p:cNvPr id="288" name="Google Shape;288;p6"/>
            <p:cNvSpPr/>
            <p:nvPr/>
          </p:nvSpPr>
          <p:spPr>
            <a:xfrm>
              <a:off x="1225375" y="54324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0"/>
                  </a:moveTo>
                  <a:lnTo>
                    <a:pt x="69" y="46"/>
                  </a:lnTo>
                  <a:lnTo>
                    <a:pt x="24" y="91"/>
                  </a:lnTo>
                  <a:lnTo>
                    <a:pt x="1" y="160"/>
                  </a:lnTo>
                  <a:lnTo>
                    <a:pt x="24" y="228"/>
                  </a:lnTo>
                  <a:lnTo>
                    <a:pt x="69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320" y="297"/>
                  </a:lnTo>
                  <a:lnTo>
                    <a:pt x="343" y="228"/>
                  </a:lnTo>
                  <a:lnTo>
                    <a:pt x="366" y="160"/>
                  </a:lnTo>
                  <a:lnTo>
                    <a:pt x="343" y="91"/>
                  </a:lnTo>
                  <a:lnTo>
                    <a:pt x="320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9" name="Google Shape;289;p6"/>
            <p:cNvSpPr/>
            <p:nvPr/>
          </p:nvSpPr>
          <p:spPr>
            <a:xfrm>
              <a:off x="1467675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2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0" name="Google Shape;290;p6"/>
            <p:cNvSpPr/>
            <p:nvPr/>
          </p:nvSpPr>
          <p:spPr>
            <a:xfrm>
              <a:off x="2176900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1" name="Google Shape;291;p6"/>
            <p:cNvSpPr/>
            <p:nvPr/>
          </p:nvSpPr>
          <p:spPr>
            <a:xfrm>
              <a:off x="2231050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2" name="Google Shape;292;p6"/>
            <p:cNvSpPr/>
            <p:nvPr/>
          </p:nvSpPr>
          <p:spPr>
            <a:xfrm>
              <a:off x="1098397" y="4556671"/>
              <a:ext cx="8600" cy="9150"/>
            </a:xfrm>
            <a:custGeom>
              <a:avLst/>
              <a:gdLst/>
              <a:ahLst/>
              <a:cxnLst/>
              <a:rect l="l" t="t" r="r" b="b"/>
              <a:pathLst>
                <a:path w="344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7" y="69"/>
                  </a:lnTo>
                  <a:lnTo>
                    <a:pt x="1" y="115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3" name="Google Shape;293;p6"/>
            <p:cNvSpPr/>
            <p:nvPr/>
          </p:nvSpPr>
          <p:spPr>
            <a:xfrm>
              <a:off x="1048650" y="49039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114" y="1"/>
                  </a:moveTo>
                  <a:lnTo>
                    <a:pt x="46" y="46"/>
                  </a:lnTo>
                  <a:lnTo>
                    <a:pt x="0" y="92"/>
                  </a:lnTo>
                  <a:lnTo>
                    <a:pt x="0" y="160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114" y="320"/>
                  </a:lnTo>
                  <a:lnTo>
                    <a:pt x="183" y="343"/>
                  </a:lnTo>
                  <a:lnTo>
                    <a:pt x="251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4" name="Google Shape;294;p6"/>
            <p:cNvSpPr/>
            <p:nvPr/>
          </p:nvSpPr>
          <p:spPr>
            <a:xfrm>
              <a:off x="1089822" y="5128504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6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5" name="Google Shape;295;p6"/>
            <p:cNvSpPr/>
            <p:nvPr/>
          </p:nvSpPr>
          <p:spPr>
            <a:xfrm>
              <a:off x="1516150" y="4188400"/>
              <a:ext cx="9125" cy="8600"/>
            </a:xfrm>
            <a:custGeom>
              <a:avLst/>
              <a:gdLst/>
              <a:ahLst/>
              <a:cxnLst/>
              <a:rect l="l" t="t" r="r" b="b"/>
              <a:pathLst>
                <a:path w="365" h="344" extrusionOk="0">
                  <a:moveTo>
                    <a:pt x="114" y="1"/>
                  </a:moveTo>
                  <a:lnTo>
                    <a:pt x="68" y="47"/>
                  </a:lnTo>
                  <a:lnTo>
                    <a:pt x="23" y="92"/>
                  </a:lnTo>
                  <a:lnTo>
                    <a:pt x="0" y="161"/>
                  </a:lnTo>
                  <a:lnTo>
                    <a:pt x="23" y="229"/>
                  </a:lnTo>
                  <a:lnTo>
                    <a:pt x="68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319" y="297"/>
                  </a:lnTo>
                  <a:lnTo>
                    <a:pt x="342" y="229"/>
                  </a:lnTo>
                  <a:lnTo>
                    <a:pt x="365" y="161"/>
                  </a:lnTo>
                  <a:lnTo>
                    <a:pt x="342" y="92"/>
                  </a:lnTo>
                  <a:lnTo>
                    <a:pt x="319" y="47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6" name="Google Shape;296;p6"/>
            <p:cNvSpPr/>
            <p:nvPr/>
          </p:nvSpPr>
          <p:spPr>
            <a:xfrm>
              <a:off x="1048650" y="406127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7" name="Google Shape;297;p6"/>
            <p:cNvSpPr/>
            <p:nvPr/>
          </p:nvSpPr>
          <p:spPr>
            <a:xfrm>
              <a:off x="233880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60" y="0"/>
                  </a:moveTo>
                  <a:lnTo>
                    <a:pt x="92" y="23"/>
                  </a:lnTo>
                  <a:lnTo>
                    <a:pt x="46" y="68"/>
                  </a:lnTo>
                  <a:lnTo>
                    <a:pt x="1" y="114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6" y="319"/>
                  </a:lnTo>
                  <a:lnTo>
                    <a:pt x="92" y="342"/>
                  </a:lnTo>
                  <a:lnTo>
                    <a:pt x="160" y="365"/>
                  </a:lnTo>
                  <a:lnTo>
                    <a:pt x="229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8"/>
                  </a:lnTo>
                  <a:lnTo>
                    <a:pt x="229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8" name="Google Shape;298;p6"/>
            <p:cNvSpPr/>
            <p:nvPr/>
          </p:nvSpPr>
          <p:spPr>
            <a:xfrm>
              <a:off x="2043500" y="4204950"/>
              <a:ext cx="9125" cy="9150"/>
            </a:xfrm>
            <a:custGeom>
              <a:avLst/>
              <a:gdLst/>
              <a:ahLst/>
              <a:cxnLst/>
              <a:rect l="l" t="t" r="r" b="b"/>
              <a:pathLst>
                <a:path w="365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69" y="69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19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19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9" name="Google Shape;299;p6"/>
            <p:cNvSpPr/>
            <p:nvPr/>
          </p:nvSpPr>
          <p:spPr>
            <a:xfrm>
              <a:off x="2325700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0" name="Google Shape;300;p6"/>
            <p:cNvSpPr/>
            <p:nvPr/>
          </p:nvSpPr>
          <p:spPr>
            <a:xfrm>
              <a:off x="1340550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1" name="Google Shape;301;p6"/>
            <p:cNvSpPr/>
            <p:nvPr/>
          </p:nvSpPr>
          <p:spPr>
            <a:xfrm>
              <a:off x="1942575" y="437085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2" name="Google Shape;302;p6"/>
            <p:cNvSpPr/>
            <p:nvPr/>
          </p:nvSpPr>
          <p:spPr>
            <a:xfrm>
              <a:off x="2317725" y="436742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2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2" y="365"/>
                  </a:lnTo>
                  <a:lnTo>
                    <a:pt x="251" y="343"/>
                  </a:lnTo>
                  <a:lnTo>
                    <a:pt x="296" y="297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5"/>
                  </a:lnTo>
                  <a:lnTo>
                    <a:pt x="296" y="46"/>
                  </a:lnTo>
                  <a:lnTo>
                    <a:pt x="251" y="23"/>
                  </a:lnTo>
                  <a:lnTo>
                    <a:pt x="1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3" name="Google Shape;303;p6"/>
            <p:cNvSpPr/>
            <p:nvPr/>
          </p:nvSpPr>
          <p:spPr>
            <a:xfrm>
              <a:off x="1122990" y="495920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6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0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3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2" y="92"/>
                  </a:lnTo>
                  <a:lnTo>
                    <a:pt x="798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4" name="Google Shape;304;p6"/>
            <p:cNvSpPr/>
            <p:nvPr/>
          </p:nvSpPr>
          <p:spPr>
            <a:xfrm>
              <a:off x="2107925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70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60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60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70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981" y="1004"/>
                  </a:lnTo>
                  <a:lnTo>
                    <a:pt x="1049" y="913"/>
                  </a:lnTo>
                  <a:lnTo>
                    <a:pt x="1117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7" y="366"/>
                  </a:lnTo>
                  <a:lnTo>
                    <a:pt x="1049" y="252"/>
                  </a:lnTo>
                  <a:lnTo>
                    <a:pt x="981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5" name="Google Shape;305;p6"/>
            <p:cNvSpPr/>
            <p:nvPr/>
          </p:nvSpPr>
          <p:spPr>
            <a:xfrm>
              <a:off x="2372450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6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1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91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6" y="1140"/>
                  </a:lnTo>
                  <a:lnTo>
                    <a:pt x="707" y="1140"/>
                  </a:lnTo>
                  <a:lnTo>
                    <a:pt x="798" y="1095"/>
                  </a:lnTo>
                  <a:lnTo>
                    <a:pt x="912" y="1049"/>
                  </a:lnTo>
                  <a:lnTo>
                    <a:pt x="981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0" y="684"/>
                  </a:lnTo>
                  <a:lnTo>
                    <a:pt x="1163" y="570"/>
                  </a:lnTo>
                  <a:lnTo>
                    <a:pt x="1140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981" y="160"/>
                  </a:lnTo>
                  <a:lnTo>
                    <a:pt x="912" y="91"/>
                  </a:lnTo>
                  <a:lnTo>
                    <a:pt x="798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6" name="Google Shape;306;p6"/>
            <p:cNvSpPr/>
            <p:nvPr/>
          </p:nvSpPr>
          <p:spPr>
            <a:xfrm>
              <a:off x="1633575" y="52174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4" y="1"/>
                  </a:moveTo>
                  <a:lnTo>
                    <a:pt x="480" y="24"/>
                  </a:lnTo>
                  <a:lnTo>
                    <a:pt x="366" y="47"/>
                  </a:lnTo>
                  <a:lnTo>
                    <a:pt x="274" y="115"/>
                  </a:lnTo>
                  <a:lnTo>
                    <a:pt x="183" y="183"/>
                  </a:lnTo>
                  <a:lnTo>
                    <a:pt x="115" y="275"/>
                  </a:lnTo>
                  <a:lnTo>
                    <a:pt x="46" y="366"/>
                  </a:lnTo>
                  <a:lnTo>
                    <a:pt x="24" y="480"/>
                  </a:lnTo>
                  <a:lnTo>
                    <a:pt x="1" y="594"/>
                  </a:lnTo>
                  <a:lnTo>
                    <a:pt x="24" y="708"/>
                  </a:lnTo>
                  <a:lnTo>
                    <a:pt x="46" y="822"/>
                  </a:lnTo>
                  <a:lnTo>
                    <a:pt x="115" y="913"/>
                  </a:lnTo>
                  <a:lnTo>
                    <a:pt x="183" y="1004"/>
                  </a:lnTo>
                  <a:lnTo>
                    <a:pt x="274" y="1073"/>
                  </a:lnTo>
                  <a:lnTo>
                    <a:pt x="366" y="1118"/>
                  </a:lnTo>
                  <a:lnTo>
                    <a:pt x="480" y="1164"/>
                  </a:lnTo>
                  <a:lnTo>
                    <a:pt x="708" y="1164"/>
                  </a:lnTo>
                  <a:lnTo>
                    <a:pt x="822" y="1118"/>
                  </a:lnTo>
                  <a:lnTo>
                    <a:pt x="913" y="1073"/>
                  </a:lnTo>
                  <a:lnTo>
                    <a:pt x="1004" y="1004"/>
                  </a:lnTo>
                  <a:lnTo>
                    <a:pt x="1073" y="913"/>
                  </a:lnTo>
                  <a:lnTo>
                    <a:pt x="1118" y="822"/>
                  </a:lnTo>
                  <a:lnTo>
                    <a:pt x="1164" y="708"/>
                  </a:lnTo>
                  <a:lnTo>
                    <a:pt x="1164" y="594"/>
                  </a:lnTo>
                  <a:lnTo>
                    <a:pt x="1164" y="480"/>
                  </a:lnTo>
                  <a:lnTo>
                    <a:pt x="1118" y="366"/>
                  </a:lnTo>
                  <a:lnTo>
                    <a:pt x="1073" y="275"/>
                  </a:lnTo>
                  <a:lnTo>
                    <a:pt x="1004" y="183"/>
                  </a:lnTo>
                  <a:lnTo>
                    <a:pt x="913" y="115"/>
                  </a:lnTo>
                  <a:lnTo>
                    <a:pt x="822" y="47"/>
                  </a:lnTo>
                  <a:lnTo>
                    <a:pt x="708" y="24"/>
                  </a:lnTo>
                  <a:lnTo>
                    <a:pt x="59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7" name="Google Shape;307;p6"/>
            <p:cNvSpPr/>
            <p:nvPr/>
          </p:nvSpPr>
          <p:spPr>
            <a:xfrm>
              <a:off x="1123279" y="4317839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0" y="456"/>
                  </a:lnTo>
                  <a:lnTo>
                    <a:pt x="0" y="570"/>
                  </a:lnTo>
                  <a:lnTo>
                    <a:pt x="0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095" y="798"/>
                  </a:lnTo>
                  <a:lnTo>
                    <a:pt x="1141" y="684"/>
                  </a:lnTo>
                  <a:lnTo>
                    <a:pt x="1141" y="570"/>
                  </a:lnTo>
                  <a:lnTo>
                    <a:pt x="1141" y="456"/>
                  </a:lnTo>
                  <a:lnTo>
                    <a:pt x="1095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8" name="Google Shape;308;p6"/>
            <p:cNvSpPr/>
            <p:nvPr/>
          </p:nvSpPr>
          <p:spPr>
            <a:xfrm>
              <a:off x="1764700" y="43822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2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1" y="457"/>
                  </a:lnTo>
                  <a:lnTo>
                    <a:pt x="1" y="571"/>
                  </a:lnTo>
                  <a:lnTo>
                    <a:pt x="1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685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1" y="981"/>
                  </a:lnTo>
                  <a:lnTo>
                    <a:pt x="1050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9" name="Google Shape;309;p6"/>
            <p:cNvSpPr/>
            <p:nvPr/>
          </p:nvSpPr>
          <p:spPr>
            <a:xfrm>
              <a:off x="2528075" y="54324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1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20" y="228"/>
                  </a:lnTo>
                  <a:lnTo>
                    <a:pt x="343" y="160"/>
                  </a:lnTo>
                  <a:lnTo>
                    <a:pt x="320" y="91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0" name="Google Shape;310;p6"/>
            <p:cNvSpPr/>
            <p:nvPr/>
          </p:nvSpPr>
          <p:spPr>
            <a:xfrm>
              <a:off x="2769800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7" y="46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1" name="Google Shape;311;p6"/>
            <p:cNvSpPr/>
            <p:nvPr/>
          </p:nvSpPr>
          <p:spPr>
            <a:xfrm>
              <a:off x="3479025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5" y="23"/>
                  </a:lnTo>
                  <a:lnTo>
                    <a:pt x="69" y="46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2" name="Google Shape;312;p6"/>
            <p:cNvSpPr/>
            <p:nvPr/>
          </p:nvSpPr>
          <p:spPr>
            <a:xfrm>
              <a:off x="3533175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69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69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320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320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3" name="Google Shape;313;p6"/>
            <p:cNvSpPr/>
            <p:nvPr/>
          </p:nvSpPr>
          <p:spPr>
            <a:xfrm>
              <a:off x="2337675" y="45658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4" name="Google Shape;314;p6"/>
            <p:cNvSpPr/>
            <p:nvPr/>
          </p:nvSpPr>
          <p:spPr>
            <a:xfrm>
              <a:off x="2350775" y="49039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92"/>
                  </a:lnTo>
                  <a:lnTo>
                    <a:pt x="1" y="160"/>
                  </a:lnTo>
                  <a:lnTo>
                    <a:pt x="23" y="229"/>
                  </a:lnTo>
                  <a:lnTo>
                    <a:pt x="46" y="297"/>
                  </a:lnTo>
                  <a:lnTo>
                    <a:pt x="115" y="320"/>
                  </a:lnTo>
                  <a:lnTo>
                    <a:pt x="183" y="343"/>
                  </a:lnTo>
                  <a:lnTo>
                    <a:pt x="252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5" name="Google Shape;315;p6"/>
            <p:cNvSpPr/>
            <p:nvPr/>
          </p:nvSpPr>
          <p:spPr>
            <a:xfrm>
              <a:off x="2335375" y="5104000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7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6" name="Google Shape;316;p6"/>
            <p:cNvSpPr/>
            <p:nvPr/>
          </p:nvSpPr>
          <p:spPr>
            <a:xfrm>
              <a:off x="2818850" y="4188400"/>
              <a:ext cx="8575" cy="8600"/>
            </a:xfrm>
            <a:custGeom>
              <a:avLst/>
              <a:gdLst/>
              <a:ahLst/>
              <a:cxnLst/>
              <a:rect l="l" t="t" r="r" b="b"/>
              <a:pathLst>
                <a:path w="343" h="344" extrusionOk="0">
                  <a:moveTo>
                    <a:pt x="91" y="1"/>
                  </a:moveTo>
                  <a:lnTo>
                    <a:pt x="46" y="47"/>
                  </a:lnTo>
                  <a:lnTo>
                    <a:pt x="0" y="92"/>
                  </a:lnTo>
                  <a:lnTo>
                    <a:pt x="0" y="161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91" y="343"/>
                  </a:lnTo>
                  <a:lnTo>
                    <a:pt x="228" y="343"/>
                  </a:lnTo>
                  <a:lnTo>
                    <a:pt x="297" y="297"/>
                  </a:lnTo>
                  <a:lnTo>
                    <a:pt x="319" y="229"/>
                  </a:lnTo>
                  <a:lnTo>
                    <a:pt x="342" y="161"/>
                  </a:lnTo>
                  <a:lnTo>
                    <a:pt x="319" y="92"/>
                  </a:lnTo>
                  <a:lnTo>
                    <a:pt x="297" y="47"/>
                  </a:lnTo>
                  <a:lnTo>
                    <a:pt x="2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7" name="Google Shape;317;p6"/>
            <p:cNvSpPr/>
            <p:nvPr/>
          </p:nvSpPr>
          <p:spPr>
            <a:xfrm>
              <a:off x="2350775" y="4061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8" name="Google Shape;318;p6"/>
            <p:cNvSpPr/>
            <p:nvPr/>
          </p:nvSpPr>
          <p:spPr>
            <a:xfrm>
              <a:off x="364095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2" y="0"/>
                  </a:moveTo>
                  <a:lnTo>
                    <a:pt x="114" y="23"/>
                  </a:lnTo>
                  <a:lnTo>
                    <a:pt x="46" y="68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2" y="365"/>
                  </a:lnTo>
                  <a:lnTo>
                    <a:pt x="251" y="342"/>
                  </a:lnTo>
                  <a:lnTo>
                    <a:pt x="296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6" y="68"/>
                  </a:lnTo>
                  <a:lnTo>
                    <a:pt x="251" y="23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9" name="Google Shape;319;p6"/>
            <p:cNvSpPr/>
            <p:nvPr/>
          </p:nvSpPr>
          <p:spPr>
            <a:xfrm>
              <a:off x="3346200" y="4204950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60" y="0"/>
                  </a:moveTo>
                  <a:lnTo>
                    <a:pt x="91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91" y="342"/>
                  </a:lnTo>
                  <a:lnTo>
                    <a:pt x="160" y="365"/>
                  </a:lnTo>
                  <a:lnTo>
                    <a:pt x="228" y="342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28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0" name="Google Shape;320;p6"/>
            <p:cNvSpPr/>
            <p:nvPr/>
          </p:nvSpPr>
          <p:spPr>
            <a:xfrm>
              <a:off x="3627825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19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1" name="Google Shape;321;p6"/>
            <p:cNvSpPr/>
            <p:nvPr/>
          </p:nvSpPr>
          <p:spPr>
            <a:xfrm>
              <a:off x="2642675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2" name="Google Shape;322;p6"/>
            <p:cNvSpPr/>
            <p:nvPr/>
          </p:nvSpPr>
          <p:spPr>
            <a:xfrm>
              <a:off x="3244700" y="4370850"/>
              <a:ext cx="8600" cy="8575"/>
            </a:xfrm>
            <a:custGeom>
              <a:avLst/>
              <a:gdLst/>
              <a:ahLst/>
              <a:cxnLst/>
              <a:rect l="l" t="t" r="r" b="b"/>
              <a:pathLst>
                <a:path w="344" h="343" extrusionOk="0">
                  <a:moveTo>
                    <a:pt x="115" y="0"/>
                  </a:moveTo>
                  <a:lnTo>
                    <a:pt x="47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7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3" name="Google Shape;323;p6"/>
            <p:cNvSpPr/>
            <p:nvPr/>
          </p:nvSpPr>
          <p:spPr>
            <a:xfrm>
              <a:off x="3619850" y="43674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4" name="Google Shape;324;p6"/>
            <p:cNvSpPr/>
            <p:nvPr/>
          </p:nvSpPr>
          <p:spPr>
            <a:xfrm>
              <a:off x="2485325" y="50293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79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115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1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115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79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821" y="1118"/>
                  </a:lnTo>
                  <a:lnTo>
                    <a:pt x="913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64" y="685"/>
                  </a:lnTo>
                  <a:lnTo>
                    <a:pt x="1164" y="571"/>
                  </a:lnTo>
                  <a:lnTo>
                    <a:pt x="1164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2"/>
                  </a:lnTo>
                  <a:lnTo>
                    <a:pt x="821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5" name="Google Shape;325;p6"/>
            <p:cNvSpPr/>
            <p:nvPr/>
          </p:nvSpPr>
          <p:spPr>
            <a:xfrm>
              <a:off x="3410050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3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83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83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1004" y="1004"/>
                  </a:lnTo>
                  <a:lnTo>
                    <a:pt x="1072" y="913"/>
                  </a:lnTo>
                  <a:lnTo>
                    <a:pt x="1118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8" y="366"/>
                  </a:lnTo>
                  <a:lnTo>
                    <a:pt x="1072" y="252"/>
                  </a:lnTo>
                  <a:lnTo>
                    <a:pt x="1004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6" name="Google Shape;326;p6"/>
            <p:cNvSpPr/>
            <p:nvPr/>
          </p:nvSpPr>
          <p:spPr>
            <a:xfrm>
              <a:off x="3674575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7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83" y="160"/>
                  </a:lnTo>
                  <a:lnTo>
                    <a:pt x="114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114" y="889"/>
                  </a:lnTo>
                  <a:lnTo>
                    <a:pt x="183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7" y="1140"/>
                  </a:lnTo>
                  <a:lnTo>
                    <a:pt x="707" y="1140"/>
                  </a:lnTo>
                  <a:lnTo>
                    <a:pt x="799" y="1095"/>
                  </a:lnTo>
                  <a:lnTo>
                    <a:pt x="913" y="1049"/>
                  </a:lnTo>
                  <a:lnTo>
                    <a:pt x="1004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3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1"/>
                  </a:lnTo>
                  <a:lnTo>
                    <a:pt x="799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7" name="Google Shape;327;p6"/>
            <p:cNvSpPr/>
            <p:nvPr/>
          </p:nvSpPr>
          <p:spPr>
            <a:xfrm>
              <a:off x="2936275" y="5217450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571" y="1"/>
                  </a:moveTo>
                  <a:lnTo>
                    <a:pt x="457" y="24"/>
                  </a:lnTo>
                  <a:lnTo>
                    <a:pt x="343" y="47"/>
                  </a:lnTo>
                  <a:lnTo>
                    <a:pt x="252" y="115"/>
                  </a:lnTo>
                  <a:lnTo>
                    <a:pt x="160" y="183"/>
                  </a:lnTo>
                  <a:lnTo>
                    <a:pt x="92" y="275"/>
                  </a:lnTo>
                  <a:lnTo>
                    <a:pt x="46" y="366"/>
                  </a:lnTo>
                  <a:lnTo>
                    <a:pt x="1" y="480"/>
                  </a:lnTo>
                  <a:lnTo>
                    <a:pt x="1" y="594"/>
                  </a:lnTo>
                  <a:lnTo>
                    <a:pt x="1" y="708"/>
                  </a:lnTo>
                  <a:lnTo>
                    <a:pt x="46" y="822"/>
                  </a:lnTo>
                  <a:lnTo>
                    <a:pt x="92" y="913"/>
                  </a:lnTo>
                  <a:lnTo>
                    <a:pt x="160" y="1004"/>
                  </a:lnTo>
                  <a:lnTo>
                    <a:pt x="252" y="1073"/>
                  </a:lnTo>
                  <a:lnTo>
                    <a:pt x="343" y="1118"/>
                  </a:lnTo>
                  <a:lnTo>
                    <a:pt x="457" y="1164"/>
                  </a:lnTo>
                  <a:lnTo>
                    <a:pt x="685" y="1164"/>
                  </a:lnTo>
                  <a:lnTo>
                    <a:pt x="799" y="1118"/>
                  </a:lnTo>
                  <a:lnTo>
                    <a:pt x="890" y="1073"/>
                  </a:lnTo>
                  <a:lnTo>
                    <a:pt x="981" y="1004"/>
                  </a:lnTo>
                  <a:lnTo>
                    <a:pt x="1050" y="913"/>
                  </a:lnTo>
                  <a:lnTo>
                    <a:pt x="1095" y="822"/>
                  </a:lnTo>
                  <a:lnTo>
                    <a:pt x="1141" y="708"/>
                  </a:lnTo>
                  <a:lnTo>
                    <a:pt x="1141" y="594"/>
                  </a:lnTo>
                  <a:lnTo>
                    <a:pt x="1141" y="480"/>
                  </a:lnTo>
                  <a:lnTo>
                    <a:pt x="1095" y="366"/>
                  </a:lnTo>
                  <a:lnTo>
                    <a:pt x="1050" y="275"/>
                  </a:lnTo>
                  <a:lnTo>
                    <a:pt x="981" y="183"/>
                  </a:lnTo>
                  <a:lnTo>
                    <a:pt x="890" y="115"/>
                  </a:lnTo>
                  <a:lnTo>
                    <a:pt x="799" y="47"/>
                  </a:lnTo>
                  <a:lnTo>
                    <a:pt x="685" y="24"/>
                  </a:lnTo>
                  <a:lnTo>
                    <a:pt x="5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8" name="Google Shape;328;p6"/>
            <p:cNvSpPr/>
            <p:nvPr/>
          </p:nvSpPr>
          <p:spPr>
            <a:xfrm>
              <a:off x="2510975" y="440677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1" y="456"/>
                  </a:lnTo>
                  <a:lnTo>
                    <a:pt x="1" y="570"/>
                  </a:lnTo>
                  <a:lnTo>
                    <a:pt x="1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4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9" name="Google Shape;329;p6"/>
            <p:cNvSpPr/>
            <p:nvPr/>
          </p:nvSpPr>
          <p:spPr>
            <a:xfrm>
              <a:off x="3066825" y="4382250"/>
              <a:ext cx="29125" cy="29100"/>
            </a:xfrm>
            <a:custGeom>
              <a:avLst/>
              <a:gdLst/>
              <a:ahLst/>
              <a:cxnLst/>
              <a:rect l="l" t="t" r="r" b="b"/>
              <a:pathLst>
                <a:path w="1165" h="1164" extrusionOk="0">
                  <a:moveTo>
                    <a:pt x="457" y="0"/>
                  </a:moveTo>
                  <a:lnTo>
                    <a:pt x="366" y="46"/>
                  </a:lnTo>
                  <a:lnTo>
                    <a:pt x="252" y="92"/>
                  </a:lnTo>
                  <a:lnTo>
                    <a:pt x="161" y="160"/>
                  </a:lnTo>
                  <a:lnTo>
                    <a:pt x="92" y="251"/>
                  </a:lnTo>
                  <a:lnTo>
                    <a:pt x="47" y="343"/>
                  </a:lnTo>
                  <a:lnTo>
                    <a:pt x="24" y="457"/>
                  </a:lnTo>
                  <a:lnTo>
                    <a:pt x="1" y="571"/>
                  </a:lnTo>
                  <a:lnTo>
                    <a:pt x="24" y="685"/>
                  </a:lnTo>
                  <a:lnTo>
                    <a:pt x="47" y="799"/>
                  </a:lnTo>
                  <a:lnTo>
                    <a:pt x="92" y="890"/>
                  </a:lnTo>
                  <a:lnTo>
                    <a:pt x="161" y="981"/>
                  </a:lnTo>
                  <a:lnTo>
                    <a:pt x="252" y="1049"/>
                  </a:lnTo>
                  <a:lnTo>
                    <a:pt x="366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708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2" y="981"/>
                  </a:lnTo>
                  <a:lnTo>
                    <a:pt x="1073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3" y="251"/>
                  </a:lnTo>
                  <a:lnTo>
                    <a:pt x="982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30" name="Google Shape;330;p6"/>
          <p:cNvSpPr/>
          <p:nvPr/>
        </p:nvSpPr>
        <p:spPr>
          <a:xfrm>
            <a:off x="946867" y="-23800"/>
            <a:ext cx="10294400" cy="6931200"/>
          </a:xfrm>
          <a:prstGeom prst="rect">
            <a:avLst/>
          </a:prstGeom>
          <a:solidFill>
            <a:srgbClr val="FFFFFF">
              <a:alpha val="899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1" name="Google Shape;331;p6"/>
          <p:cNvSpPr/>
          <p:nvPr/>
        </p:nvSpPr>
        <p:spPr>
          <a:xfrm rot="10800000">
            <a:off x="11486434" y="2767471"/>
            <a:ext cx="492980" cy="462661"/>
          </a:xfrm>
          <a:custGeom>
            <a:avLst/>
            <a:gdLst/>
            <a:ahLst/>
            <a:cxnLst/>
            <a:rect l="l" t="t" r="r" b="b"/>
            <a:pathLst>
              <a:path w="4813" h="4517" extrusionOk="0">
                <a:moveTo>
                  <a:pt x="3854" y="1"/>
                </a:moveTo>
                <a:lnTo>
                  <a:pt x="3672" y="24"/>
                </a:lnTo>
                <a:lnTo>
                  <a:pt x="3490" y="69"/>
                </a:lnTo>
                <a:lnTo>
                  <a:pt x="3330" y="160"/>
                </a:lnTo>
                <a:lnTo>
                  <a:pt x="3170" y="274"/>
                </a:lnTo>
                <a:lnTo>
                  <a:pt x="228" y="3239"/>
                </a:lnTo>
                <a:lnTo>
                  <a:pt x="137" y="3353"/>
                </a:lnTo>
                <a:lnTo>
                  <a:pt x="69" y="3467"/>
                </a:lnTo>
                <a:lnTo>
                  <a:pt x="23" y="3627"/>
                </a:lnTo>
                <a:lnTo>
                  <a:pt x="0" y="3764"/>
                </a:lnTo>
                <a:lnTo>
                  <a:pt x="23" y="3923"/>
                </a:lnTo>
                <a:lnTo>
                  <a:pt x="69" y="4060"/>
                </a:lnTo>
                <a:lnTo>
                  <a:pt x="137" y="4174"/>
                </a:lnTo>
                <a:lnTo>
                  <a:pt x="228" y="4288"/>
                </a:lnTo>
                <a:lnTo>
                  <a:pt x="342" y="4402"/>
                </a:lnTo>
                <a:lnTo>
                  <a:pt x="479" y="4470"/>
                </a:lnTo>
                <a:lnTo>
                  <a:pt x="616" y="4493"/>
                </a:lnTo>
                <a:lnTo>
                  <a:pt x="753" y="4516"/>
                </a:lnTo>
                <a:lnTo>
                  <a:pt x="890" y="4493"/>
                </a:lnTo>
                <a:lnTo>
                  <a:pt x="1027" y="4470"/>
                </a:lnTo>
                <a:lnTo>
                  <a:pt x="1163" y="4402"/>
                </a:lnTo>
                <a:lnTo>
                  <a:pt x="1277" y="4288"/>
                </a:lnTo>
                <a:lnTo>
                  <a:pt x="3968" y="1620"/>
                </a:lnTo>
                <a:lnTo>
                  <a:pt x="4037" y="1529"/>
                </a:lnTo>
                <a:lnTo>
                  <a:pt x="4082" y="1460"/>
                </a:lnTo>
                <a:lnTo>
                  <a:pt x="4105" y="1369"/>
                </a:lnTo>
                <a:lnTo>
                  <a:pt x="4105" y="1278"/>
                </a:lnTo>
                <a:lnTo>
                  <a:pt x="4105" y="1164"/>
                </a:lnTo>
                <a:lnTo>
                  <a:pt x="4082" y="1095"/>
                </a:lnTo>
                <a:lnTo>
                  <a:pt x="4037" y="1004"/>
                </a:lnTo>
                <a:lnTo>
                  <a:pt x="3968" y="936"/>
                </a:lnTo>
                <a:lnTo>
                  <a:pt x="3900" y="867"/>
                </a:lnTo>
                <a:lnTo>
                  <a:pt x="3809" y="822"/>
                </a:lnTo>
                <a:lnTo>
                  <a:pt x="3718" y="799"/>
                </a:lnTo>
                <a:lnTo>
                  <a:pt x="3626" y="776"/>
                </a:lnTo>
                <a:lnTo>
                  <a:pt x="3535" y="799"/>
                </a:lnTo>
                <a:lnTo>
                  <a:pt x="3444" y="822"/>
                </a:lnTo>
                <a:lnTo>
                  <a:pt x="3375" y="867"/>
                </a:lnTo>
                <a:lnTo>
                  <a:pt x="3284" y="936"/>
                </a:lnTo>
                <a:lnTo>
                  <a:pt x="1004" y="3216"/>
                </a:lnTo>
                <a:lnTo>
                  <a:pt x="981" y="3285"/>
                </a:lnTo>
                <a:lnTo>
                  <a:pt x="1004" y="3330"/>
                </a:lnTo>
                <a:lnTo>
                  <a:pt x="1049" y="3353"/>
                </a:lnTo>
                <a:lnTo>
                  <a:pt x="1118" y="3330"/>
                </a:lnTo>
                <a:lnTo>
                  <a:pt x="3398" y="1027"/>
                </a:lnTo>
                <a:lnTo>
                  <a:pt x="3512" y="959"/>
                </a:lnTo>
                <a:lnTo>
                  <a:pt x="3626" y="936"/>
                </a:lnTo>
                <a:lnTo>
                  <a:pt x="3763" y="959"/>
                </a:lnTo>
                <a:lnTo>
                  <a:pt x="3854" y="1027"/>
                </a:lnTo>
                <a:lnTo>
                  <a:pt x="3923" y="1141"/>
                </a:lnTo>
                <a:lnTo>
                  <a:pt x="3946" y="1278"/>
                </a:lnTo>
                <a:lnTo>
                  <a:pt x="3923" y="1392"/>
                </a:lnTo>
                <a:lnTo>
                  <a:pt x="3854" y="1506"/>
                </a:lnTo>
                <a:lnTo>
                  <a:pt x="1163" y="4174"/>
                </a:lnTo>
                <a:lnTo>
                  <a:pt x="1072" y="4265"/>
                </a:lnTo>
                <a:lnTo>
                  <a:pt x="981" y="4311"/>
                </a:lnTo>
                <a:lnTo>
                  <a:pt x="867" y="4356"/>
                </a:lnTo>
                <a:lnTo>
                  <a:pt x="639" y="4356"/>
                </a:lnTo>
                <a:lnTo>
                  <a:pt x="525" y="4311"/>
                </a:lnTo>
                <a:lnTo>
                  <a:pt x="434" y="4265"/>
                </a:lnTo>
                <a:lnTo>
                  <a:pt x="342" y="4174"/>
                </a:lnTo>
                <a:lnTo>
                  <a:pt x="251" y="4083"/>
                </a:lnTo>
                <a:lnTo>
                  <a:pt x="206" y="3992"/>
                </a:lnTo>
                <a:lnTo>
                  <a:pt x="160" y="3878"/>
                </a:lnTo>
                <a:lnTo>
                  <a:pt x="160" y="3764"/>
                </a:lnTo>
                <a:lnTo>
                  <a:pt x="160" y="3650"/>
                </a:lnTo>
                <a:lnTo>
                  <a:pt x="206" y="3536"/>
                </a:lnTo>
                <a:lnTo>
                  <a:pt x="251" y="3444"/>
                </a:lnTo>
                <a:lnTo>
                  <a:pt x="342" y="3353"/>
                </a:lnTo>
                <a:lnTo>
                  <a:pt x="3284" y="388"/>
                </a:lnTo>
                <a:lnTo>
                  <a:pt x="3421" y="297"/>
                </a:lnTo>
                <a:lnTo>
                  <a:pt x="3558" y="229"/>
                </a:lnTo>
                <a:lnTo>
                  <a:pt x="3695" y="183"/>
                </a:lnTo>
                <a:lnTo>
                  <a:pt x="3854" y="160"/>
                </a:lnTo>
                <a:lnTo>
                  <a:pt x="4014" y="183"/>
                </a:lnTo>
                <a:lnTo>
                  <a:pt x="4151" y="229"/>
                </a:lnTo>
                <a:lnTo>
                  <a:pt x="4288" y="297"/>
                </a:lnTo>
                <a:lnTo>
                  <a:pt x="4424" y="388"/>
                </a:lnTo>
                <a:lnTo>
                  <a:pt x="4516" y="525"/>
                </a:lnTo>
                <a:lnTo>
                  <a:pt x="4584" y="662"/>
                </a:lnTo>
                <a:lnTo>
                  <a:pt x="4630" y="799"/>
                </a:lnTo>
                <a:lnTo>
                  <a:pt x="4653" y="959"/>
                </a:lnTo>
                <a:lnTo>
                  <a:pt x="4630" y="1118"/>
                </a:lnTo>
                <a:lnTo>
                  <a:pt x="4584" y="1255"/>
                </a:lnTo>
                <a:lnTo>
                  <a:pt x="4516" y="1392"/>
                </a:lnTo>
                <a:lnTo>
                  <a:pt x="4424" y="1529"/>
                </a:lnTo>
                <a:lnTo>
                  <a:pt x="2577" y="3376"/>
                </a:lnTo>
                <a:lnTo>
                  <a:pt x="2555" y="3421"/>
                </a:lnTo>
                <a:lnTo>
                  <a:pt x="2577" y="3490"/>
                </a:lnTo>
                <a:lnTo>
                  <a:pt x="2623" y="3513"/>
                </a:lnTo>
                <a:lnTo>
                  <a:pt x="2691" y="3490"/>
                </a:lnTo>
                <a:lnTo>
                  <a:pt x="4539" y="1643"/>
                </a:lnTo>
                <a:lnTo>
                  <a:pt x="4653" y="1483"/>
                </a:lnTo>
                <a:lnTo>
                  <a:pt x="4744" y="1323"/>
                </a:lnTo>
                <a:lnTo>
                  <a:pt x="4789" y="1141"/>
                </a:lnTo>
                <a:lnTo>
                  <a:pt x="4812" y="959"/>
                </a:lnTo>
                <a:lnTo>
                  <a:pt x="4789" y="776"/>
                </a:lnTo>
                <a:lnTo>
                  <a:pt x="4744" y="594"/>
                </a:lnTo>
                <a:lnTo>
                  <a:pt x="4653" y="434"/>
                </a:lnTo>
                <a:lnTo>
                  <a:pt x="4539" y="274"/>
                </a:lnTo>
                <a:lnTo>
                  <a:pt x="4379" y="160"/>
                </a:lnTo>
                <a:lnTo>
                  <a:pt x="4219" y="69"/>
                </a:lnTo>
                <a:lnTo>
                  <a:pt x="4037" y="24"/>
                </a:lnTo>
                <a:lnTo>
                  <a:pt x="3854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332" name="Google Shape;332;p6"/>
          <p:cNvGrpSpPr/>
          <p:nvPr/>
        </p:nvGrpSpPr>
        <p:grpSpPr>
          <a:xfrm rot="7612950">
            <a:off x="7395593" y="780376"/>
            <a:ext cx="313131" cy="282709"/>
            <a:chOff x="6393135" y="471613"/>
            <a:chExt cx="234839" cy="212023"/>
          </a:xfrm>
        </p:grpSpPr>
        <p:sp>
          <p:nvSpPr>
            <p:cNvPr id="333" name="Google Shape;333;p6"/>
            <p:cNvSpPr/>
            <p:nvPr/>
          </p:nvSpPr>
          <p:spPr>
            <a:xfrm rot="10800000">
              <a:off x="6393135" y="471613"/>
              <a:ext cx="234839" cy="173460"/>
            </a:xfrm>
            <a:custGeom>
              <a:avLst/>
              <a:gdLst/>
              <a:ahLst/>
              <a:cxnLst/>
              <a:rect l="l" t="t" r="r" b="b"/>
              <a:pathLst>
                <a:path w="3057" h="2258" extrusionOk="0">
                  <a:moveTo>
                    <a:pt x="115" y="0"/>
                  </a:moveTo>
                  <a:lnTo>
                    <a:pt x="69" y="23"/>
                  </a:lnTo>
                  <a:lnTo>
                    <a:pt x="46" y="46"/>
                  </a:lnTo>
                  <a:lnTo>
                    <a:pt x="1" y="69"/>
                  </a:lnTo>
                  <a:lnTo>
                    <a:pt x="1" y="114"/>
                  </a:lnTo>
                  <a:lnTo>
                    <a:pt x="1" y="137"/>
                  </a:lnTo>
                  <a:lnTo>
                    <a:pt x="24" y="183"/>
                  </a:lnTo>
                  <a:lnTo>
                    <a:pt x="46" y="205"/>
                  </a:lnTo>
                  <a:lnTo>
                    <a:pt x="92" y="228"/>
                  </a:lnTo>
                  <a:lnTo>
                    <a:pt x="320" y="251"/>
                  </a:lnTo>
                  <a:lnTo>
                    <a:pt x="548" y="342"/>
                  </a:lnTo>
                  <a:lnTo>
                    <a:pt x="776" y="456"/>
                  </a:lnTo>
                  <a:lnTo>
                    <a:pt x="1027" y="570"/>
                  </a:lnTo>
                  <a:lnTo>
                    <a:pt x="1255" y="730"/>
                  </a:lnTo>
                  <a:lnTo>
                    <a:pt x="1483" y="890"/>
                  </a:lnTo>
                  <a:lnTo>
                    <a:pt x="1916" y="1254"/>
                  </a:lnTo>
                  <a:lnTo>
                    <a:pt x="2304" y="1596"/>
                  </a:lnTo>
                  <a:lnTo>
                    <a:pt x="2601" y="1916"/>
                  </a:lnTo>
                  <a:lnTo>
                    <a:pt x="2874" y="2212"/>
                  </a:lnTo>
                  <a:lnTo>
                    <a:pt x="2920" y="2235"/>
                  </a:lnTo>
                  <a:lnTo>
                    <a:pt x="2965" y="2258"/>
                  </a:lnTo>
                  <a:lnTo>
                    <a:pt x="3034" y="2235"/>
                  </a:lnTo>
                  <a:lnTo>
                    <a:pt x="3057" y="2189"/>
                  </a:lnTo>
                  <a:lnTo>
                    <a:pt x="3057" y="2144"/>
                  </a:lnTo>
                  <a:lnTo>
                    <a:pt x="3057" y="2121"/>
                  </a:lnTo>
                  <a:lnTo>
                    <a:pt x="3034" y="2075"/>
                  </a:lnTo>
                  <a:lnTo>
                    <a:pt x="2737" y="1733"/>
                  </a:lnTo>
                  <a:lnTo>
                    <a:pt x="2418" y="1414"/>
                  </a:lnTo>
                  <a:lnTo>
                    <a:pt x="2030" y="1072"/>
                  </a:lnTo>
                  <a:lnTo>
                    <a:pt x="1574" y="707"/>
                  </a:lnTo>
                  <a:lnTo>
                    <a:pt x="1346" y="525"/>
                  </a:lnTo>
                  <a:lnTo>
                    <a:pt x="1095" y="388"/>
                  </a:lnTo>
                  <a:lnTo>
                    <a:pt x="845" y="251"/>
                  </a:lnTo>
                  <a:lnTo>
                    <a:pt x="594" y="137"/>
                  </a:lnTo>
                  <a:lnTo>
                    <a:pt x="343" y="46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4" name="Google Shape;334;p6"/>
            <p:cNvSpPr/>
            <p:nvPr/>
          </p:nvSpPr>
          <p:spPr>
            <a:xfrm rot="10800000">
              <a:off x="6496458" y="511867"/>
              <a:ext cx="131516" cy="171770"/>
            </a:xfrm>
            <a:custGeom>
              <a:avLst/>
              <a:gdLst/>
              <a:ahLst/>
              <a:cxnLst/>
              <a:rect l="l" t="t" r="r" b="b"/>
              <a:pathLst>
                <a:path w="1712" h="2236" extrusionOk="0">
                  <a:moveTo>
                    <a:pt x="1574" y="0"/>
                  </a:moveTo>
                  <a:lnTo>
                    <a:pt x="69" y="525"/>
                  </a:lnTo>
                  <a:lnTo>
                    <a:pt x="24" y="548"/>
                  </a:lnTo>
                  <a:lnTo>
                    <a:pt x="1" y="571"/>
                  </a:lnTo>
                  <a:lnTo>
                    <a:pt x="1" y="616"/>
                  </a:lnTo>
                  <a:lnTo>
                    <a:pt x="1" y="662"/>
                  </a:lnTo>
                  <a:lnTo>
                    <a:pt x="525" y="2167"/>
                  </a:lnTo>
                  <a:lnTo>
                    <a:pt x="571" y="2212"/>
                  </a:lnTo>
                  <a:lnTo>
                    <a:pt x="617" y="2235"/>
                  </a:lnTo>
                  <a:lnTo>
                    <a:pt x="662" y="2212"/>
                  </a:lnTo>
                  <a:lnTo>
                    <a:pt x="685" y="2190"/>
                  </a:lnTo>
                  <a:lnTo>
                    <a:pt x="708" y="2167"/>
                  </a:lnTo>
                  <a:lnTo>
                    <a:pt x="731" y="2121"/>
                  </a:lnTo>
                  <a:lnTo>
                    <a:pt x="731" y="2098"/>
                  </a:lnTo>
                  <a:lnTo>
                    <a:pt x="229" y="685"/>
                  </a:lnTo>
                  <a:lnTo>
                    <a:pt x="1643" y="183"/>
                  </a:lnTo>
                  <a:lnTo>
                    <a:pt x="1666" y="183"/>
                  </a:lnTo>
                  <a:lnTo>
                    <a:pt x="1688" y="137"/>
                  </a:lnTo>
                  <a:lnTo>
                    <a:pt x="1711" y="92"/>
                  </a:lnTo>
                  <a:lnTo>
                    <a:pt x="1711" y="69"/>
                  </a:lnTo>
                  <a:lnTo>
                    <a:pt x="1688" y="23"/>
                  </a:lnTo>
                  <a:lnTo>
                    <a:pt x="164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35" name="Google Shape;335;p6"/>
          <p:cNvGrpSpPr/>
          <p:nvPr/>
        </p:nvGrpSpPr>
        <p:grpSpPr>
          <a:xfrm rot="-3283723" flipH="1">
            <a:off x="337549" y="6410513"/>
            <a:ext cx="364467" cy="228944"/>
            <a:chOff x="3502629" y="4665524"/>
            <a:chExt cx="273326" cy="171693"/>
          </a:xfrm>
        </p:grpSpPr>
        <p:sp>
          <p:nvSpPr>
            <p:cNvPr id="336" name="Google Shape;336;p6"/>
            <p:cNvSpPr/>
            <p:nvPr/>
          </p:nvSpPr>
          <p:spPr>
            <a:xfrm rot="10800000">
              <a:off x="3502629" y="4705778"/>
              <a:ext cx="273326" cy="91185"/>
            </a:xfrm>
            <a:custGeom>
              <a:avLst/>
              <a:gdLst/>
              <a:ahLst/>
              <a:cxnLst/>
              <a:rect l="l" t="t" r="r" b="b"/>
              <a:pathLst>
                <a:path w="3558" h="1187" extrusionOk="0">
                  <a:moveTo>
                    <a:pt x="3467" y="1"/>
                  </a:moveTo>
                  <a:lnTo>
                    <a:pt x="3421" y="23"/>
                  </a:lnTo>
                  <a:lnTo>
                    <a:pt x="3375" y="46"/>
                  </a:lnTo>
                  <a:lnTo>
                    <a:pt x="3216" y="183"/>
                  </a:lnTo>
                  <a:lnTo>
                    <a:pt x="3011" y="320"/>
                  </a:lnTo>
                  <a:lnTo>
                    <a:pt x="2783" y="434"/>
                  </a:lnTo>
                  <a:lnTo>
                    <a:pt x="2532" y="548"/>
                  </a:lnTo>
                  <a:lnTo>
                    <a:pt x="2258" y="639"/>
                  </a:lnTo>
                  <a:lnTo>
                    <a:pt x="1984" y="708"/>
                  </a:lnTo>
                  <a:lnTo>
                    <a:pt x="1437" y="822"/>
                  </a:lnTo>
                  <a:lnTo>
                    <a:pt x="935" y="913"/>
                  </a:lnTo>
                  <a:lnTo>
                    <a:pt x="502" y="958"/>
                  </a:lnTo>
                  <a:lnTo>
                    <a:pt x="92" y="981"/>
                  </a:lnTo>
                  <a:lnTo>
                    <a:pt x="46" y="1004"/>
                  </a:lnTo>
                  <a:lnTo>
                    <a:pt x="23" y="1027"/>
                  </a:lnTo>
                  <a:lnTo>
                    <a:pt x="0" y="1050"/>
                  </a:lnTo>
                  <a:lnTo>
                    <a:pt x="0" y="1095"/>
                  </a:lnTo>
                  <a:lnTo>
                    <a:pt x="0" y="1141"/>
                  </a:lnTo>
                  <a:lnTo>
                    <a:pt x="23" y="1164"/>
                  </a:lnTo>
                  <a:lnTo>
                    <a:pt x="46" y="1186"/>
                  </a:lnTo>
                  <a:lnTo>
                    <a:pt x="92" y="1186"/>
                  </a:lnTo>
                  <a:lnTo>
                    <a:pt x="548" y="1164"/>
                  </a:lnTo>
                  <a:lnTo>
                    <a:pt x="1004" y="1118"/>
                  </a:lnTo>
                  <a:lnTo>
                    <a:pt x="1528" y="1027"/>
                  </a:lnTo>
                  <a:lnTo>
                    <a:pt x="2098" y="913"/>
                  </a:lnTo>
                  <a:lnTo>
                    <a:pt x="2372" y="822"/>
                  </a:lnTo>
                  <a:lnTo>
                    <a:pt x="2646" y="730"/>
                  </a:lnTo>
                  <a:lnTo>
                    <a:pt x="2897" y="616"/>
                  </a:lnTo>
                  <a:lnTo>
                    <a:pt x="3147" y="480"/>
                  </a:lnTo>
                  <a:lnTo>
                    <a:pt x="3353" y="343"/>
                  </a:lnTo>
                  <a:lnTo>
                    <a:pt x="3535" y="183"/>
                  </a:lnTo>
                  <a:lnTo>
                    <a:pt x="3558" y="137"/>
                  </a:lnTo>
                  <a:lnTo>
                    <a:pt x="3558" y="115"/>
                  </a:lnTo>
                  <a:lnTo>
                    <a:pt x="3558" y="69"/>
                  </a:lnTo>
                  <a:lnTo>
                    <a:pt x="3535" y="23"/>
                  </a:lnTo>
                  <a:lnTo>
                    <a:pt x="34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7" name="Google Shape;337;p6"/>
            <p:cNvSpPr/>
            <p:nvPr/>
          </p:nvSpPr>
          <p:spPr>
            <a:xfrm rot="10800000">
              <a:off x="3502629" y="4665524"/>
              <a:ext cx="131439" cy="171693"/>
            </a:xfrm>
            <a:custGeom>
              <a:avLst/>
              <a:gdLst/>
              <a:ahLst/>
              <a:cxnLst/>
              <a:rect l="l" t="t" r="r" b="b"/>
              <a:pathLst>
                <a:path w="1711" h="2235" extrusionOk="0">
                  <a:moveTo>
                    <a:pt x="92" y="0"/>
                  </a:moveTo>
                  <a:lnTo>
                    <a:pt x="69" y="23"/>
                  </a:lnTo>
                  <a:lnTo>
                    <a:pt x="23" y="46"/>
                  </a:lnTo>
                  <a:lnTo>
                    <a:pt x="1" y="69"/>
                  </a:lnTo>
                  <a:lnTo>
                    <a:pt x="1" y="114"/>
                  </a:lnTo>
                  <a:lnTo>
                    <a:pt x="23" y="160"/>
                  </a:lnTo>
                  <a:lnTo>
                    <a:pt x="46" y="183"/>
                  </a:lnTo>
                  <a:lnTo>
                    <a:pt x="69" y="205"/>
                  </a:lnTo>
                  <a:lnTo>
                    <a:pt x="1483" y="707"/>
                  </a:lnTo>
                  <a:lnTo>
                    <a:pt x="981" y="2098"/>
                  </a:lnTo>
                  <a:lnTo>
                    <a:pt x="981" y="2144"/>
                  </a:lnTo>
                  <a:lnTo>
                    <a:pt x="1004" y="2189"/>
                  </a:lnTo>
                  <a:lnTo>
                    <a:pt x="1027" y="2212"/>
                  </a:lnTo>
                  <a:lnTo>
                    <a:pt x="1050" y="2235"/>
                  </a:lnTo>
                  <a:lnTo>
                    <a:pt x="1095" y="2235"/>
                  </a:lnTo>
                  <a:lnTo>
                    <a:pt x="1141" y="2212"/>
                  </a:lnTo>
                  <a:lnTo>
                    <a:pt x="1186" y="2167"/>
                  </a:lnTo>
                  <a:lnTo>
                    <a:pt x="1711" y="661"/>
                  </a:lnTo>
                  <a:lnTo>
                    <a:pt x="1711" y="616"/>
                  </a:lnTo>
                  <a:lnTo>
                    <a:pt x="1711" y="593"/>
                  </a:lnTo>
                  <a:lnTo>
                    <a:pt x="1688" y="547"/>
                  </a:lnTo>
                  <a:lnTo>
                    <a:pt x="1642" y="525"/>
                  </a:lnTo>
                  <a:lnTo>
                    <a:pt x="137" y="23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38" name="Google Shape;338;p6"/>
          <p:cNvSpPr txBox="1">
            <a:spLocks noGrp="1"/>
          </p:cNvSpPr>
          <p:nvPr>
            <p:ph type="ctrTitle"/>
          </p:nvPr>
        </p:nvSpPr>
        <p:spPr>
          <a:xfrm>
            <a:off x="1703067" y="749667"/>
            <a:ext cx="8758800" cy="88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5333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1077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bg>
      <p:bgPr>
        <a:solidFill>
          <a:schemeClr val="accent6"/>
        </a:solidFill>
        <a:effectLst/>
      </p:bgPr>
    </p:bg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0" name="Google Shape;340;p7"/>
          <p:cNvGrpSpPr/>
          <p:nvPr/>
        </p:nvGrpSpPr>
        <p:grpSpPr>
          <a:xfrm rot="10800000" flipH="1">
            <a:off x="-266085" y="-20087"/>
            <a:ext cx="12697104" cy="6262404"/>
            <a:chOff x="1685" y="798588"/>
            <a:chExt cx="9125853" cy="4344869"/>
          </a:xfrm>
        </p:grpSpPr>
        <p:sp>
          <p:nvSpPr>
            <p:cNvPr id="341" name="Google Shape;341;p7"/>
            <p:cNvSpPr/>
            <p:nvPr/>
          </p:nvSpPr>
          <p:spPr>
            <a:xfrm flipH="1">
              <a:off x="1697" y="798588"/>
              <a:ext cx="9125842" cy="4344860"/>
            </a:xfrm>
            <a:custGeom>
              <a:avLst/>
              <a:gdLst/>
              <a:ahLst/>
              <a:cxnLst/>
              <a:rect l="l" t="t" r="r" b="b"/>
              <a:pathLst>
                <a:path w="118310" h="56328" extrusionOk="0">
                  <a:moveTo>
                    <a:pt x="55165" y="0"/>
                  </a:moveTo>
                  <a:lnTo>
                    <a:pt x="53888" y="69"/>
                  </a:lnTo>
                  <a:lnTo>
                    <a:pt x="52633" y="137"/>
                  </a:lnTo>
                  <a:lnTo>
                    <a:pt x="51402" y="251"/>
                  </a:lnTo>
                  <a:lnTo>
                    <a:pt x="50170" y="411"/>
                  </a:lnTo>
                  <a:lnTo>
                    <a:pt x="48962" y="570"/>
                  </a:lnTo>
                  <a:lnTo>
                    <a:pt x="47776" y="798"/>
                  </a:lnTo>
                  <a:lnTo>
                    <a:pt x="46613" y="1027"/>
                  </a:lnTo>
                  <a:lnTo>
                    <a:pt x="45473" y="1300"/>
                  </a:lnTo>
                  <a:lnTo>
                    <a:pt x="44333" y="1619"/>
                  </a:lnTo>
                  <a:lnTo>
                    <a:pt x="43192" y="1961"/>
                  </a:lnTo>
                  <a:lnTo>
                    <a:pt x="42098" y="2349"/>
                  </a:lnTo>
                  <a:lnTo>
                    <a:pt x="41003" y="2760"/>
                  </a:lnTo>
                  <a:lnTo>
                    <a:pt x="39931" y="3193"/>
                  </a:lnTo>
                  <a:lnTo>
                    <a:pt x="38859" y="3695"/>
                  </a:lnTo>
                  <a:lnTo>
                    <a:pt x="37810" y="4219"/>
                  </a:lnTo>
                  <a:lnTo>
                    <a:pt x="36761" y="4766"/>
                  </a:lnTo>
                  <a:lnTo>
                    <a:pt x="35986" y="5177"/>
                  </a:lnTo>
                  <a:lnTo>
                    <a:pt x="35188" y="5587"/>
                  </a:lnTo>
                  <a:lnTo>
                    <a:pt x="34413" y="5975"/>
                  </a:lnTo>
                  <a:lnTo>
                    <a:pt x="33614" y="6317"/>
                  </a:lnTo>
                  <a:lnTo>
                    <a:pt x="32816" y="6659"/>
                  </a:lnTo>
                  <a:lnTo>
                    <a:pt x="32018" y="6978"/>
                  </a:lnTo>
                  <a:lnTo>
                    <a:pt x="31220" y="7275"/>
                  </a:lnTo>
                  <a:lnTo>
                    <a:pt x="30422" y="7571"/>
                  </a:lnTo>
                  <a:lnTo>
                    <a:pt x="29624" y="7822"/>
                  </a:lnTo>
                  <a:lnTo>
                    <a:pt x="28826" y="8073"/>
                  </a:lnTo>
                  <a:lnTo>
                    <a:pt x="28005" y="8301"/>
                  </a:lnTo>
                  <a:lnTo>
                    <a:pt x="27206" y="8506"/>
                  </a:lnTo>
                  <a:lnTo>
                    <a:pt x="26408" y="8712"/>
                  </a:lnTo>
                  <a:lnTo>
                    <a:pt x="25610" y="8894"/>
                  </a:lnTo>
                  <a:lnTo>
                    <a:pt x="24812" y="9054"/>
                  </a:lnTo>
                  <a:lnTo>
                    <a:pt x="24037" y="9190"/>
                  </a:lnTo>
                  <a:lnTo>
                    <a:pt x="22440" y="9464"/>
                  </a:lnTo>
                  <a:lnTo>
                    <a:pt x="20890" y="9669"/>
                  </a:lnTo>
                  <a:lnTo>
                    <a:pt x="19362" y="9806"/>
                  </a:lnTo>
                  <a:lnTo>
                    <a:pt x="17857" y="9920"/>
                  </a:lnTo>
                  <a:lnTo>
                    <a:pt x="16374" y="9989"/>
                  </a:lnTo>
                  <a:lnTo>
                    <a:pt x="14938" y="10011"/>
                  </a:lnTo>
                  <a:lnTo>
                    <a:pt x="13524" y="10011"/>
                  </a:lnTo>
                  <a:lnTo>
                    <a:pt x="12178" y="9966"/>
                  </a:lnTo>
                  <a:lnTo>
                    <a:pt x="10856" y="9920"/>
                  </a:lnTo>
                  <a:lnTo>
                    <a:pt x="9601" y="9829"/>
                  </a:lnTo>
                  <a:lnTo>
                    <a:pt x="8416" y="9715"/>
                  </a:lnTo>
                  <a:lnTo>
                    <a:pt x="7275" y="9601"/>
                  </a:lnTo>
                  <a:lnTo>
                    <a:pt x="6204" y="9464"/>
                  </a:lnTo>
                  <a:lnTo>
                    <a:pt x="5200" y="9305"/>
                  </a:lnTo>
                  <a:lnTo>
                    <a:pt x="4265" y="9168"/>
                  </a:lnTo>
                  <a:lnTo>
                    <a:pt x="3421" y="9031"/>
                  </a:lnTo>
                  <a:lnTo>
                    <a:pt x="1985" y="8734"/>
                  </a:lnTo>
                  <a:lnTo>
                    <a:pt x="913" y="8506"/>
                  </a:lnTo>
                  <a:lnTo>
                    <a:pt x="252" y="8347"/>
                  </a:lnTo>
                  <a:lnTo>
                    <a:pt x="1" y="8278"/>
                  </a:lnTo>
                  <a:lnTo>
                    <a:pt x="1" y="56327"/>
                  </a:lnTo>
                  <a:lnTo>
                    <a:pt x="118310" y="56327"/>
                  </a:lnTo>
                  <a:lnTo>
                    <a:pt x="118310" y="1460"/>
                  </a:lnTo>
                  <a:lnTo>
                    <a:pt x="117284" y="1711"/>
                  </a:lnTo>
                  <a:lnTo>
                    <a:pt x="116098" y="2007"/>
                  </a:lnTo>
                  <a:lnTo>
                    <a:pt x="114479" y="2349"/>
                  </a:lnTo>
                  <a:lnTo>
                    <a:pt x="112495" y="2760"/>
                  </a:lnTo>
                  <a:lnTo>
                    <a:pt x="110192" y="3193"/>
                  </a:lnTo>
                  <a:lnTo>
                    <a:pt x="108937" y="3398"/>
                  </a:lnTo>
                  <a:lnTo>
                    <a:pt x="107615" y="3603"/>
                  </a:lnTo>
                  <a:lnTo>
                    <a:pt x="106224" y="3809"/>
                  </a:lnTo>
                  <a:lnTo>
                    <a:pt x="104787" y="3991"/>
                  </a:lnTo>
                  <a:lnTo>
                    <a:pt x="103282" y="4174"/>
                  </a:lnTo>
                  <a:lnTo>
                    <a:pt x="101754" y="4333"/>
                  </a:lnTo>
                  <a:lnTo>
                    <a:pt x="100158" y="4493"/>
                  </a:lnTo>
                  <a:lnTo>
                    <a:pt x="98539" y="4607"/>
                  </a:lnTo>
                  <a:lnTo>
                    <a:pt x="96897" y="4698"/>
                  </a:lnTo>
                  <a:lnTo>
                    <a:pt x="95232" y="4766"/>
                  </a:lnTo>
                  <a:lnTo>
                    <a:pt x="93544" y="4812"/>
                  </a:lnTo>
                  <a:lnTo>
                    <a:pt x="91834" y="4812"/>
                  </a:lnTo>
                  <a:lnTo>
                    <a:pt x="90124" y="4766"/>
                  </a:lnTo>
                  <a:lnTo>
                    <a:pt x="88391" y="4698"/>
                  </a:lnTo>
                  <a:lnTo>
                    <a:pt x="86680" y="4561"/>
                  </a:lnTo>
                  <a:lnTo>
                    <a:pt x="84970" y="4402"/>
                  </a:lnTo>
                  <a:lnTo>
                    <a:pt x="83260" y="4174"/>
                  </a:lnTo>
                  <a:lnTo>
                    <a:pt x="82416" y="4059"/>
                  </a:lnTo>
                  <a:lnTo>
                    <a:pt x="81572" y="3900"/>
                  </a:lnTo>
                  <a:lnTo>
                    <a:pt x="80728" y="3740"/>
                  </a:lnTo>
                  <a:lnTo>
                    <a:pt x="79907" y="3581"/>
                  </a:lnTo>
                  <a:lnTo>
                    <a:pt x="79086" y="3398"/>
                  </a:lnTo>
                  <a:lnTo>
                    <a:pt x="78265" y="3193"/>
                  </a:lnTo>
                  <a:lnTo>
                    <a:pt x="76669" y="2782"/>
                  </a:lnTo>
                  <a:lnTo>
                    <a:pt x="75073" y="2418"/>
                  </a:lnTo>
                  <a:lnTo>
                    <a:pt x="73499" y="2053"/>
                  </a:lnTo>
                  <a:lnTo>
                    <a:pt x="71971" y="1733"/>
                  </a:lnTo>
                  <a:lnTo>
                    <a:pt x="70444" y="1437"/>
                  </a:lnTo>
                  <a:lnTo>
                    <a:pt x="68961" y="1163"/>
                  </a:lnTo>
                  <a:lnTo>
                    <a:pt x="67479" y="912"/>
                  </a:lnTo>
                  <a:lnTo>
                    <a:pt x="66020" y="684"/>
                  </a:lnTo>
                  <a:lnTo>
                    <a:pt x="64606" y="502"/>
                  </a:lnTo>
                  <a:lnTo>
                    <a:pt x="63192" y="342"/>
                  </a:lnTo>
                  <a:lnTo>
                    <a:pt x="61801" y="228"/>
                  </a:lnTo>
                  <a:lnTo>
                    <a:pt x="60432" y="114"/>
                  </a:lnTo>
                  <a:lnTo>
                    <a:pt x="59087" y="46"/>
                  </a:lnTo>
                  <a:lnTo>
                    <a:pt x="57764" y="0"/>
                  </a:lnTo>
                  <a:close/>
                </a:path>
              </a:pathLst>
            </a:custGeom>
            <a:solidFill>
              <a:srgbClr val="3742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2" name="Google Shape;342;p7"/>
            <p:cNvSpPr/>
            <p:nvPr/>
          </p:nvSpPr>
          <p:spPr>
            <a:xfrm flipH="1">
              <a:off x="1697" y="1660222"/>
              <a:ext cx="9125842" cy="3301764"/>
            </a:xfrm>
            <a:custGeom>
              <a:avLst/>
              <a:gdLst/>
              <a:ahLst/>
              <a:cxnLst/>
              <a:rect l="l" t="t" r="r" b="b"/>
              <a:pathLst>
                <a:path w="118310" h="42805" extrusionOk="0">
                  <a:moveTo>
                    <a:pt x="118310" y="0"/>
                  </a:moveTo>
                  <a:lnTo>
                    <a:pt x="116987" y="251"/>
                  </a:lnTo>
                  <a:lnTo>
                    <a:pt x="115733" y="479"/>
                  </a:lnTo>
                  <a:lnTo>
                    <a:pt x="114502" y="753"/>
                  </a:lnTo>
                  <a:lnTo>
                    <a:pt x="113293" y="1027"/>
                  </a:lnTo>
                  <a:lnTo>
                    <a:pt x="112130" y="1300"/>
                  </a:lnTo>
                  <a:lnTo>
                    <a:pt x="110990" y="1619"/>
                  </a:lnTo>
                  <a:lnTo>
                    <a:pt x="109895" y="1916"/>
                  </a:lnTo>
                  <a:lnTo>
                    <a:pt x="108801" y="2258"/>
                  </a:lnTo>
                  <a:lnTo>
                    <a:pt x="107752" y="2600"/>
                  </a:lnTo>
                  <a:lnTo>
                    <a:pt x="106725" y="2942"/>
                  </a:lnTo>
                  <a:lnTo>
                    <a:pt x="105722" y="3307"/>
                  </a:lnTo>
                  <a:lnTo>
                    <a:pt x="104741" y="3672"/>
                  </a:lnTo>
                  <a:lnTo>
                    <a:pt x="103784" y="4037"/>
                  </a:lnTo>
                  <a:lnTo>
                    <a:pt x="102849" y="4424"/>
                  </a:lnTo>
                  <a:lnTo>
                    <a:pt x="101936" y="4812"/>
                  </a:lnTo>
                  <a:lnTo>
                    <a:pt x="101024" y="5223"/>
                  </a:lnTo>
                  <a:lnTo>
                    <a:pt x="99268" y="6044"/>
                  </a:lnTo>
                  <a:lnTo>
                    <a:pt x="97581" y="6864"/>
                  </a:lnTo>
                  <a:lnTo>
                    <a:pt x="95916" y="7731"/>
                  </a:lnTo>
                  <a:lnTo>
                    <a:pt x="94297" y="8598"/>
                  </a:lnTo>
                  <a:lnTo>
                    <a:pt x="91127" y="10331"/>
                  </a:lnTo>
                  <a:lnTo>
                    <a:pt x="89531" y="11197"/>
                  </a:lnTo>
                  <a:lnTo>
                    <a:pt x="87935" y="12064"/>
                  </a:lnTo>
                  <a:lnTo>
                    <a:pt x="86338" y="12908"/>
                  </a:lnTo>
                  <a:lnTo>
                    <a:pt x="84696" y="13729"/>
                  </a:lnTo>
                  <a:lnTo>
                    <a:pt x="83009" y="14550"/>
                  </a:lnTo>
                  <a:lnTo>
                    <a:pt x="81298" y="15325"/>
                  </a:lnTo>
                  <a:lnTo>
                    <a:pt x="80409" y="15690"/>
                  </a:lnTo>
                  <a:lnTo>
                    <a:pt x="79497" y="16055"/>
                  </a:lnTo>
                  <a:lnTo>
                    <a:pt x="78585" y="16420"/>
                  </a:lnTo>
                  <a:lnTo>
                    <a:pt x="77650" y="16762"/>
                  </a:lnTo>
                  <a:lnTo>
                    <a:pt x="76692" y="17104"/>
                  </a:lnTo>
                  <a:lnTo>
                    <a:pt x="75711" y="17423"/>
                  </a:lnTo>
                  <a:lnTo>
                    <a:pt x="74708" y="17742"/>
                  </a:lnTo>
                  <a:lnTo>
                    <a:pt x="73682" y="18039"/>
                  </a:lnTo>
                  <a:lnTo>
                    <a:pt x="72633" y="18335"/>
                  </a:lnTo>
                  <a:lnTo>
                    <a:pt x="71538" y="18609"/>
                  </a:lnTo>
                  <a:lnTo>
                    <a:pt x="70444" y="18860"/>
                  </a:lnTo>
                  <a:lnTo>
                    <a:pt x="69303" y="19110"/>
                  </a:lnTo>
                  <a:lnTo>
                    <a:pt x="68140" y="19339"/>
                  </a:lnTo>
                  <a:lnTo>
                    <a:pt x="66932" y="19544"/>
                  </a:lnTo>
                  <a:lnTo>
                    <a:pt x="65700" y="19726"/>
                  </a:lnTo>
                  <a:lnTo>
                    <a:pt x="64423" y="19909"/>
                  </a:lnTo>
                  <a:lnTo>
                    <a:pt x="63123" y="20068"/>
                  </a:lnTo>
                  <a:lnTo>
                    <a:pt x="61778" y="20205"/>
                  </a:lnTo>
                  <a:lnTo>
                    <a:pt x="60410" y="20342"/>
                  </a:lnTo>
                  <a:lnTo>
                    <a:pt x="58996" y="20433"/>
                  </a:lnTo>
                  <a:lnTo>
                    <a:pt x="57536" y="20524"/>
                  </a:lnTo>
                  <a:lnTo>
                    <a:pt x="56031" y="20570"/>
                  </a:lnTo>
                  <a:lnTo>
                    <a:pt x="54480" y="20616"/>
                  </a:lnTo>
                  <a:lnTo>
                    <a:pt x="52884" y="20638"/>
                  </a:lnTo>
                  <a:lnTo>
                    <a:pt x="51288" y="20616"/>
                  </a:lnTo>
                  <a:lnTo>
                    <a:pt x="49692" y="20593"/>
                  </a:lnTo>
                  <a:lnTo>
                    <a:pt x="48141" y="20547"/>
                  </a:lnTo>
                  <a:lnTo>
                    <a:pt x="46613" y="20479"/>
                  </a:lnTo>
                  <a:lnTo>
                    <a:pt x="45108" y="20410"/>
                  </a:lnTo>
                  <a:lnTo>
                    <a:pt x="43626" y="20296"/>
                  </a:lnTo>
                  <a:lnTo>
                    <a:pt x="42166" y="20182"/>
                  </a:lnTo>
                  <a:lnTo>
                    <a:pt x="40729" y="20045"/>
                  </a:lnTo>
                  <a:lnTo>
                    <a:pt x="39316" y="19909"/>
                  </a:lnTo>
                  <a:lnTo>
                    <a:pt x="37924" y="19749"/>
                  </a:lnTo>
                  <a:lnTo>
                    <a:pt x="36556" y="19567"/>
                  </a:lnTo>
                  <a:lnTo>
                    <a:pt x="35211" y="19361"/>
                  </a:lnTo>
                  <a:lnTo>
                    <a:pt x="33888" y="19156"/>
                  </a:lnTo>
                  <a:lnTo>
                    <a:pt x="32588" y="18951"/>
                  </a:lnTo>
                  <a:lnTo>
                    <a:pt x="31334" y="18723"/>
                  </a:lnTo>
                  <a:lnTo>
                    <a:pt x="30080" y="18495"/>
                  </a:lnTo>
                  <a:lnTo>
                    <a:pt x="28871" y="18244"/>
                  </a:lnTo>
                  <a:lnTo>
                    <a:pt x="27663" y="17970"/>
                  </a:lnTo>
                  <a:lnTo>
                    <a:pt x="26500" y="17697"/>
                  </a:lnTo>
                  <a:lnTo>
                    <a:pt x="25359" y="17423"/>
                  </a:lnTo>
                  <a:lnTo>
                    <a:pt x="23124" y="16853"/>
                  </a:lnTo>
                  <a:lnTo>
                    <a:pt x="21004" y="16260"/>
                  </a:lnTo>
                  <a:lnTo>
                    <a:pt x="18997" y="15621"/>
                  </a:lnTo>
                  <a:lnTo>
                    <a:pt x="17058" y="14983"/>
                  </a:lnTo>
                  <a:lnTo>
                    <a:pt x="15257" y="14344"/>
                  </a:lnTo>
                  <a:lnTo>
                    <a:pt x="13524" y="13683"/>
                  </a:lnTo>
                  <a:lnTo>
                    <a:pt x="11905" y="13022"/>
                  </a:lnTo>
                  <a:lnTo>
                    <a:pt x="10377" y="12383"/>
                  </a:lnTo>
                  <a:lnTo>
                    <a:pt x="8963" y="11745"/>
                  </a:lnTo>
                  <a:lnTo>
                    <a:pt x="7663" y="11129"/>
                  </a:lnTo>
                  <a:lnTo>
                    <a:pt x="6432" y="10513"/>
                  </a:lnTo>
                  <a:lnTo>
                    <a:pt x="5337" y="9943"/>
                  </a:lnTo>
                  <a:lnTo>
                    <a:pt x="4334" y="9396"/>
                  </a:lnTo>
                  <a:lnTo>
                    <a:pt x="3421" y="8871"/>
                  </a:lnTo>
                  <a:lnTo>
                    <a:pt x="2623" y="8392"/>
                  </a:lnTo>
                  <a:lnTo>
                    <a:pt x="1939" y="7982"/>
                  </a:lnTo>
                  <a:lnTo>
                    <a:pt x="867" y="7298"/>
                  </a:lnTo>
                  <a:lnTo>
                    <a:pt x="229" y="6842"/>
                  </a:lnTo>
                  <a:lnTo>
                    <a:pt x="1" y="6682"/>
                  </a:lnTo>
                  <a:lnTo>
                    <a:pt x="1" y="42804"/>
                  </a:lnTo>
                  <a:lnTo>
                    <a:pt x="118310" y="42804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68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3" name="Google Shape;343;p7"/>
            <p:cNvSpPr/>
            <p:nvPr/>
          </p:nvSpPr>
          <p:spPr>
            <a:xfrm flipH="1">
              <a:off x="1685" y="3110919"/>
              <a:ext cx="9125842" cy="2032538"/>
            </a:xfrm>
            <a:custGeom>
              <a:avLst/>
              <a:gdLst/>
              <a:ahLst/>
              <a:cxnLst/>
              <a:rect l="l" t="t" r="r" b="b"/>
              <a:pathLst>
                <a:path w="118310" h="18404" extrusionOk="0">
                  <a:moveTo>
                    <a:pt x="118310" y="0"/>
                  </a:moveTo>
                  <a:lnTo>
                    <a:pt x="117877" y="183"/>
                  </a:lnTo>
                  <a:lnTo>
                    <a:pt x="116668" y="707"/>
                  </a:lnTo>
                  <a:lnTo>
                    <a:pt x="114730" y="1505"/>
                  </a:lnTo>
                  <a:lnTo>
                    <a:pt x="113521" y="1984"/>
                  </a:lnTo>
                  <a:lnTo>
                    <a:pt x="112130" y="2509"/>
                  </a:lnTo>
                  <a:lnTo>
                    <a:pt x="110579" y="3079"/>
                  </a:lnTo>
                  <a:lnTo>
                    <a:pt x="108892" y="3649"/>
                  </a:lnTo>
                  <a:lnTo>
                    <a:pt x="107067" y="4265"/>
                  </a:lnTo>
                  <a:lnTo>
                    <a:pt x="105106" y="4903"/>
                  </a:lnTo>
                  <a:lnTo>
                    <a:pt x="103008" y="5542"/>
                  </a:lnTo>
                  <a:lnTo>
                    <a:pt x="100819" y="6157"/>
                  </a:lnTo>
                  <a:lnTo>
                    <a:pt x="98493" y="6796"/>
                  </a:lnTo>
                  <a:lnTo>
                    <a:pt x="96076" y="7389"/>
                  </a:lnTo>
                  <a:lnTo>
                    <a:pt x="93544" y="7982"/>
                  </a:lnTo>
                  <a:lnTo>
                    <a:pt x="90945" y="8529"/>
                  </a:lnTo>
                  <a:lnTo>
                    <a:pt x="89622" y="8780"/>
                  </a:lnTo>
                  <a:lnTo>
                    <a:pt x="88254" y="9031"/>
                  </a:lnTo>
                  <a:lnTo>
                    <a:pt x="86886" y="9281"/>
                  </a:lnTo>
                  <a:lnTo>
                    <a:pt x="85494" y="9510"/>
                  </a:lnTo>
                  <a:lnTo>
                    <a:pt x="84081" y="9715"/>
                  </a:lnTo>
                  <a:lnTo>
                    <a:pt x="82667" y="9920"/>
                  </a:lnTo>
                  <a:lnTo>
                    <a:pt x="81230" y="10080"/>
                  </a:lnTo>
                  <a:lnTo>
                    <a:pt x="79771" y="10262"/>
                  </a:lnTo>
                  <a:lnTo>
                    <a:pt x="78311" y="10399"/>
                  </a:lnTo>
                  <a:lnTo>
                    <a:pt x="76829" y="10536"/>
                  </a:lnTo>
                  <a:lnTo>
                    <a:pt x="75324" y="10627"/>
                  </a:lnTo>
                  <a:lnTo>
                    <a:pt x="73841" y="10718"/>
                  </a:lnTo>
                  <a:lnTo>
                    <a:pt x="72314" y="10787"/>
                  </a:lnTo>
                  <a:lnTo>
                    <a:pt x="70808" y="10832"/>
                  </a:lnTo>
                  <a:lnTo>
                    <a:pt x="69281" y="10855"/>
                  </a:lnTo>
                  <a:lnTo>
                    <a:pt x="67753" y="10855"/>
                  </a:lnTo>
                  <a:lnTo>
                    <a:pt x="66202" y="10809"/>
                  </a:lnTo>
                  <a:lnTo>
                    <a:pt x="64651" y="10764"/>
                  </a:lnTo>
                  <a:lnTo>
                    <a:pt x="63101" y="10673"/>
                  </a:lnTo>
                  <a:lnTo>
                    <a:pt x="61550" y="10559"/>
                  </a:lnTo>
                  <a:lnTo>
                    <a:pt x="59999" y="10422"/>
                  </a:lnTo>
                  <a:lnTo>
                    <a:pt x="58448" y="10262"/>
                  </a:lnTo>
                  <a:lnTo>
                    <a:pt x="56875" y="10057"/>
                  </a:lnTo>
                  <a:lnTo>
                    <a:pt x="55324" y="9806"/>
                  </a:lnTo>
                  <a:lnTo>
                    <a:pt x="53774" y="9555"/>
                  </a:lnTo>
                  <a:lnTo>
                    <a:pt x="52223" y="9236"/>
                  </a:lnTo>
                  <a:lnTo>
                    <a:pt x="50672" y="8917"/>
                  </a:lnTo>
                  <a:lnTo>
                    <a:pt x="49121" y="8529"/>
                  </a:lnTo>
                  <a:lnTo>
                    <a:pt x="47594" y="8164"/>
                  </a:lnTo>
                  <a:lnTo>
                    <a:pt x="46066" y="7799"/>
                  </a:lnTo>
                  <a:lnTo>
                    <a:pt x="44583" y="7480"/>
                  </a:lnTo>
                  <a:lnTo>
                    <a:pt x="43124" y="7183"/>
                  </a:lnTo>
                  <a:lnTo>
                    <a:pt x="41687" y="6933"/>
                  </a:lnTo>
                  <a:lnTo>
                    <a:pt x="40296" y="6682"/>
                  </a:lnTo>
                  <a:lnTo>
                    <a:pt x="38905" y="6454"/>
                  </a:lnTo>
                  <a:lnTo>
                    <a:pt x="37537" y="6271"/>
                  </a:lnTo>
                  <a:lnTo>
                    <a:pt x="36214" y="6089"/>
                  </a:lnTo>
                  <a:lnTo>
                    <a:pt x="34892" y="5929"/>
                  </a:lnTo>
                  <a:lnTo>
                    <a:pt x="33614" y="5815"/>
                  </a:lnTo>
                  <a:lnTo>
                    <a:pt x="32337" y="5701"/>
                  </a:lnTo>
                  <a:lnTo>
                    <a:pt x="31106" y="5610"/>
                  </a:lnTo>
                  <a:lnTo>
                    <a:pt x="29897" y="5542"/>
                  </a:lnTo>
                  <a:lnTo>
                    <a:pt x="28712" y="5496"/>
                  </a:lnTo>
                  <a:lnTo>
                    <a:pt x="27526" y="5450"/>
                  </a:lnTo>
                  <a:lnTo>
                    <a:pt x="26385" y="5428"/>
                  </a:lnTo>
                  <a:lnTo>
                    <a:pt x="25268" y="5450"/>
                  </a:lnTo>
                  <a:lnTo>
                    <a:pt x="24196" y="5450"/>
                  </a:lnTo>
                  <a:lnTo>
                    <a:pt x="23124" y="5496"/>
                  </a:lnTo>
                  <a:lnTo>
                    <a:pt x="22075" y="5542"/>
                  </a:lnTo>
                  <a:lnTo>
                    <a:pt x="21049" y="5587"/>
                  </a:lnTo>
                  <a:lnTo>
                    <a:pt x="20069" y="5678"/>
                  </a:lnTo>
                  <a:lnTo>
                    <a:pt x="19088" y="5747"/>
                  </a:lnTo>
                  <a:lnTo>
                    <a:pt x="18153" y="5861"/>
                  </a:lnTo>
                  <a:lnTo>
                    <a:pt x="17218" y="5952"/>
                  </a:lnTo>
                  <a:lnTo>
                    <a:pt x="15462" y="6203"/>
                  </a:lnTo>
                  <a:lnTo>
                    <a:pt x="13775" y="6499"/>
                  </a:lnTo>
                  <a:lnTo>
                    <a:pt x="12201" y="6796"/>
                  </a:lnTo>
                  <a:lnTo>
                    <a:pt x="10719" y="7138"/>
                  </a:lnTo>
                  <a:lnTo>
                    <a:pt x="9328" y="7503"/>
                  </a:lnTo>
                  <a:lnTo>
                    <a:pt x="8051" y="7868"/>
                  </a:lnTo>
                  <a:lnTo>
                    <a:pt x="6865" y="8255"/>
                  </a:lnTo>
                  <a:lnTo>
                    <a:pt x="5770" y="8620"/>
                  </a:lnTo>
                  <a:lnTo>
                    <a:pt x="4767" y="9008"/>
                  </a:lnTo>
                  <a:lnTo>
                    <a:pt x="3855" y="9373"/>
                  </a:lnTo>
                  <a:lnTo>
                    <a:pt x="3057" y="9715"/>
                  </a:lnTo>
                  <a:lnTo>
                    <a:pt x="2327" y="10057"/>
                  </a:lnTo>
                  <a:lnTo>
                    <a:pt x="1711" y="10353"/>
                  </a:lnTo>
                  <a:lnTo>
                    <a:pt x="1187" y="10627"/>
                  </a:lnTo>
                  <a:lnTo>
                    <a:pt x="776" y="10878"/>
                  </a:lnTo>
                  <a:lnTo>
                    <a:pt x="206" y="11220"/>
                  </a:lnTo>
                  <a:lnTo>
                    <a:pt x="1" y="11334"/>
                  </a:lnTo>
                  <a:lnTo>
                    <a:pt x="1" y="18403"/>
                  </a:lnTo>
                  <a:lnTo>
                    <a:pt x="118310" y="18403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5B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44" name="Google Shape;344;p7"/>
          <p:cNvGrpSpPr/>
          <p:nvPr/>
        </p:nvGrpSpPr>
        <p:grpSpPr>
          <a:xfrm rot="10800000" flipH="1">
            <a:off x="69225" y="637379"/>
            <a:ext cx="11319964" cy="6001363"/>
            <a:chOff x="1048650" y="4061275"/>
            <a:chExt cx="2655025" cy="1407625"/>
          </a:xfrm>
        </p:grpSpPr>
        <p:sp>
          <p:nvSpPr>
            <p:cNvPr id="345" name="Google Shape;345;p7"/>
            <p:cNvSpPr/>
            <p:nvPr/>
          </p:nvSpPr>
          <p:spPr>
            <a:xfrm>
              <a:off x="1225375" y="54324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0"/>
                  </a:moveTo>
                  <a:lnTo>
                    <a:pt x="69" y="46"/>
                  </a:lnTo>
                  <a:lnTo>
                    <a:pt x="24" y="91"/>
                  </a:lnTo>
                  <a:lnTo>
                    <a:pt x="1" y="160"/>
                  </a:lnTo>
                  <a:lnTo>
                    <a:pt x="24" y="228"/>
                  </a:lnTo>
                  <a:lnTo>
                    <a:pt x="69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320" y="297"/>
                  </a:lnTo>
                  <a:lnTo>
                    <a:pt x="343" y="228"/>
                  </a:lnTo>
                  <a:lnTo>
                    <a:pt x="366" y="160"/>
                  </a:lnTo>
                  <a:lnTo>
                    <a:pt x="343" y="91"/>
                  </a:lnTo>
                  <a:lnTo>
                    <a:pt x="320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6" name="Google Shape;346;p7"/>
            <p:cNvSpPr/>
            <p:nvPr/>
          </p:nvSpPr>
          <p:spPr>
            <a:xfrm>
              <a:off x="1467675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2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7" name="Google Shape;347;p7"/>
            <p:cNvSpPr/>
            <p:nvPr/>
          </p:nvSpPr>
          <p:spPr>
            <a:xfrm>
              <a:off x="2176900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8" name="Google Shape;348;p7"/>
            <p:cNvSpPr/>
            <p:nvPr/>
          </p:nvSpPr>
          <p:spPr>
            <a:xfrm>
              <a:off x="2231050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9" name="Google Shape;349;p7"/>
            <p:cNvSpPr/>
            <p:nvPr/>
          </p:nvSpPr>
          <p:spPr>
            <a:xfrm>
              <a:off x="1098397" y="4556671"/>
              <a:ext cx="8600" cy="9150"/>
            </a:xfrm>
            <a:custGeom>
              <a:avLst/>
              <a:gdLst/>
              <a:ahLst/>
              <a:cxnLst/>
              <a:rect l="l" t="t" r="r" b="b"/>
              <a:pathLst>
                <a:path w="344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7" y="69"/>
                  </a:lnTo>
                  <a:lnTo>
                    <a:pt x="1" y="115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0" name="Google Shape;350;p7"/>
            <p:cNvSpPr/>
            <p:nvPr/>
          </p:nvSpPr>
          <p:spPr>
            <a:xfrm>
              <a:off x="1048650" y="49039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114" y="1"/>
                  </a:moveTo>
                  <a:lnTo>
                    <a:pt x="46" y="46"/>
                  </a:lnTo>
                  <a:lnTo>
                    <a:pt x="0" y="92"/>
                  </a:lnTo>
                  <a:lnTo>
                    <a:pt x="0" y="160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114" y="320"/>
                  </a:lnTo>
                  <a:lnTo>
                    <a:pt x="183" y="343"/>
                  </a:lnTo>
                  <a:lnTo>
                    <a:pt x="251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1" name="Google Shape;351;p7"/>
            <p:cNvSpPr/>
            <p:nvPr/>
          </p:nvSpPr>
          <p:spPr>
            <a:xfrm>
              <a:off x="1089822" y="5128504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6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2" name="Google Shape;352;p7"/>
            <p:cNvSpPr/>
            <p:nvPr/>
          </p:nvSpPr>
          <p:spPr>
            <a:xfrm>
              <a:off x="1516150" y="4188400"/>
              <a:ext cx="9125" cy="8600"/>
            </a:xfrm>
            <a:custGeom>
              <a:avLst/>
              <a:gdLst/>
              <a:ahLst/>
              <a:cxnLst/>
              <a:rect l="l" t="t" r="r" b="b"/>
              <a:pathLst>
                <a:path w="365" h="344" extrusionOk="0">
                  <a:moveTo>
                    <a:pt x="114" y="1"/>
                  </a:moveTo>
                  <a:lnTo>
                    <a:pt x="68" y="47"/>
                  </a:lnTo>
                  <a:lnTo>
                    <a:pt x="23" y="92"/>
                  </a:lnTo>
                  <a:lnTo>
                    <a:pt x="0" y="161"/>
                  </a:lnTo>
                  <a:lnTo>
                    <a:pt x="23" y="229"/>
                  </a:lnTo>
                  <a:lnTo>
                    <a:pt x="68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319" y="297"/>
                  </a:lnTo>
                  <a:lnTo>
                    <a:pt x="342" y="229"/>
                  </a:lnTo>
                  <a:lnTo>
                    <a:pt x="365" y="161"/>
                  </a:lnTo>
                  <a:lnTo>
                    <a:pt x="342" y="92"/>
                  </a:lnTo>
                  <a:lnTo>
                    <a:pt x="319" y="47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3" name="Google Shape;353;p7"/>
            <p:cNvSpPr/>
            <p:nvPr/>
          </p:nvSpPr>
          <p:spPr>
            <a:xfrm>
              <a:off x="1048650" y="406127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4" name="Google Shape;354;p7"/>
            <p:cNvSpPr/>
            <p:nvPr/>
          </p:nvSpPr>
          <p:spPr>
            <a:xfrm>
              <a:off x="233880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60" y="0"/>
                  </a:moveTo>
                  <a:lnTo>
                    <a:pt x="92" y="23"/>
                  </a:lnTo>
                  <a:lnTo>
                    <a:pt x="46" y="68"/>
                  </a:lnTo>
                  <a:lnTo>
                    <a:pt x="1" y="114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6" y="319"/>
                  </a:lnTo>
                  <a:lnTo>
                    <a:pt x="92" y="342"/>
                  </a:lnTo>
                  <a:lnTo>
                    <a:pt x="160" y="365"/>
                  </a:lnTo>
                  <a:lnTo>
                    <a:pt x="229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8"/>
                  </a:lnTo>
                  <a:lnTo>
                    <a:pt x="229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5" name="Google Shape;355;p7"/>
            <p:cNvSpPr/>
            <p:nvPr/>
          </p:nvSpPr>
          <p:spPr>
            <a:xfrm>
              <a:off x="2043500" y="4204950"/>
              <a:ext cx="9125" cy="9150"/>
            </a:xfrm>
            <a:custGeom>
              <a:avLst/>
              <a:gdLst/>
              <a:ahLst/>
              <a:cxnLst/>
              <a:rect l="l" t="t" r="r" b="b"/>
              <a:pathLst>
                <a:path w="365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69" y="69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19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19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6" name="Google Shape;356;p7"/>
            <p:cNvSpPr/>
            <p:nvPr/>
          </p:nvSpPr>
          <p:spPr>
            <a:xfrm>
              <a:off x="2325700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7" name="Google Shape;357;p7"/>
            <p:cNvSpPr/>
            <p:nvPr/>
          </p:nvSpPr>
          <p:spPr>
            <a:xfrm>
              <a:off x="1340550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8" name="Google Shape;358;p7"/>
            <p:cNvSpPr/>
            <p:nvPr/>
          </p:nvSpPr>
          <p:spPr>
            <a:xfrm>
              <a:off x="1942575" y="437085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9" name="Google Shape;359;p7"/>
            <p:cNvSpPr/>
            <p:nvPr/>
          </p:nvSpPr>
          <p:spPr>
            <a:xfrm>
              <a:off x="2317725" y="436742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2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2" y="365"/>
                  </a:lnTo>
                  <a:lnTo>
                    <a:pt x="251" y="343"/>
                  </a:lnTo>
                  <a:lnTo>
                    <a:pt x="296" y="297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5"/>
                  </a:lnTo>
                  <a:lnTo>
                    <a:pt x="296" y="46"/>
                  </a:lnTo>
                  <a:lnTo>
                    <a:pt x="251" y="23"/>
                  </a:lnTo>
                  <a:lnTo>
                    <a:pt x="1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0" name="Google Shape;360;p7"/>
            <p:cNvSpPr/>
            <p:nvPr/>
          </p:nvSpPr>
          <p:spPr>
            <a:xfrm>
              <a:off x="1122990" y="495920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6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0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3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2" y="92"/>
                  </a:lnTo>
                  <a:lnTo>
                    <a:pt x="798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1" name="Google Shape;361;p7"/>
            <p:cNvSpPr/>
            <p:nvPr/>
          </p:nvSpPr>
          <p:spPr>
            <a:xfrm>
              <a:off x="2107925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70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60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60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70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981" y="1004"/>
                  </a:lnTo>
                  <a:lnTo>
                    <a:pt x="1049" y="913"/>
                  </a:lnTo>
                  <a:lnTo>
                    <a:pt x="1117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7" y="366"/>
                  </a:lnTo>
                  <a:lnTo>
                    <a:pt x="1049" y="252"/>
                  </a:lnTo>
                  <a:lnTo>
                    <a:pt x="981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2" name="Google Shape;362;p7"/>
            <p:cNvSpPr/>
            <p:nvPr/>
          </p:nvSpPr>
          <p:spPr>
            <a:xfrm>
              <a:off x="2372450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6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1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91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6" y="1140"/>
                  </a:lnTo>
                  <a:lnTo>
                    <a:pt x="707" y="1140"/>
                  </a:lnTo>
                  <a:lnTo>
                    <a:pt x="798" y="1095"/>
                  </a:lnTo>
                  <a:lnTo>
                    <a:pt x="912" y="1049"/>
                  </a:lnTo>
                  <a:lnTo>
                    <a:pt x="981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0" y="684"/>
                  </a:lnTo>
                  <a:lnTo>
                    <a:pt x="1163" y="570"/>
                  </a:lnTo>
                  <a:lnTo>
                    <a:pt x="1140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981" y="160"/>
                  </a:lnTo>
                  <a:lnTo>
                    <a:pt x="912" y="91"/>
                  </a:lnTo>
                  <a:lnTo>
                    <a:pt x="798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3" name="Google Shape;363;p7"/>
            <p:cNvSpPr/>
            <p:nvPr/>
          </p:nvSpPr>
          <p:spPr>
            <a:xfrm>
              <a:off x="1633575" y="52174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4" y="1"/>
                  </a:moveTo>
                  <a:lnTo>
                    <a:pt x="480" y="24"/>
                  </a:lnTo>
                  <a:lnTo>
                    <a:pt x="366" y="47"/>
                  </a:lnTo>
                  <a:lnTo>
                    <a:pt x="274" y="115"/>
                  </a:lnTo>
                  <a:lnTo>
                    <a:pt x="183" y="183"/>
                  </a:lnTo>
                  <a:lnTo>
                    <a:pt x="115" y="275"/>
                  </a:lnTo>
                  <a:lnTo>
                    <a:pt x="46" y="366"/>
                  </a:lnTo>
                  <a:lnTo>
                    <a:pt x="24" y="480"/>
                  </a:lnTo>
                  <a:lnTo>
                    <a:pt x="1" y="594"/>
                  </a:lnTo>
                  <a:lnTo>
                    <a:pt x="24" y="708"/>
                  </a:lnTo>
                  <a:lnTo>
                    <a:pt x="46" y="822"/>
                  </a:lnTo>
                  <a:lnTo>
                    <a:pt x="115" y="913"/>
                  </a:lnTo>
                  <a:lnTo>
                    <a:pt x="183" y="1004"/>
                  </a:lnTo>
                  <a:lnTo>
                    <a:pt x="274" y="1073"/>
                  </a:lnTo>
                  <a:lnTo>
                    <a:pt x="366" y="1118"/>
                  </a:lnTo>
                  <a:lnTo>
                    <a:pt x="480" y="1164"/>
                  </a:lnTo>
                  <a:lnTo>
                    <a:pt x="708" y="1164"/>
                  </a:lnTo>
                  <a:lnTo>
                    <a:pt x="822" y="1118"/>
                  </a:lnTo>
                  <a:lnTo>
                    <a:pt x="913" y="1073"/>
                  </a:lnTo>
                  <a:lnTo>
                    <a:pt x="1004" y="1004"/>
                  </a:lnTo>
                  <a:lnTo>
                    <a:pt x="1073" y="913"/>
                  </a:lnTo>
                  <a:lnTo>
                    <a:pt x="1118" y="822"/>
                  </a:lnTo>
                  <a:lnTo>
                    <a:pt x="1164" y="708"/>
                  </a:lnTo>
                  <a:lnTo>
                    <a:pt x="1164" y="594"/>
                  </a:lnTo>
                  <a:lnTo>
                    <a:pt x="1164" y="480"/>
                  </a:lnTo>
                  <a:lnTo>
                    <a:pt x="1118" y="366"/>
                  </a:lnTo>
                  <a:lnTo>
                    <a:pt x="1073" y="275"/>
                  </a:lnTo>
                  <a:lnTo>
                    <a:pt x="1004" y="183"/>
                  </a:lnTo>
                  <a:lnTo>
                    <a:pt x="913" y="115"/>
                  </a:lnTo>
                  <a:lnTo>
                    <a:pt x="822" y="47"/>
                  </a:lnTo>
                  <a:lnTo>
                    <a:pt x="708" y="24"/>
                  </a:lnTo>
                  <a:lnTo>
                    <a:pt x="59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4" name="Google Shape;364;p7"/>
            <p:cNvSpPr/>
            <p:nvPr/>
          </p:nvSpPr>
          <p:spPr>
            <a:xfrm>
              <a:off x="1123279" y="4317839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0" y="456"/>
                  </a:lnTo>
                  <a:lnTo>
                    <a:pt x="0" y="570"/>
                  </a:lnTo>
                  <a:lnTo>
                    <a:pt x="0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095" y="798"/>
                  </a:lnTo>
                  <a:lnTo>
                    <a:pt x="1141" y="684"/>
                  </a:lnTo>
                  <a:lnTo>
                    <a:pt x="1141" y="570"/>
                  </a:lnTo>
                  <a:lnTo>
                    <a:pt x="1141" y="456"/>
                  </a:lnTo>
                  <a:lnTo>
                    <a:pt x="1095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5" name="Google Shape;365;p7"/>
            <p:cNvSpPr/>
            <p:nvPr/>
          </p:nvSpPr>
          <p:spPr>
            <a:xfrm>
              <a:off x="1764700" y="43822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2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1" y="457"/>
                  </a:lnTo>
                  <a:lnTo>
                    <a:pt x="1" y="571"/>
                  </a:lnTo>
                  <a:lnTo>
                    <a:pt x="1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685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1" y="981"/>
                  </a:lnTo>
                  <a:lnTo>
                    <a:pt x="1050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6" name="Google Shape;366;p7"/>
            <p:cNvSpPr/>
            <p:nvPr/>
          </p:nvSpPr>
          <p:spPr>
            <a:xfrm>
              <a:off x="2528075" y="54324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1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20" y="228"/>
                  </a:lnTo>
                  <a:lnTo>
                    <a:pt x="343" y="160"/>
                  </a:lnTo>
                  <a:lnTo>
                    <a:pt x="320" y="91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7" name="Google Shape;367;p7"/>
            <p:cNvSpPr/>
            <p:nvPr/>
          </p:nvSpPr>
          <p:spPr>
            <a:xfrm>
              <a:off x="2769800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7" y="46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8" name="Google Shape;368;p7"/>
            <p:cNvSpPr/>
            <p:nvPr/>
          </p:nvSpPr>
          <p:spPr>
            <a:xfrm>
              <a:off x="3479025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5" y="23"/>
                  </a:lnTo>
                  <a:lnTo>
                    <a:pt x="69" y="46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9" name="Google Shape;369;p7"/>
            <p:cNvSpPr/>
            <p:nvPr/>
          </p:nvSpPr>
          <p:spPr>
            <a:xfrm>
              <a:off x="3533175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69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69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320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320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0" name="Google Shape;370;p7"/>
            <p:cNvSpPr/>
            <p:nvPr/>
          </p:nvSpPr>
          <p:spPr>
            <a:xfrm>
              <a:off x="2337675" y="45658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1" name="Google Shape;371;p7"/>
            <p:cNvSpPr/>
            <p:nvPr/>
          </p:nvSpPr>
          <p:spPr>
            <a:xfrm>
              <a:off x="2350775" y="49039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92"/>
                  </a:lnTo>
                  <a:lnTo>
                    <a:pt x="1" y="160"/>
                  </a:lnTo>
                  <a:lnTo>
                    <a:pt x="23" y="229"/>
                  </a:lnTo>
                  <a:lnTo>
                    <a:pt x="46" y="297"/>
                  </a:lnTo>
                  <a:lnTo>
                    <a:pt x="115" y="320"/>
                  </a:lnTo>
                  <a:lnTo>
                    <a:pt x="183" y="343"/>
                  </a:lnTo>
                  <a:lnTo>
                    <a:pt x="252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2" name="Google Shape;372;p7"/>
            <p:cNvSpPr/>
            <p:nvPr/>
          </p:nvSpPr>
          <p:spPr>
            <a:xfrm>
              <a:off x="2335375" y="5104000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7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3" name="Google Shape;373;p7"/>
            <p:cNvSpPr/>
            <p:nvPr/>
          </p:nvSpPr>
          <p:spPr>
            <a:xfrm>
              <a:off x="2818850" y="4188400"/>
              <a:ext cx="8575" cy="8600"/>
            </a:xfrm>
            <a:custGeom>
              <a:avLst/>
              <a:gdLst/>
              <a:ahLst/>
              <a:cxnLst/>
              <a:rect l="l" t="t" r="r" b="b"/>
              <a:pathLst>
                <a:path w="343" h="344" extrusionOk="0">
                  <a:moveTo>
                    <a:pt x="91" y="1"/>
                  </a:moveTo>
                  <a:lnTo>
                    <a:pt x="46" y="47"/>
                  </a:lnTo>
                  <a:lnTo>
                    <a:pt x="0" y="92"/>
                  </a:lnTo>
                  <a:lnTo>
                    <a:pt x="0" y="161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91" y="343"/>
                  </a:lnTo>
                  <a:lnTo>
                    <a:pt x="228" y="343"/>
                  </a:lnTo>
                  <a:lnTo>
                    <a:pt x="297" y="297"/>
                  </a:lnTo>
                  <a:lnTo>
                    <a:pt x="319" y="229"/>
                  </a:lnTo>
                  <a:lnTo>
                    <a:pt x="342" y="161"/>
                  </a:lnTo>
                  <a:lnTo>
                    <a:pt x="319" y="92"/>
                  </a:lnTo>
                  <a:lnTo>
                    <a:pt x="297" y="47"/>
                  </a:lnTo>
                  <a:lnTo>
                    <a:pt x="2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4" name="Google Shape;374;p7"/>
            <p:cNvSpPr/>
            <p:nvPr/>
          </p:nvSpPr>
          <p:spPr>
            <a:xfrm>
              <a:off x="2350775" y="4061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5" name="Google Shape;375;p7"/>
            <p:cNvSpPr/>
            <p:nvPr/>
          </p:nvSpPr>
          <p:spPr>
            <a:xfrm>
              <a:off x="364095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2" y="0"/>
                  </a:moveTo>
                  <a:lnTo>
                    <a:pt x="114" y="23"/>
                  </a:lnTo>
                  <a:lnTo>
                    <a:pt x="46" y="68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2" y="365"/>
                  </a:lnTo>
                  <a:lnTo>
                    <a:pt x="251" y="342"/>
                  </a:lnTo>
                  <a:lnTo>
                    <a:pt x="296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6" y="68"/>
                  </a:lnTo>
                  <a:lnTo>
                    <a:pt x="251" y="23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6" name="Google Shape;376;p7"/>
            <p:cNvSpPr/>
            <p:nvPr/>
          </p:nvSpPr>
          <p:spPr>
            <a:xfrm>
              <a:off x="3346200" y="4204950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60" y="0"/>
                  </a:moveTo>
                  <a:lnTo>
                    <a:pt x="91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91" y="342"/>
                  </a:lnTo>
                  <a:lnTo>
                    <a:pt x="160" y="365"/>
                  </a:lnTo>
                  <a:lnTo>
                    <a:pt x="228" y="342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28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7" name="Google Shape;377;p7"/>
            <p:cNvSpPr/>
            <p:nvPr/>
          </p:nvSpPr>
          <p:spPr>
            <a:xfrm>
              <a:off x="3627825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19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8" name="Google Shape;378;p7"/>
            <p:cNvSpPr/>
            <p:nvPr/>
          </p:nvSpPr>
          <p:spPr>
            <a:xfrm>
              <a:off x="2642675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9" name="Google Shape;379;p7"/>
            <p:cNvSpPr/>
            <p:nvPr/>
          </p:nvSpPr>
          <p:spPr>
            <a:xfrm>
              <a:off x="3244700" y="4370850"/>
              <a:ext cx="8600" cy="8575"/>
            </a:xfrm>
            <a:custGeom>
              <a:avLst/>
              <a:gdLst/>
              <a:ahLst/>
              <a:cxnLst/>
              <a:rect l="l" t="t" r="r" b="b"/>
              <a:pathLst>
                <a:path w="344" h="343" extrusionOk="0">
                  <a:moveTo>
                    <a:pt x="115" y="0"/>
                  </a:moveTo>
                  <a:lnTo>
                    <a:pt x="47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7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0" name="Google Shape;380;p7"/>
            <p:cNvSpPr/>
            <p:nvPr/>
          </p:nvSpPr>
          <p:spPr>
            <a:xfrm>
              <a:off x="3619850" y="43674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1" name="Google Shape;381;p7"/>
            <p:cNvSpPr/>
            <p:nvPr/>
          </p:nvSpPr>
          <p:spPr>
            <a:xfrm>
              <a:off x="2485325" y="50293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79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115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1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115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79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821" y="1118"/>
                  </a:lnTo>
                  <a:lnTo>
                    <a:pt x="913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64" y="685"/>
                  </a:lnTo>
                  <a:lnTo>
                    <a:pt x="1164" y="571"/>
                  </a:lnTo>
                  <a:lnTo>
                    <a:pt x="1164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2"/>
                  </a:lnTo>
                  <a:lnTo>
                    <a:pt x="821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2" name="Google Shape;382;p7"/>
            <p:cNvSpPr/>
            <p:nvPr/>
          </p:nvSpPr>
          <p:spPr>
            <a:xfrm>
              <a:off x="3410050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3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83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83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1004" y="1004"/>
                  </a:lnTo>
                  <a:lnTo>
                    <a:pt x="1072" y="913"/>
                  </a:lnTo>
                  <a:lnTo>
                    <a:pt x="1118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8" y="366"/>
                  </a:lnTo>
                  <a:lnTo>
                    <a:pt x="1072" y="252"/>
                  </a:lnTo>
                  <a:lnTo>
                    <a:pt x="1004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3" name="Google Shape;383;p7"/>
            <p:cNvSpPr/>
            <p:nvPr/>
          </p:nvSpPr>
          <p:spPr>
            <a:xfrm>
              <a:off x="3674575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7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83" y="160"/>
                  </a:lnTo>
                  <a:lnTo>
                    <a:pt x="114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114" y="889"/>
                  </a:lnTo>
                  <a:lnTo>
                    <a:pt x="183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7" y="1140"/>
                  </a:lnTo>
                  <a:lnTo>
                    <a:pt x="707" y="1140"/>
                  </a:lnTo>
                  <a:lnTo>
                    <a:pt x="799" y="1095"/>
                  </a:lnTo>
                  <a:lnTo>
                    <a:pt x="913" y="1049"/>
                  </a:lnTo>
                  <a:lnTo>
                    <a:pt x="1004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3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1"/>
                  </a:lnTo>
                  <a:lnTo>
                    <a:pt x="799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4" name="Google Shape;384;p7"/>
            <p:cNvSpPr/>
            <p:nvPr/>
          </p:nvSpPr>
          <p:spPr>
            <a:xfrm>
              <a:off x="2936275" y="5217450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571" y="1"/>
                  </a:moveTo>
                  <a:lnTo>
                    <a:pt x="457" y="24"/>
                  </a:lnTo>
                  <a:lnTo>
                    <a:pt x="343" y="47"/>
                  </a:lnTo>
                  <a:lnTo>
                    <a:pt x="252" y="115"/>
                  </a:lnTo>
                  <a:lnTo>
                    <a:pt x="160" y="183"/>
                  </a:lnTo>
                  <a:lnTo>
                    <a:pt x="92" y="275"/>
                  </a:lnTo>
                  <a:lnTo>
                    <a:pt x="46" y="366"/>
                  </a:lnTo>
                  <a:lnTo>
                    <a:pt x="1" y="480"/>
                  </a:lnTo>
                  <a:lnTo>
                    <a:pt x="1" y="594"/>
                  </a:lnTo>
                  <a:lnTo>
                    <a:pt x="1" y="708"/>
                  </a:lnTo>
                  <a:lnTo>
                    <a:pt x="46" y="822"/>
                  </a:lnTo>
                  <a:lnTo>
                    <a:pt x="92" y="913"/>
                  </a:lnTo>
                  <a:lnTo>
                    <a:pt x="160" y="1004"/>
                  </a:lnTo>
                  <a:lnTo>
                    <a:pt x="252" y="1073"/>
                  </a:lnTo>
                  <a:lnTo>
                    <a:pt x="343" y="1118"/>
                  </a:lnTo>
                  <a:lnTo>
                    <a:pt x="457" y="1164"/>
                  </a:lnTo>
                  <a:lnTo>
                    <a:pt x="685" y="1164"/>
                  </a:lnTo>
                  <a:lnTo>
                    <a:pt x="799" y="1118"/>
                  </a:lnTo>
                  <a:lnTo>
                    <a:pt x="890" y="1073"/>
                  </a:lnTo>
                  <a:lnTo>
                    <a:pt x="981" y="1004"/>
                  </a:lnTo>
                  <a:lnTo>
                    <a:pt x="1050" y="913"/>
                  </a:lnTo>
                  <a:lnTo>
                    <a:pt x="1095" y="822"/>
                  </a:lnTo>
                  <a:lnTo>
                    <a:pt x="1141" y="708"/>
                  </a:lnTo>
                  <a:lnTo>
                    <a:pt x="1141" y="594"/>
                  </a:lnTo>
                  <a:lnTo>
                    <a:pt x="1141" y="480"/>
                  </a:lnTo>
                  <a:lnTo>
                    <a:pt x="1095" y="366"/>
                  </a:lnTo>
                  <a:lnTo>
                    <a:pt x="1050" y="275"/>
                  </a:lnTo>
                  <a:lnTo>
                    <a:pt x="981" y="183"/>
                  </a:lnTo>
                  <a:lnTo>
                    <a:pt x="890" y="115"/>
                  </a:lnTo>
                  <a:lnTo>
                    <a:pt x="799" y="47"/>
                  </a:lnTo>
                  <a:lnTo>
                    <a:pt x="685" y="24"/>
                  </a:lnTo>
                  <a:lnTo>
                    <a:pt x="5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5" name="Google Shape;385;p7"/>
            <p:cNvSpPr/>
            <p:nvPr/>
          </p:nvSpPr>
          <p:spPr>
            <a:xfrm>
              <a:off x="2510975" y="440677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1" y="456"/>
                  </a:lnTo>
                  <a:lnTo>
                    <a:pt x="1" y="570"/>
                  </a:lnTo>
                  <a:lnTo>
                    <a:pt x="1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4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6" name="Google Shape;386;p7"/>
            <p:cNvSpPr/>
            <p:nvPr/>
          </p:nvSpPr>
          <p:spPr>
            <a:xfrm>
              <a:off x="3066825" y="4382250"/>
              <a:ext cx="29125" cy="29100"/>
            </a:xfrm>
            <a:custGeom>
              <a:avLst/>
              <a:gdLst/>
              <a:ahLst/>
              <a:cxnLst/>
              <a:rect l="l" t="t" r="r" b="b"/>
              <a:pathLst>
                <a:path w="1165" h="1164" extrusionOk="0">
                  <a:moveTo>
                    <a:pt x="457" y="0"/>
                  </a:moveTo>
                  <a:lnTo>
                    <a:pt x="366" y="46"/>
                  </a:lnTo>
                  <a:lnTo>
                    <a:pt x="252" y="92"/>
                  </a:lnTo>
                  <a:lnTo>
                    <a:pt x="161" y="160"/>
                  </a:lnTo>
                  <a:lnTo>
                    <a:pt x="92" y="251"/>
                  </a:lnTo>
                  <a:lnTo>
                    <a:pt x="47" y="343"/>
                  </a:lnTo>
                  <a:lnTo>
                    <a:pt x="24" y="457"/>
                  </a:lnTo>
                  <a:lnTo>
                    <a:pt x="1" y="571"/>
                  </a:lnTo>
                  <a:lnTo>
                    <a:pt x="24" y="685"/>
                  </a:lnTo>
                  <a:lnTo>
                    <a:pt x="47" y="799"/>
                  </a:lnTo>
                  <a:lnTo>
                    <a:pt x="92" y="890"/>
                  </a:lnTo>
                  <a:lnTo>
                    <a:pt x="161" y="981"/>
                  </a:lnTo>
                  <a:lnTo>
                    <a:pt x="252" y="1049"/>
                  </a:lnTo>
                  <a:lnTo>
                    <a:pt x="366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708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2" y="981"/>
                  </a:lnTo>
                  <a:lnTo>
                    <a:pt x="1073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3" y="251"/>
                  </a:lnTo>
                  <a:lnTo>
                    <a:pt x="982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87" name="Google Shape;387;p7"/>
          <p:cNvSpPr/>
          <p:nvPr/>
        </p:nvSpPr>
        <p:spPr>
          <a:xfrm>
            <a:off x="946867" y="-23800"/>
            <a:ext cx="10294400" cy="6931200"/>
          </a:xfrm>
          <a:prstGeom prst="rect">
            <a:avLst/>
          </a:prstGeom>
          <a:solidFill>
            <a:srgbClr val="FFFFFF">
              <a:alpha val="899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8" name="Google Shape;388;p7"/>
          <p:cNvSpPr/>
          <p:nvPr/>
        </p:nvSpPr>
        <p:spPr>
          <a:xfrm rot="10800000">
            <a:off x="1703051" y="5907138"/>
            <a:ext cx="492980" cy="462661"/>
          </a:xfrm>
          <a:custGeom>
            <a:avLst/>
            <a:gdLst/>
            <a:ahLst/>
            <a:cxnLst/>
            <a:rect l="l" t="t" r="r" b="b"/>
            <a:pathLst>
              <a:path w="4813" h="4517" extrusionOk="0">
                <a:moveTo>
                  <a:pt x="3854" y="1"/>
                </a:moveTo>
                <a:lnTo>
                  <a:pt x="3672" y="24"/>
                </a:lnTo>
                <a:lnTo>
                  <a:pt x="3490" y="69"/>
                </a:lnTo>
                <a:lnTo>
                  <a:pt x="3330" y="160"/>
                </a:lnTo>
                <a:lnTo>
                  <a:pt x="3170" y="274"/>
                </a:lnTo>
                <a:lnTo>
                  <a:pt x="228" y="3239"/>
                </a:lnTo>
                <a:lnTo>
                  <a:pt x="137" y="3353"/>
                </a:lnTo>
                <a:lnTo>
                  <a:pt x="69" y="3467"/>
                </a:lnTo>
                <a:lnTo>
                  <a:pt x="23" y="3627"/>
                </a:lnTo>
                <a:lnTo>
                  <a:pt x="0" y="3764"/>
                </a:lnTo>
                <a:lnTo>
                  <a:pt x="23" y="3923"/>
                </a:lnTo>
                <a:lnTo>
                  <a:pt x="69" y="4060"/>
                </a:lnTo>
                <a:lnTo>
                  <a:pt x="137" y="4174"/>
                </a:lnTo>
                <a:lnTo>
                  <a:pt x="228" y="4288"/>
                </a:lnTo>
                <a:lnTo>
                  <a:pt x="342" y="4402"/>
                </a:lnTo>
                <a:lnTo>
                  <a:pt x="479" y="4470"/>
                </a:lnTo>
                <a:lnTo>
                  <a:pt x="616" y="4493"/>
                </a:lnTo>
                <a:lnTo>
                  <a:pt x="753" y="4516"/>
                </a:lnTo>
                <a:lnTo>
                  <a:pt x="890" y="4493"/>
                </a:lnTo>
                <a:lnTo>
                  <a:pt x="1027" y="4470"/>
                </a:lnTo>
                <a:lnTo>
                  <a:pt x="1163" y="4402"/>
                </a:lnTo>
                <a:lnTo>
                  <a:pt x="1277" y="4288"/>
                </a:lnTo>
                <a:lnTo>
                  <a:pt x="3968" y="1620"/>
                </a:lnTo>
                <a:lnTo>
                  <a:pt x="4037" y="1529"/>
                </a:lnTo>
                <a:lnTo>
                  <a:pt x="4082" y="1460"/>
                </a:lnTo>
                <a:lnTo>
                  <a:pt x="4105" y="1369"/>
                </a:lnTo>
                <a:lnTo>
                  <a:pt x="4105" y="1278"/>
                </a:lnTo>
                <a:lnTo>
                  <a:pt x="4105" y="1164"/>
                </a:lnTo>
                <a:lnTo>
                  <a:pt x="4082" y="1095"/>
                </a:lnTo>
                <a:lnTo>
                  <a:pt x="4037" y="1004"/>
                </a:lnTo>
                <a:lnTo>
                  <a:pt x="3968" y="936"/>
                </a:lnTo>
                <a:lnTo>
                  <a:pt x="3900" y="867"/>
                </a:lnTo>
                <a:lnTo>
                  <a:pt x="3809" y="822"/>
                </a:lnTo>
                <a:lnTo>
                  <a:pt x="3718" y="799"/>
                </a:lnTo>
                <a:lnTo>
                  <a:pt x="3626" y="776"/>
                </a:lnTo>
                <a:lnTo>
                  <a:pt x="3535" y="799"/>
                </a:lnTo>
                <a:lnTo>
                  <a:pt x="3444" y="822"/>
                </a:lnTo>
                <a:lnTo>
                  <a:pt x="3375" y="867"/>
                </a:lnTo>
                <a:lnTo>
                  <a:pt x="3284" y="936"/>
                </a:lnTo>
                <a:lnTo>
                  <a:pt x="1004" y="3216"/>
                </a:lnTo>
                <a:lnTo>
                  <a:pt x="981" y="3285"/>
                </a:lnTo>
                <a:lnTo>
                  <a:pt x="1004" y="3330"/>
                </a:lnTo>
                <a:lnTo>
                  <a:pt x="1049" y="3353"/>
                </a:lnTo>
                <a:lnTo>
                  <a:pt x="1118" y="3330"/>
                </a:lnTo>
                <a:lnTo>
                  <a:pt x="3398" y="1027"/>
                </a:lnTo>
                <a:lnTo>
                  <a:pt x="3512" y="959"/>
                </a:lnTo>
                <a:lnTo>
                  <a:pt x="3626" y="936"/>
                </a:lnTo>
                <a:lnTo>
                  <a:pt x="3763" y="959"/>
                </a:lnTo>
                <a:lnTo>
                  <a:pt x="3854" y="1027"/>
                </a:lnTo>
                <a:lnTo>
                  <a:pt x="3923" y="1141"/>
                </a:lnTo>
                <a:lnTo>
                  <a:pt x="3946" y="1278"/>
                </a:lnTo>
                <a:lnTo>
                  <a:pt x="3923" y="1392"/>
                </a:lnTo>
                <a:lnTo>
                  <a:pt x="3854" y="1506"/>
                </a:lnTo>
                <a:lnTo>
                  <a:pt x="1163" y="4174"/>
                </a:lnTo>
                <a:lnTo>
                  <a:pt x="1072" y="4265"/>
                </a:lnTo>
                <a:lnTo>
                  <a:pt x="981" y="4311"/>
                </a:lnTo>
                <a:lnTo>
                  <a:pt x="867" y="4356"/>
                </a:lnTo>
                <a:lnTo>
                  <a:pt x="639" y="4356"/>
                </a:lnTo>
                <a:lnTo>
                  <a:pt x="525" y="4311"/>
                </a:lnTo>
                <a:lnTo>
                  <a:pt x="434" y="4265"/>
                </a:lnTo>
                <a:lnTo>
                  <a:pt x="342" y="4174"/>
                </a:lnTo>
                <a:lnTo>
                  <a:pt x="251" y="4083"/>
                </a:lnTo>
                <a:lnTo>
                  <a:pt x="206" y="3992"/>
                </a:lnTo>
                <a:lnTo>
                  <a:pt x="160" y="3878"/>
                </a:lnTo>
                <a:lnTo>
                  <a:pt x="160" y="3764"/>
                </a:lnTo>
                <a:lnTo>
                  <a:pt x="160" y="3650"/>
                </a:lnTo>
                <a:lnTo>
                  <a:pt x="206" y="3536"/>
                </a:lnTo>
                <a:lnTo>
                  <a:pt x="251" y="3444"/>
                </a:lnTo>
                <a:lnTo>
                  <a:pt x="342" y="3353"/>
                </a:lnTo>
                <a:lnTo>
                  <a:pt x="3284" y="388"/>
                </a:lnTo>
                <a:lnTo>
                  <a:pt x="3421" y="297"/>
                </a:lnTo>
                <a:lnTo>
                  <a:pt x="3558" y="229"/>
                </a:lnTo>
                <a:lnTo>
                  <a:pt x="3695" y="183"/>
                </a:lnTo>
                <a:lnTo>
                  <a:pt x="3854" y="160"/>
                </a:lnTo>
                <a:lnTo>
                  <a:pt x="4014" y="183"/>
                </a:lnTo>
                <a:lnTo>
                  <a:pt x="4151" y="229"/>
                </a:lnTo>
                <a:lnTo>
                  <a:pt x="4288" y="297"/>
                </a:lnTo>
                <a:lnTo>
                  <a:pt x="4424" y="388"/>
                </a:lnTo>
                <a:lnTo>
                  <a:pt x="4516" y="525"/>
                </a:lnTo>
                <a:lnTo>
                  <a:pt x="4584" y="662"/>
                </a:lnTo>
                <a:lnTo>
                  <a:pt x="4630" y="799"/>
                </a:lnTo>
                <a:lnTo>
                  <a:pt x="4653" y="959"/>
                </a:lnTo>
                <a:lnTo>
                  <a:pt x="4630" y="1118"/>
                </a:lnTo>
                <a:lnTo>
                  <a:pt x="4584" y="1255"/>
                </a:lnTo>
                <a:lnTo>
                  <a:pt x="4516" y="1392"/>
                </a:lnTo>
                <a:lnTo>
                  <a:pt x="4424" y="1529"/>
                </a:lnTo>
                <a:lnTo>
                  <a:pt x="2577" y="3376"/>
                </a:lnTo>
                <a:lnTo>
                  <a:pt x="2555" y="3421"/>
                </a:lnTo>
                <a:lnTo>
                  <a:pt x="2577" y="3490"/>
                </a:lnTo>
                <a:lnTo>
                  <a:pt x="2623" y="3513"/>
                </a:lnTo>
                <a:lnTo>
                  <a:pt x="2691" y="3490"/>
                </a:lnTo>
                <a:lnTo>
                  <a:pt x="4539" y="1643"/>
                </a:lnTo>
                <a:lnTo>
                  <a:pt x="4653" y="1483"/>
                </a:lnTo>
                <a:lnTo>
                  <a:pt x="4744" y="1323"/>
                </a:lnTo>
                <a:lnTo>
                  <a:pt x="4789" y="1141"/>
                </a:lnTo>
                <a:lnTo>
                  <a:pt x="4812" y="959"/>
                </a:lnTo>
                <a:lnTo>
                  <a:pt x="4789" y="776"/>
                </a:lnTo>
                <a:lnTo>
                  <a:pt x="4744" y="594"/>
                </a:lnTo>
                <a:lnTo>
                  <a:pt x="4653" y="434"/>
                </a:lnTo>
                <a:lnTo>
                  <a:pt x="4539" y="274"/>
                </a:lnTo>
                <a:lnTo>
                  <a:pt x="4379" y="160"/>
                </a:lnTo>
                <a:lnTo>
                  <a:pt x="4219" y="69"/>
                </a:lnTo>
                <a:lnTo>
                  <a:pt x="4037" y="24"/>
                </a:lnTo>
                <a:lnTo>
                  <a:pt x="3854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389" name="Google Shape;389;p7"/>
          <p:cNvGrpSpPr/>
          <p:nvPr/>
        </p:nvGrpSpPr>
        <p:grpSpPr>
          <a:xfrm rot="-1697533">
            <a:off x="11421693" y="2820587"/>
            <a:ext cx="364459" cy="228939"/>
            <a:chOff x="3502629" y="4665524"/>
            <a:chExt cx="273326" cy="171693"/>
          </a:xfrm>
        </p:grpSpPr>
        <p:sp>
          <p:nvSpPr>
            <p:cNvPr id="390" name="Google Shape;390;p7"/>
            <p:cNvSpPr/>
            <p:nvPr/>
          </p:nvSpPr>
          <p:spPr>
            <a:xfrm rot="10800000">
              <a:off x="3502629" y="4705778"/>
              <a:ext cx="273326" cy="91185"/>
            </a:xfrm>
            <a:custGeom>
              <a:avLst/>
              <a:gdLst/>
              <a:ahLst/>
              <a:cxnLst/>
              <a:rect l="l" t="t" r="r" b="b"/>
              <a:pathLst>
                <a:path w="3558" h="1187" extrusionOk="0">
                  <a:moveTo>
                    <a:pt x="3467" y="1"/>
                  </a:moveTo>
                  <a:lnTo>
                    <a:pt x="3421" y="23"/>
                  </a:lnTo>
                  <a:lnTo>
                    <a:pt x="3375" y="46"/>
                  </a:lnTo>
                  <a:lnTo>
                    <a:pt x="3216" y="183"/>
                  </a:lnTo>
                  <a:lnTo>
                    <a:pt x="3011" y="320"/>
                  </a:lnTo>
                  <a:lnTo>
                    <a:pt x="2783" y="434"/>
                  </a:lnTo>
                  <a:lnTo>
                    <a:pt x="2532" y="548"/>
                  </a:lnTo>
                  <a:lnTo>
                    <a:pt x="2258" y="639"/>
                  </a:lnTo>
                  <a:lnTo>
                    <a:pt x="1984" y="708"/>
                  </a:lnTo>
                  <a:lnTo>
                    <a:pt x="1437" y="822"/>
                  </a:lnTo>
                  <a:lnTo>
                    <a:pt x="935" y="913"/>
                  </a:lnTo>
                  <a:lnTo>
                    <a:pt x="502" y="958"/>
                  </a:lnTo>
                  <a:lnTo>
                    <a:pt x="92" y="981"/>
                  </a:lnTo>
                  <a:lnTo>
                    <a:pt x="46" y="1004"/>
                  </a:lnTo>
                  <a:lnTo>
                    <a:pt x="23" y="1027"/>
                  </a:lnTo>
                  <a:lnTo>
                    <a:pt x="0" y="1050"/>
                  </a:lnTo>
                  <a:lnTo>
                    <a:pt x="0" y="1095"/>
                  </a:lnTo>
                  <a:lnTo>
                    <a:pt x="0" y="1141"/>
                  </a:lnTo>
                  <a:lnTo>
                    <a:pt x="23" y="1164"/>
                  </a:lnTo>
                  <a:lnTo>
                    <a:pt x="46" y="1186"/>
                  </a:lnTo>
                  <a:lnTo>
                    <a:pt x="92" y="1186"/>
                  </a:lnTo>
                  <a:lnTo>
                    <a:pt x="548" y="1164"/>
                  </a:lnTo>
                  <a:lnTo>
                    <a:pt x="1004" y="1118"/>
                  </a:lnTo>
                  <a:lnTo>
                    <a:pt x="1528" y="1027"/>
                  </a:lnTo>
                  <a:lnTo>
                    <a:pt x="2098" y="913"/>
                  </a:lnTo>
                  <a:lnTo>
                    <a:pt x="2372" y="822"/>
                  </a:lnTo>
                  <a:lnTo>
                    <a:pt x="2646" y="730"/>
                  </a:lnTo>
                  <a:lnTo>
                    <a:pt x="2897" y="616"/>
                  </a:lnTo>
                  <a:lnTo>
                    <a:pt x="3147" y="480"/>
                  </a:lnTo>
                  <a:lnTo>
                    <a:pt x="3353" y="343"/>
                  </a:lnTo>
                  <a:lnTo>
                    <a:pt x="3535" y="183"/>
                  </a:lnTo>
                  <a:lnTo>
                    <a:pt x="3558" y="137"/>
                  </a:lnTo>
                  <a:lnTo>
                    <a:pt x="3558" y="115"/>
                  </a:lnTo>
                  <a:lnTo>
                    <a:pt x="3558" y="69"/>
                  </a:lnTo>
                  <a:lnTo>
                    <a:pt x="3535" y="23"/>
                  </a:lnTo>
                  <a:lnTo>
                    <a:pt x="34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1" name="Google Shape;391;p7"/>
            <p:cNvSpPr/>
            <p:nvPr/>
          </p:nvSpPr>
          <p:spPr>
            <a:xfrm rot="10800000">
              <a:off x="3502629" y="4665524"/>
              <a:ext cx="131439" cy="171693"/>
            </a:xfrm>
            <a:custGeom>
              <a:avLst/>
              <a:gdLst/>
              <a:ahLst/>
              <a:cxnLst/>
              <a:rect l="l" t="t" r="r" b="b"/>
              <a:pathLst>
                <a:path w="1711" h="2235" extrusionOk="0">
                  <a:moveTo>
                    <a:pt x="92" y="0"/>
                  </a:moveTo>
                  <a:lnTo>
                    <a:pt x="69" y="23"/>
                  </a:lnTo>
                  <a:lnTo>
                    <a:pt x="23" y="46"/>
                  </a:lnTo>
                  <a:lnTo>
                    <a:pt x="1" y="69"/>
                  </a:lnTo>
                  <a:lnTo>
                    <a:pt x="1" y="114"/>
                  </a:lnTo>
                  <a:lnTo>
                    <a:pt x="23" y="160"/>
                  </a:lnTo>
                  <a:lnTo>
                    <a:pt x="46" y="183"/>
                  </a:lnTo>
                  <a:lnTo>
                    <a:pt x="69" y="205"/>
                  </a:lnTo>
                  <a:lnTo>
                    <a:pt x="1483" y="707"/>
                  </a:lnTo>
                  <a:lnTo>
                    <a:pt x="981" y="2098"/>
                  </a:lnTo>
                  <a:lnTo>
                    <a:pt x="981" y="2144"/>
                  </a:lnTo>
                  <a:lnTo>
                    <a:pt x="1004" y="2189"/>
                  </a:lnTo>
                  <a:lnTo>
                    <a:pt x="1027" y="2212"/>
                  </a:lnTo>
                  <a:lnTo>
                    <a:pt x="1050" y="2235"/>
                  </a:lnTo>
                  <a:lnTo>
                    <a:pt x="1095" y="2235"/>
                  </a:lnTo>
                  <a:lnTo>
                    <a:pt x="1141" y="2212"/>
                  </a:lnTo>
                  <a:lnTo>
                    <a:pt x="1186" y="2167"/>
                  </a:lnTo>
                  <a:lnTo>
                    <a:pt x="1711" y="661"/>
                  </a:lnTo>
                  <a:lnTo>
                    <a:pt x="1711" y="616"/>
                  </a:lnTo>
                  <a:lnTo>
                    <a:pt x="1711" y="593"/>
                  </a:lnTo>
                  <a:lnTo>
                    <a:pt x="1688" y="547"/>
                  </a:lnTo>
                  <a:lnTo>
                    <a:pt x="1642" y="525"/>
                  </a:lnTo>
                  <a:lnTo>
                    <a:pt x="137" y="23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92" name="Google Shape;392;p7"/>
          <p:cNvGrpSpPr/>
          <p:nvPr/>
        </p:nvGrpSpPr>
        <p:grpSpPr>
          <a:xfrm>
            <a:off x="69219" y="889378"/>
            <a:ext cx="607391" cy="607391"/>
            <a:chOff x="252989" y="2405633"/>
            <a:chExt cx="455543" cy="455543"/>
          </a:xfrm>
        </p:grpSpPr>
        <p:sp>
          <p:nvSpPr>
            <p:cNvPr id="393" name="Google Shape;393;p7"/>
            <p:cNvSpPr/>
            <p:nvPr/>
          </p:nvSpPr>
          <p:spPr>
            <a:xfrm rot="10800000">
              <a:off x="307224" y="2473926"/>
              <a:ext cx="346996" cy="318957"/>
            </a:xfrm>
            <a:custGeom>
              <a:avLst/>
              <a:gdLst/>
              <a:ahLst/>
              <a:cxnLst/>
              <a:rect l="l" t="t" r="r" b="b"/>
              <a:pathLst>
                <a:path w="4517" h="4152" extrusionOk="0">
                  <a:moveTo>
                    <a:pt x="4242" y="161"/>
                  </a:moveTo>
                  <a:lnTo>
                    <a:pt x="4311" y="183"/>
                  </a:lnTo>
                  <a:lnTo>
                    <a:pt x="4334" y="183"/>
                  </a:lnTo>
                  <a:lnTo>
                    <a:pt x="4356" y="229"/>
                  </a:lnTo>
                  <a:lnTo>
                    <a:pt x="4356" y="252"/>
                  </a:lnTo>
                  <a:lnTo>
                    <a:pt x="4311" y="411"/>
                  </a:lnTo>
                  <a:lnTo>
                    <a:pt x="4197" y="639"/>
                  </a:lnTo>
                  <a:lnTo>
                    <a:pt x="3992" y="981"/>
                  </a:lnTo>
                  <a:lnTo>
                    <a:pt x="3718" y="1324"/>
                  </a:lnTo>
                  <a:lnTo>
                    <a:pt x="3399" y="1688"/>
                  </a:lnTo>
                  <a:lnTo>
                    <a:pt x="3011" y="2076"/>
                  </a:lnTo>
                  <a:lnTo>
                    <a:pt x="2601" y="2464"/>
                  </a:lnTo>
                  <a:lnTo>
                    <a:pt x="2167" y="2829"/>
                  </a:lnTo>
                  <a:lnTo>
                    <a:pt x="1757" y="3171"/>
                  </a:lnTo>
                  <a:lnTo>
                    <a:pt x="1346" y="3444"/>
                  </a:lnTo>
                  <a:lnTo>
                    <a:pt x="981" y="3695"/>
                  </a:lnTo>
                  <a:lnTo>
                    <a:pt x="639" y="3878"/>
                  </a:lnTo>
                  <a:lnTo>
                    <a:pt x="388" y="3969"/>
                  </a:lnTo>
                  <a:lnTo>
                    <a:pt x="229" y="3992"/>
                  </a:lnTo>
                  <a:lnTo>
                    <a:pt x="183" y="3969"/>
                  </a:lnTo>
                  <a:lnTo>
                    <a:pt x="160" y="3969"/>
                  </a:lnTo>
                  <a:lnTo>
                    <a:pt x="160" y="3923"/>
                  </a:lnTo>
                  <a:lnTo>
                    <a:pt x="160" y="3878"/>
                  </a:lnTo>
                  <a:lnTo>
                    <a:pt x="183" y="3741"/>
                  </a:lnTo>
                  <a:lnTo>
                    <a:pt x="297" y="3513"/>
                  </a:lnTo>
                  <a:lnTo>
                    <a:pt x="525" y="3171"/>
                  </a:lnTo>
                  <a:lnTo>
                    <a:pt x="799" y="2829"/>
                  </a:lnTo>
                  <a:lnTo>
                    <a:pt x="1118" y="2464"/>
                  </a:lnTo>
                  <a:lnTo>
                    <a:pt x="1483" y="2076"/>
                  </a:lnTo>
                  <a:lnTo>
                    <a:pt x="1894" y="1688"/>
                  </a:lnTo>
                  <a:lnTo>
                    <a:pt x="2327" y="1324"/>
                  </a:lnTo>
                  <a:lnTo>
                    <a:pt x="2737" y="981"/>
                  </a:lnTo>
                  <a:lnTo>
                    <a:pt x="3148" y="685"/>
                  </a:lnTo>
                  <a:lnTo>
                    <a:pt x="3513" y="457"/>
                  </a:lnTo>
                  <a:lnTo>
                    <a:pt x="3786" y="320"/>
                  </a:lnTo>
                  <a:lnTo>
                    <a:pt x="3992" y="229"/>
                  </a:lnTo>
                  <a:lnTo>
                    <a:pt x="4151" y="183"/>
                  </a:lnTo>
                  <a:lnTo>
                    <a:pt x="4242" y="161"/>
                  </a:lnTo>
                  <a:close/>
                  <a:moveTo>
                    <a:pt x="4220" y="1"/>
                  </a:moveTo>
                  <a:lnTo>
                    <a:pt x="4106" y="24"/>
                  </a:lnTo>
                  <a:lnTo>
                    <a:pt x="3969" y="69"/>
                  </a:lnTo>
                  <a:lnTo>
                    <a:pt x="3809" y="138"/>
                  </a:lnTo>
                  <a:lnTo>
                    <a:pt x="3444" y="320"/>
                  </a:lnTo>
                  <a:lnTo>
                    <a:pt x="3057" y="571"/>
                  </a:lnTo>
                  <a:lnTo>
                    <a:pt x="2646" y="845"/>
                  </a:lnTo>
                  <a:lnTo>
                    <a:pt x="2236" y="1187"/>
                  </a:lnTo>
                  <a:lnTo>
                    <a:pt x="1802" y="1574"/>
                  </a:lnTo>
                  <a:lnTo>
                    <a:pt x="1369" y="1962"/>
                  </a:lnTo>
                  <a:lnTo>
                    <a:pt x="1004" y="2350"/>
                  </a:lnTo>
                  <a:lnTo>
                    <a:pt x="662" y="2715"/>
                  </a:lnTo>
                  <a:lnTo>
                    <a:pt x="388" y="3080"/>
                  </a:lnTo>
                  <a:lnTo>
                    <a:pt x="160" y="3422"/>
                  </a:lnTo>
                  <a:lnTo>
                    <a:pt x="92" y="3581"/>
                  </a:lnTo>
                  <a:lnTo>
                    <a:pt x="24" y="3695"/>
                  </a:lnTo>
                  <a:lnTo>
                    <a:pt x="1" y="3809"/>
                  </a:lnTo>
                  <a:lnTo>
                    <a:pt x="1" y="3923"/>
                  </a:lnTo>
                  <a:lnTo>
                    <a:pt x="1" y="3992"/>
                  </a:lnTo>
                  <a:lnTo>
                    <a:pt x="46" y="4060"/>
                  </a:lnTo>
                  <a:lnTo>
                    <a:pt x="138" y="4129"/>
                  </a:lnTo>
                  <a:lnTo>
                    <a:pt x="252" y="4151"/>
                  </a:lnTo>
                  <a:lnTo>
                    <a:pt x="411" y="4129"/>
                  </a:lnTo>
                  <a:lnTo>
                    <a:pt x="594" y="4060"/>
                  </a:lnTo>
                  <a:lnTo>
                    <a:pt x="822" y="3969"/>
                  </a:lnTo>
                  <a:lnTo>
                    <a:pt x="1073" y="3832"/>
                  </a:lnTo>
                  <a:lnTo>
                    <a:pt x="1437" y="3581"/>
                  </a:lnTo>
                  <a:lnTo>
                    <a:pt x="1848" y="3285"/>
                  </a:lnTo>
                  <a:lnTo>
                    <a:pt x="2281" y="2965"/>
                  </a:lnTo>
                  <a:lnTo>
                    <a:pt x="2715" y="2578"/>
                  </a:lnTo>
                  <a:lnTo>
                    <a:pt x="3125" y="2190"/>
                  </a:lnTo>
                  <a:lnTo>
                    <a:pt x="3513" y="1802"/>
                  </a:lnTo>
                  <a:lnTo>
                    <a:pt x="3832" y="1415"/>
                  </a:lnTo>
                  <a:lnTo>
                    <a:pt x="4128" y="1073"/>
                  </a:lnTo>
                  <a:lnTo>
                    <a:pt x="4334" y="731"/>
                  </a:lnTo>
                  <a:lnTo>
                    <a:pt x="4425" y="571"/>
                  </a:lnTo>
                  <a:lnTo>
                    <a:pt x="4470" y="457"/>
                  </a:lnTo>
                  <a:lnTo>
                    <a:pt x="4516" y="343"/>
                  </a:lnTo>
                  <a:lnTo>
                    <a:pt x="4516" y="229"/>
                  </a:lnTo>
                  <a:lnTo>
                    <a:pt x="4493" y="161"/>
                  </a:lnTo>
                  <a:lnTo>
                    <a:pt x="4448" y="92"/>
                  </a:lnTo>
                  <a:lnTo>
                    <a:pt x="4402" y="47"/>
                  </a:lnTo>
                  <a:lnTo>
                    <a:pt x="431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4" name="Google Shape;394;p7"/>
            <p:cNvSpPr/>
            <p:nvPr/>
          </p:nvSpPr>
          <p:spPr>
            <a:xfrm rot="10800000">
              <a:off x="428139" y="2405633"/>
              <a:ext cx="106933" cy="455543"/>
            </a:xfrm>
            <a:custGeom>
              <a:avLst/>
              <a:gdLst/>
              <a:ahLst/>
              <a:cxnLst/>
              <a:rect l="l" t="t" r="r" b="b"/>
              <a:pathLst>
                <a:path w="1392" h="5930" extrusionOk="0">
                  <a:moveTo>
                    <a:pt x="867" y="160"/>
                  </a:moveTo>
                  <a:lnTo>
                    <a:pt x="913" y="206"/>
                  </a:lnTo>
                  <a:lnTo>
                    <a:pt x="981" y="320"/>
                  </a:lnTo>
                  <a:lnTo>
                    <a:pt x="1072" y="571"/>
                  </a:lnTo>
                  <a:lnTo>
                    <a:pt x="1164" y="958"/>
                  </a:lnTo>
                  <a:lnTo>
                    <a:pt x="1209" y="1392"/>
                  </a:lnTo>
                  <a:lnTo>
                    <a:pt x="1232" y="1893"/>
                  </a:lnTo>
                  <a:lnTo>
                    <a:pt x="1232" y="2418"/>
                  </a:lnTo>
                  <a:lnTo>
                    <a:pt x="1232" y="2988"/>
                  </a:lnTo>
                  <a:lnTo>
                    <a:pt x="1186" y="3558"/>
                  </a:lnTo>
                  <a:lnTo>
                    <a:pt x="1118" y="4083"/>
                  </a:lnTo>
                  <a:lnTo>
                    <a:pt x="1050" y="4561"/>
                  </a:lnTo>
                  <a:lnTo>
                    <a:pt x="958" y="4995"/>
                  </a:lnTo>
                  <a:lnTo>
                    <a:pt x="821" y="5382"/>
                  </a:lnTo>
                  <a:lnTo>
                    <a:pt x="730" y="5610"/>
                  </a:lnTo>
                  <a:lnTo>
                    <a:pt x="639" y="5724"/>
                  </a:lnTo>
                  <a:lnTo>
                    <a:pt x="593" y="5770"/>
                  </a:lnTo>
                  <a:lnTo>
                    <a:pt x="571" y="5770"/>
                  </a:lnTo>
                  <a:lnTo>
                    <a:pt x="525" y="5747"/>
                  </a:lnTo>
                  <a:lnTo>
                    <a:pt x="479" y="5724"/>
                  </a:lnTo>
                  <a:lnTo>
                    <a:pt x="388" y="5565"/>
                  </a:lnTo>
                  <a:lnTo>
                    <a:pt x="320" y="5337"/>
                  </a:lnTo>
                  <a:lnTo>
                    <a:pt x="251" y="4995"/>
                  </a:lnTo>
                  <a:lnTo>
                    <a:pt x="206" y="4584"/>
                  </a:lnTo>
                  <a:lnTo>
                    <a:pt x="160" y="4105"/>
                  </a:lnTo>
                  <a:lnTo>
                    <a:pt x="160" y="3558"/>
                  </a:lnTo>
                  <a:lnTo>
                    <a:pt x="183" y="2942"/>
                  </a:lnTo>
                  <a:lnTo>
                    <a:pt x="229" y="2372"/>
                  </a:lnTo>
                  <a:lnTo>
                    <a:pt x="274" y="1848"/>
                  </a:lnTo>
                  <a:lnTo>
                    <a:pt x="365" y="1346"/>
                  </a:lnTo>
                  <a:lnTo>
                    <a:pt x="457" y="913"/>
                  </a:lnTo>
                  <a:lnTo>
                    <a:pt x="571" y="548"/>
                  </a:lnTo>
                  <a:lnTo>
                    <a:pt x="685" y="320"/>
                  </a:lnTo>
                  <a:lnTo>
                    <a:pt x="776" y="183"/>
                  </a:lnTo>
                  <a:lnTo>
                    <a:pt x="821" y="160"/>
                  </a:lnTo>
                  <a:close/>
                  <a:moveTo>
                    <a:pt x="776" y="1"/>
                  </a:moveTo>
                  <a:lnTo>
                    <a:pt x="707" y="46"/>
                  </a:lnTo>
                  <a:lnTo>
                    <a:pt x="616" y="115"/>
                  </a:lnTo>
                  <a:lnTo>
                    <a:pt x="548" y="206"/>
                  </a:lnTo>
                  <a:lnTo>
                    <a:pt x="479" y="343"/>
                  </a:lnTo>
                  <a:lnTo>
                    <a:pt x="434" y="479"/>
                  </a:lnTo>
                  <a:lnTo>
                    <a:pt x="297" y="890"/>
                  </a:lnTo>
                  <a:lnTo>
                    <a:pt x="206" y="1323"/>
                  </a:lnTo>
                  <a:lnTo>
                    <a:pt x="115" y="1825"/>
                  </a:lnTo>
                  <a:lnTo>
                    <a:pt x="69" y="2349"/>
                  </a:lnTo>
                  <a:lnTo>
                    <a:pt x="23" y="2920"/>
                  </a:lnTo>
                  <a:lnTo>
                    <a:pt x="1" y="3490"/>
                  </a:lnTo>
                  <a:lnTo>
                    <a:pt x="1" y="4014"/>
                  </a:lnTo>
                  <a:lnTo>
                    <a:pt x="46" y="4516"/>
                  </a:lnTo>
                  <a:lnTo>
                    <a:pt x="92" y="4972"/>
                  </a:lnTo>
                  <a:lnTo>
                    <a:pt x="160" y="5360"/>
                  </a:lnTo>
                  <a:lnTo>
                    <a:pt x="206" y="5519"/>
                  </a:lnTo>
                  <a:lnTo>
                    <a:pt x="274" y="5656"/>
                  </a:lnTo>
                  <a:lnTo>
                    <a:pt x="320" y="5770"/>
                  </a:lnTo>
                  <a:lnTo>
                    <a:pt x="388" y="5861"/>
                  </a:lnTo>
                  <a:lnTo>
                    <a:pt x="479" y="5907"/>
                  </a:lnTo>
                  <a:lnTo>
                    <a:pt x="548" y="5930"/>
                  </a:lnTo>
                  <a:lnTo>
                    <a:pt x="571" y="5930"/>
                  </a:lnTo>
                  <a:lnTo>
                    <a:pt x="639" y="5907"/>
                  </a:lnTo>
                  <a:lnTo>
                    <a:pt x="707" y="5884"/>
                  </a:lnTo>
                  <a:lnTo>
                    <a:pt x="776" y="5793"/>
                  </a:lnTo>
                  <a:lnTo>
                    <a:pt x="844" y="5702"/>
                  </a:lnTo>
                  <a:lnTo>
                    <a:pt x="913" y="5588"/>
                  </a:lnTo>
                  <a:lnTo>
                    <a:pt x="981" y="5428"/>
                  </a:lnTo>
                  <a:lnTo>
                    <a:pt x="1095" y="5040"/>
                  </a:lnTo>
                  <a:lnTo>
                    <a:pt x="1209" y="4607"/>
                  </a:lnTo>
                  <a:lnTo>
                    <a:pt x="1278" y="4105"/>
                  </a:lnTo>
                  <a:lnTo>
                    <a:pt x="1346" y="3558"/>
                  </a:lnTo>
                  <a:lnTo>
                    <a:pt x="1392" y="2988"/>
                  </a:lnTo>
                  <a:lnTo>
                    <a:pt x="1392" y="2418"/>
                  </a:lnTo>
                  <a:lnTo>
                    <a:pt x="1392" y="1893"/>
                  </a:lnTo>
                  <a:lnTo>
                    <a:pt x="1369" y="1392"/>
                  </a:lnTo>
                  <a:lnTo>
                    <a:pt x="1300" y="936"/>
                  </a:lnTo>
                  <a:lnTo>
                    <a:pt x="1232" y="525"/>
                  </a:lnTo>
                  <a:lnTo>
                    <a:pt x="1186" y="365"/>
                  </a:lnTo>
                  <a:lnTo>
                    <a:pt x="1118" y="251"/>
                  </a:lnTo>
                  <a:lnTo>
                    <a:pt x="1072" y="137"/>
                  </a:lnTo>
                  <a:lnTo>
                    <a:pt x="1004" y="69"/>
                  </a:lnTo>
                  <a:lnTo>
                    <a:pt x="935" y="23"/>
                  </a:lnTo>
                  <a:lnTo>
                    <a:pt x="84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5" name="Google Shape;395;p7"/>
            <p:cNvSpPr/>
            <p:nvPr/>
          </p:nvSpPr>
          <p:spPr>
            <a:xfrm rot="10800000">
              <a:off x="252989" y="2579016"/>
              <a:ext cx="455543" cy="108700"/>
            </a:xfrm>
            <a:custGeom>
              <a:avLst/>
              <a:gdLst/>
              <a:ahLst/>
              <a:cxnLst/>
              <a:rect l="l" t="t" r="r" b="b"/>
              <a:pathLst>
                <a:path w="5930" h="1415" extrusionOk="0">
                  <a:moveTo>
                    <a:pt x="2304" y="160"/>
                  </a:moveTo>
                  <a:lnTo>
                    <a:pt x="2988" y="183"/>
                  </a:lnTo>
                  <a:lnTo>
                    <a:pt x="3558" y="228"/>
                  </a:lnTo>
                  <a:lnTo>
                    <a:pt x="4083" y="274"/>
                  </a:lnTo>
                  <a:lnTo>
                    <a:pt x="4562" y="365"/>
                  </a:lnTo>
                  <a:lnTo>
                    <a:pt x="4995" y="456"/>
                  </a:lnTo>
                  <a:lnTo>
                    <a:pt x="5383" y="570"/>
                  </a:lnTo>
                  <a:lnTo>
                    <a:pt x="5611" y="684"/>
                  </a:lnTo>
                  <a:lnTo>
                    <a:pt x="5725" y="776"/>
                  </a:lnTo>
                  <a:lnTo>
                    <a:pt x="5748" y="821"/>
                  </a:lnTo>
                  <a:lnTo>
                    <a:pt x="5770" y="844"/>
                  </a:lnTo>
                  <a:lnTo>
                    <a:pt x="5748" y="890"/>
                  </a:lnTo>
                  <a:lnTo>
                    <a:pt x="5702" y="935"/>
                  </a:lnTo>
                  <a:lnTo>
                    <a:pt x="5565" y="1004"/>
                  </a:lnTo>
                  <a:lnTo>
                    <a:pt x="5314" y="1095"/>
                  </a:lnTo>
                  <a:lnTo>
                    <a:pt x="4995" y="1163"/>
                  </a:lnTo>
                  <a:lnTo>
                    <a:pt x="4585" y="1209"/>
                  </a:lnTo>
                  <a:lnTo>
                    <a:pt x="4106" y="1232"/>
                  </a:lnTo>
                  <a:lnTo>
                    <a:pt x="3558" y="1254"/>
                  </a:lnTo>
                  <a:lnTo>
                    <a:pt x="2943" y="1232"/>
                  </a:lnTo>
                  <a:lnTo>
                    <a:pt x="2373" y="1186"/>
                  </a:lnTo>
                  <a:lnTo>
                    <a:pt x="1848" y="1118"/>
                  </a:lnTo>
                  <a:lnTo>
                    <a:pt x="1346" y="1049"/>
                  </a:lnTo>
                  <a:lnTo>
                    <a:pt x="913" y="958"/>
                  </a:lnTo>
                  <a:lnTo>
                    <a:pt x="548" y="844"/>
                  </a:lnTo>
                  <a:lnTo>
                    <a:pt x="297" y="730"/>
                  </a:lnTo>
                  <a:lnTo>
                    <a:pt x="183" y="639"/>
                  </a:lnTo>
                  <a:lnTo>
                    <a:pt x="161" y="593"/>
                  </a:lnTo>
                  <a:lnTo>
                    <a:pt x="161" y="570"/>
                  </a:lnTo>
                  <a:lnTo>
                    <a:pt x="161" y="525"/>
                  </a:lnTo>
                  <a:lnTo>
                    <a:pt x="183" y="502"/>
                  </a:lnTo>
                  <a:lnTo>
                    <a:pt x="297" y="411"/>
                  </a:lnTo>
                  <a:lnTo>
                    <a:pt x="480" y="365"/>
                  </a:lnTo>
                  <a:lnTo>
                    <a:pt x="731" y="297"/>
                  </a:lnTo>
                  <a:lnTo>
                    <a:pt x="1027" y="251"/>
                  </a:lnTo>
                  <a:lnTo>
                    <a:pt x="1392" y="205"/>
                  </a:lnTo>
                  <a:lnTo>
                    <a:pt x="1825" y="183"/>
                  </a:lnTo>
                  <a:lnTo>
                    <a:pt x="2304" y="160"/>
                  </a:lnTo>
                  <a:close/>
                  <a:moveTo>
                    <a:pt x="2441" y="0"/>
                  </a:moveTo>
                  <a:lnTo>
                    <a:pt x="1916" y="23"/>
                  </a:lnTo>
                  <a:lnTo>
                    <a:pt x="1415" y="46"/>
                  </a:lnTo>
                  <a:lnTo>
                    <a:pt x="959" y="91"/>
                  </a:lnTo>
                  <a:lnTo>
                    <a:pt x="571" y="160"/>
                  </a:lnTo>
                  <a:lnTo>
                    <a:pt x="411" y="228"/>
                  </a:lnTo>
                  <a:lnTo>
                    <a:pt x="275" y="274"/>
                  </a:lnTo>
                  <a:lnTo>
                    <a:pt x="161" y="342"/>
                  </a:lnTo>
                  <a:lnTo>
                    <a:pt x="69" y="411"/>
                  </a:lnTo>
                  <a:lnTo>
                    <a:pt x="24" y="479"/>
                  </a:lnTo>
                  <a:lnTo>
                    <a:pt x="1" y="547"/>
                  </a:lnTo>
                  <a:lnTo>
                    <a:pt x="1" y="639"/>
                  </a:lnTo>
                  <a:lnTo>
                    <a:pt x="46" y="707"/>
                  </a:lnTo>
                  <a:lnTo>
                    <a:pt x="115" y="776"/>
                  </a:lnTo>
                  <a:lnTo>
                    <a:pt x="206" y="844"/>
                  </a:lnTo>
                  <a:lnTo>
                    <a:pt x="343" y="912"/>
                  </a:lnTo>
                  <a:lnTo>
                    <a:pt x="480" y="981"/>
                  </a:lnTo>
                  <a:lnTo>
                    <a:pt x="867" y="1095"/>
                  </a:lnTo>
                  <a:lnTo>
                    <a:pt x="1324" y="1209"/>
                  </a:lnTo>
                  <a:lnTo>
                    <a:pt x="1825" y="1277"/>
                  </a:lnTo>
                  <a:lnTo>
                    <a:pt x="2350" y="1346"/>
                  </a:lnTo>
                  <a:lnTo>
                    <a:pt x="2920" y="1391"/>
                  </a:lnTo>
                  <a:lnTo>
                    <a:pt x="3604" y="1414"/>
                  </a:lnTo>
                  <a:lnTo>
                    <a:pt x="4060" y="1391"/>
                  </a:lnTo>
                  <a:lnTo>
                    <a:pt x="4493" y="1368"/>
                  </a:lnTo>
                  <a:lnTo>
                    <a:pt x="4881" y="1323"/>
                  </a:lnTo>
                  <a:lnTo>
                    <a:pt x="5223" y="1277"/>
                  </a:lnTo>
                  <a:lnTo>
                    <a:pt x="5497" y="1186"/>
                  </a:lnTo>
                  <a:lnTo>
                    <a:pt x="5725" y="1095"/>
                  </a:lnTo>
                  <a:lnTo>
                    <a:pt x="5816" y="1049"/>
                  </a:lnTo>
                  <a:lnTo>
                    <a:pt x="5862" y="981"/>
                  </a:lnTo>
                  <a:lnTo>
                    <a:pt x="5907" y="912"/>
                  </a:lnTo>
                  <a:lnTo>
                    <a:pt x="5930" y="844"/>
                  </a:lnTo>
                  <a:lnTo>
                    <a:pt x="5907" y="776"/>
                  </a:lnTo>
                  <a:lnTo>
                    <a:pt x="5884" y="707"/>
                  </a:lnTo>
                  <a:lnTo>
                    <a:pt x="5816" y="639"/>
                  </a:lnTo>
                  <a:lnTo>
                    <a:pt x="5702" y="570"/>
                  </a:lnTo>
                  <a:lnTo>
                    <a:pt x="5588" y="502"/>
                  </a:lnTo>
                  <a:lnTo>
                    <a:pt x="5428" y="433"/>
                  </a:lnTo>
                  <a:lnTo>
                    <a:pt x="5041" y="297"/>
                  </a:lnTo>
                  <a:lnTo>
                    <a:pt x="4607" y="205"/>
                  </a:lnTo>
                  <a:lnTo>
                    <a:pt x="4106" y="114"/>
                  </a:lnTo>
                  <a:lnTo>
                    <a:pt x="3558" y="69"/>
                  </a:lnTo>
                  <a:lnTo>
                    <a:pt x="2988" y="23"/>
                  </a:lnTo>
                  <a:lnTo>
                    <a:pt x="244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96" name="Google Shape;396;p7"/>
          <p:cNvSpPr txBox="1">
            <a:spLocks noGrp="1"/>
          </p:cNvSpPr>
          <p:nvPr>
            <p:ph type="ctrTitle"/>
          </p:nvPr>
        </p:nvSpPr>
        <p:spPr>
          <a:xfrm>
            <a:off x="1703067" y="749667"/>
            <a:ext cx="8930800" cy="88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5333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7" name="Google Shape;397;p7"/>
          <p:cNvSpPr txBox="1">
            <a:spLocks noGrp="1"/>
          </p:cNvSpPr>
          <p:nvPr>
            <p:ph type="body" idx="1"/>
          </p:nvPr>
        </p:nvSpPr>
        <p:spPr>
          <a:xfrm>
            <a:off x="1703067" y="2158567"/>
            <a:ext cx="7032800" cy="374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40256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2133"/>
            </a:lvl1pPr>
            <a:lvl2pPr marL="1219170" lvl="1" indent="-440256" rtl="0">
              <a:spcBef>
                <a:spcPts val="2133"/>
              </a:spcBef>
              <a:spcAft>
                <a:spcPts val="0"/>
              </a:spcAft>
              <a:buSzPts val="1600"/>
              <a:buChar char="○"/>
              <a:defRPr sz="2133"/>
            </a:lvl2pPr>
            <a:lvl3pPr marL="1828754" lvl="2" indent="-440256" rtl="0">
              <a:spcBef>
                <a:spcPts val="2133"/>
              </a:spcBef>
              <a:spcAft>
                <a:spcPts val="0"/>
              </a:spcAft>
              <a:buSzPts val="1600"/>
              <a:buChar char="■"/>
              <a:defRPr sz="2133"/>
            </a:lvl3pPr>
            <a:lvl4pPr marL="2438339" lvl="3" indent="-440256" rtl="0">
              <a:spcBef>
                <a:spcPts val="2133"/>
              </a:spcBef>
              <a:spcAft>
                <a:spcPts val="0"/>
              </a:spcAft>
              <a:buSzPts val="1600"/>
              <a:buChar char="●"/>
              <a:defRPr sz="2133"/>
            </a:lvl4pPr>
            <a:lvl5pPr marL="3047924" lvl="4" indent="-440256" rtl="0">
              <a:spcBef>
                <a:spcPts val="2133"/>
              </a:spcBef>
              <a:spcAft>
                <a:spcPts val="0"/>
              </a:spcAft>
              <a:buSzPts val="1600"/>
              <a:buChar char="○"/>
              <a:defRPr sz="2133"/>
            </a:lvl5pPr>
            <a:lvl6pPr marL="3657509" lvl="5" indent="-440256" rtl="0">
              <a:spcBef>
                <a:spcPts val="2133"/>
              </a:spcBef>
              <a:spcAft>
                <a:spcPts val="0"/>
              </a:spcAft>
              <a:buSzPts val="1600"/>
              <a:buChar char="■"/>
              <a:defRPr sz="2133"/>
            </a:lvl6pPr>
            <a:lvl7pPr marL="4267093" lvl="6" indent="-440256" rtl="0">
              <a:spcBef>
                <a:spcPts val="2133"/>
              </a:spcBef>
              <a:spcAft>
                <a:spcPts val="0"/>
              </a:spcAft>
              <a:buSzPts val="1600"/>
              <a:buChar char="●"/>
              <a:defRPr sz="2133"/>
            </a:lvl7pPr>
            <a:lvl8pPr marL="4876678" lvl="7" indent="-440256" rtl="0">
              <a:spcBef>
                <a:spcPts val="2133"/>
              </a:spcBef>
              <a:spcAft>
                <a:spcPts val="0"/>
              </a:spcAft>
              <a:buSzPts val="1600"/>
              <a:buChar char="○"/>
              <a:defRPr sz="2133"/>
            </a:lvl8pPr>
            <a:lvl9pPr marL="5486263" lvl="8" indent="-440256" rtl="0">
              <a:spcBef>
                <a:spcPts val="2133"/>
              </a:spcBef>
              <a:spcAft>
                <a:spcPts val="2133"/>
              </a:spcAft>
              <a:buSzPts val="1600"/>
              <a:buChar char="■"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52939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5"/>
        </a:solidFill>
        <a:effectLst/>
      </p:bgPr>
    </p:bg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" name="Google Shape;399;p8"/>
          <p:cNvGrpSpPr/>
          <p:nvPr/>
        </p:nvGrpSpPr>
        <p:grpSpPr>
          <a:xfrm rot="10800000">
            <a:off x="-922065" y="-827278"/>
            <a:ext cx="14017957" cy="8516785"/>
            <a:chOff x="-262995" y="-271770"/>
            <a:chExt cx="9655128" cy="5866093"/>
          </a:xfrm>
        </p:grpSpPr>
        <p:sp>
          <p:nvSpPr>
            <p:cNvPr id="400" name="Google Shape;400;p8"/>
            <p:cNvSpPr/>
            <p:nvPr/>
          </p:nvSpPr>
          <p:spPr>
            <a:xfrm rot="-438280" flipH="1">
              <a:off x="1587" y="289139"/>
              <a:ext cx="9125964" cy="4744274"/>
            </a:xfrm>
            <a:custGeom>
              <a:avLst/>
              <a:gdLst/>
              <a:ahLst/>
              <a:cxnLst/>
              <a:rect l="l" t="t" r="r" b="b"/>
              <a:pathLst>
                <a:path w="118310" h="42805" extrusionOk="0">
                  <a:moveTo>
                    <a:pt x="118310" y="0"/>
                  </a:moveTo>
                  <a:lnTo>
                    <a:pt x="116987" y="251"/>
                  </a:lnTo>
                  <a:lnTo>
                    <a:pt x="115733" y="479"/>
                  </a:lnTo>
                  <a:lnTo>
                    <a:pt x="114502" y="753"/>
                  </a:lnTo>
                  <a:lnTo>
                    <a:pt x="113293" y="1027"/>
                  </a:lnTo>
                  <a:lnTo>
                    <a:pt x="112130" y="1300"/>
                  </a:lnTo>
                  <a:lnTo>
                    <a:pt x="110990" y="1619"/>
                  </a:lnTo>
                  <a:lnTo>
                    <a:pt x="109895" y="1916"/>
                  </a:lnTo>
                  <a:lnTo>
                    <a:pt x="108801" y="2258"/>
                  </a:lnTo>
                  <a:lnTo>
                    <a:pt x="107752" y="2600"/>
                  </a:lnTo>
                  <a:lnTo>
                    <a:pt x="106725" y="2942"/>
                  </a:lnTo>
                  <a:lnTo>
                    <a:pt x="105722" y="3307"/>
                  </a:lnTo>
                  <a:lnTo>
                    <a:pt x="104741" y="3672"/>
                  </a:lnTo>
                  <a:lnTo>
                    <a:pt x="103784" y="4037"/>
                  </a:lnTo>
                  <a:lnTo>
                    <a:pt x="102849" y="4424"/>
                  </a:lnTo>
                  <a:lnTo>
                    <a:pt x="101936" y="4812"/>
                  </a:lnTo>
                  <a:lnTo>
                    <a:pt x="101024" y="5223"/>
                  </a:lnTo>
                  <a:lnTo>
                    <a:pt x="99268" y="6044"/>
                  </a:lnTo>
                  <a:lnTo>
                    <a:pt x="97581" y="6864"/>
                  </a:lnTo>
                  <a:lnTo>
                    <a:pt x="95916" y="7731"/>
                  </a:lnTo>
                  <a:lnTo>
                    <a:pt x="94297" y="8598"/>
                  </a:lnTo>
                  <a:lnTo>
                    <a:pt x="91127" y="10331"/>
                  </a:lnTo>
                  <a:lnTo>
                    <a:pt x="89531" y="11197"/>
                  </a:lnTo>
                  <a:lnTo>
                    <a:pt x="87935" y="12064"/>
                  </a:lnTo>
                  <a:lnTo>
                    <a:pt x="86338" y="12908"/>
                  </a:lnTo>
                  <a:lnTo>
                    <a:pt x="84696" y="13729"/>
                  </a:lnTo>
                  <a:lnTo>
                    <a:pt x="83009" y="14550"/>
                  </a:lnTo>
                  <a:lnTo>
                    <a:pt x="81298" y="15325"/>
                  </a:lnTo>
                  <a:lnTo>
                    <a:pt x="80409" y="15690"/>
                  </a:lnTo>
                  <a:lnTo>
                    <a:pt x="79497" y="16055"/>
                  </a:lnTo>
                  <a:lnTo>
                    <a:pt x="78585" y="16420"/>
                  </a:lnTo>
                  <a:lnTo>
                    <a:pt x="77650" y="16762"/>
                  </a:lnTo>
                  <a:lnTo>
                    <a:pt x="76692" y="17104"/>
                  </a:lnTo>
                  <a:lnTo>
                    <a:pt x="75711" y="17423"/>
                  </a:lnTo>
                  <a:lnTo>
                    <a:pt x="74708" y="17742"/>
                  </a:lnTo>
                  <a:lnTo>
                    <a:pt x="73682" y="18039"/>
                  </a:lnTo>
                  <a:lnTo>
                    <a:pt x="72633" y="18335"/>
                  </a:lnTo>
                  <a:lnTo>
                    <a:pt x="71538" y="18609"/>
                  </a:lnTo>
                  <a:lnTo>
                    <a:pt x="70444" y="18860"/>
                  </a:lnTo>
                  <a:lnTo>
                    <a:pt x="69303" y="19110"/>
                  </a:lnTo>
                  <a:lnTo>
                    <a:pt x="68140" y="19339"/>
                  </a:lnTo>
                  <a:lnTo>
                    <a:pt x="66932" y="19544"/>
                  </a:lnTo>
                  <a:lnTo>
                    <a:pt x="65700" y="19726"/>
                  </a:lnTo>
                  <a:lnTo>
                    <a:pt x="64423" y="19909"/>
                  </a:lnTo>
                  <a:lnTo>
                    <a:pt x="63123" y="20068"/>
                  </a:lnTo>
                  <a:lnTo>
                    <a:pt x="61778" y="20205"/>
                  </a:lnTo>
                  <a:lnTo>
                    <a:pt x="60410" y="20342"/>
                  </a:lnTo>
                  <a:lnTo>
                    <a:pt x="58996" y="20433"/>
                  </a:lnTo>
                  <a:lnTo>
                    <a:pt x="57536" y="20524"/>
                  </a:lnTo>
                  <a:lnTo>
                    <a:pt x="56031" y="20570"/>
                  </a:lnTo>
                  <a:lnTo>
                    <a:pt x="54480" y="20616"/>
                  </a:lnTo>
                  <a:lnTo>
                    <a:pt x="52884" y="20638"/>
                  </a:lnTo>
                  <a:lnTo>
                    <a:pt x="51288" y="20616"/>
                  </a:lnTo>
                  <a:lnTo>
                    <a:pt x="49692" y="20593"/>
                  </a:lnTo>
                  <a:lnTo>
                    <a:pt x="48141" y="20547"/>
                  </a:lnTo>
                  <a:lnTo>
                    <a:pt x="46613" y="20479"/>
                  </a:lnTo>
                  <a:lnTo>
                    <a:pt x="45108" y="20410"/>
                  </a:lnTo>
                  <a:lnTo>
                    <a:pt x="43626" y="20296"/>
                  </a:lnTo>
                  <a:lnTo>
                    <a:pt x="42166" y="20182"/>
                  </a:lnTo>
                  <a:lnTo>
                    <a:pt x="40729" y="20045"/>
                  </a:lnTo>
                  <a:lnTo>
                    <a:pt x="39316" y="19909"/>
                  </a:lnTo>
                  <a:lnTo>
                    <a:pt x="37924" y="19749"/>
                  </a:lnTo>
                  <a:lnTo>
                    <a:pt x="36556" y="19567"/>
                  </a:lnTo>
                  <a:lnTo>
                    <a:pt x="35211" y="19361"/>
                  </a:lnTo>
                  <a:lnTo>
                    <a:pt x="33888" y="19156"/>
                  </a:lnTo>
                  <a:lnTo>
                    <a:pt x="32588" y="18951"/>
                  </a:lnTo>
                  <a:lnTo>
                    <a:pt x="31334" y="18723"/>
                  </a:lnTo>
                  <a:lnTo>
                    <a:pt x="30080" y="18495"/>
                  </a:lnTo>
                  <a:lnTo>
                    <a:pt x="28871" y="18244"/>
                  </a:lnTo>
                  <a:lnTo>
                    <a:pt x="27663" y="17970"/>
                  </a:lnTo>
                  <a:lnTo>
                    <a:pt x="26500" y="17697"/>
                  </a:lnTo>
                  <a:lnTo>
                    <a:pt x="25359" y="17423"/>
                  </a:lnTo>
                  <a:lnTo>
                    <a:pt x="23124" y="16853"/>
                  </a:lnTo>
                  <a:lnTo>
                    <a:pt x="21004" y="16260"/>
                  </a:lnTo>
                  <a:lnTo>
                    <a:pt x="18997" y="15621"/>
                  </a:lnTo>
                  <a:lnTo>
                    <a:pt x="17058" y="14983"/>
                  </a:lnTo>
                  <a:lnTo>
                    <a:pt x="15257" y="14344"/>
                  </a:lnTo>
                  <a:lnTo>
                    <a:pt x="13524" y="13683"/>
                  </a:lnTo>
                  <a:lnTo>
                    <a:pt x="11905" y="13022"/>
                  </a:lnTo>
                  <a:lnTo>
                    <a:pt x="10377" y="12383"/>
                  </a:lnTo>
                  <a:lnTo>
                    <a:pt x="8963" y="11745"/>
                  </a:lnTo>
                  <a:lnTo>
                    <a:pt x="7663" y="11129"/>
                  </a:lnTo>
                  <a:lnTo>
                    <a:pt x="6432" y="10513"/>
                  </a:lnTo>
                  <a:lnTo>
                    <a:pt x="5337" y="9943"/>
                  </a:lnTo>
                  <a:lnTo>
                    <a:pt x="4334" y="9396"/>
                  </a:lnTo>
                  <a:lnTo>
                    <a:pt x="3421" y="8871"/>
                  </a:lnTo>
                  <a:lnTo>
                    <a:pt x="2623" y="8392"/>
                  </a:lnTo>
                  <a:lnTo>
                    <a:pt x="1939" y="7982"/>
                  </a:lnTo>
                  <a:lnTo>
                    <a:pt x="867" y="7298"/>
                  </a:lnTo>
                  <a:lnTo>
                    <a:pt x="229" y="6842"/>
                  </a:lnTo>
                  <a:lnTo>
                    <a:pt x="1" y="6682"/>
                  </a:lnTo>
                  <a:lnTo>
                    <a:pt x="1" y="42804"/>
                  </a:lnTo>
                  <a:lnTo>
                    <a:pt x="118310" y="42804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68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1" name="Google Shape;401;p8"/>
            <p:cNvSpPr/>
            <p:nvPr/>
          </p:nvSpPr>
          <p:spPr>
            <a:xfrm>
              <a:off x="1694" y="2591126"/>
              <a:ext cx="9125842" cy="2552405"/>
            </a:xfrm>
            <a:custGeom>
              <a:avLst/>
              <a:gdLst/>
              <a:ahLst/>
              <a:cxnLst/>
              <a:rect l="l" t="t" r="r" b="b"/>
              <a:pathLst>
                <a:path w="118310" h="18404" extrusionOk="0">
                  <a:moveTo>
                    <a:pt x="118310" y="0"/>
                  </a:moveTo>
                  <a:lnTo>
                    <a:pt x="117877" y="183"/>
                  </a:lnTo>
                  <a:lnTo>
                    <a:pt x="116668" y="707"/>
                  </a:lnTo>
                  <a:lnTo>
                    <a:pt x="114730" y="1505"/>
                  </a:lnTo>
                  <a:lnTo>
                    <a:pt x="113521" y="1984"/>
                  </a:lnTo>
                  <a:lnTo>
                    <a:pt x="112130" y="2509"/>
                  </a:lnTo>
                  <a:lnTo>
                    <a:pt x="110579" y="3079"/>
                  </a:lnTo>
                  <a:lnTo>
                    <a:pt x="108892" y="3649"/>
                  </a:lnTo>
                  <a:lnTo>
                    <a:pt x="107067" y="4265"/>
                  </a:lnTo>
                  <a:lnTo>
                    <a:pt x="105106" y="4903"/>
                  </a:lnTo>
                  <a:lnTo>
                    <a:pt x="103008" y="5542"/>
                  </a:lnTo>
                  <a:lnTo>
                    <a:pt x="100819" y="6157"/>
                  </a:lnTo>
                  <a:lnTo>
                    <a:pt x="98493" y="6796"/>
                  </a:lnTo>
                  <a:lnTo>
                    <a:pt x="96076" y="7389"/>
                  </a:lnTo>
                  <a:lnTo>
                    <a:pt x="93544" y="7982"/>
                  </a:lnTo>
                  <a:lnTo>
                    <a:pt x="90945" y="8529"/>
                  </a:lnTo>
                  <a:lnTo>
                    <a:pt x="89622" y="8780"/>
                  </a:lnTo>
                  <a:lnTo>
                    <a:pt x="88254" y="9031"/>
                  </a:lnTo>
                  <a:lnTo>
                    <a:pt x="86886" y="9281"/>
                  </a:lnTo>
                  <a:lnTo>
                    <a:pt x="85494" y="9510"/>
                  </a:lnTo>
                  <a:lnTo>
                    <a:pt x="84081" y="9715"/>
                  </a:lnTo>
                  <a:lnTo>
                    <a:pt x="82667" y="9920"/>
                  </a:lnTo>
                  <a:lnTo>
                    <a:pt x="81230" y="10080"/>
                  </a:lnTo>
                  <a:lnTo>
                    <a:pt x="79771" y="10262"/>
                  </a:lnTo>
                  <a:lnTo>
                    <a:pt x="78311" y="10399"/>
                  </a:lnTo>
                  <a:lnTo>
                    <a:pt x="76829" y="10536"/>
                  </a:lnTo>
                  <a:lnTo>
                    <a:pt x="75324" y="10627"/>
                  </a:lnTo>
                  <a:lnTo>
                    <a:pt x="73841" y="10718"/>
                  </a:lnTo>
                  <a:lnTo>
                    <a:pt x="72314" y="10787"/>
                  </a:lnTo>
                  <a:lnTo>
                    <a:pt x="70808" y="10832"/>
                  </a:lnTo>
                  <a:lnTo>
                    <a:pt x="69281" y="10855"/>
                  </a:lnTo>
                  <a:lnTo>
                    <a:pt x="67753" y="10855"/>
                  </a:lnTo>
                  <a:lnTo>
                    <a:pt x="66202" y="10809"/>
                  </a:lnTo>
                  <a:lnTo>
                    <a:pt x="64651" y="10764"/>
                  </a:lnTo>
                  <a:lnTo>
                    <a:pt x="63101" y="10673"/>
                  </a:lnTo>
                  <a:lnTo>
                    <a:pt x="61550" y="10559"/>
                  </a:lnTo>
                  <a:lnTo>
                    <a:pt x="59999" y="10422"/>
                  </a:lnTo>
                  <a:lnTo>
                    <a:pt x="58448" y="10262"/>
                  </a:lnTo>
                  <a:lnTo>
                    <a:pt x="56875" y="10057"/>
                  </a:lnTo>
                  <a:lnTo>
                    <a:pt x="55324" y="9806"/>
                  </a:lnTo>
                  <a:lnTo>
                    <a:pt x="53774" y="9555"/>
                  </a:lnTo>
                  <a:lnTo>
                    <a:pt x="52223" y="9236"/>
                  </a:lnTo>
                  <a:lnTo>
                    <a:pt x="50672" y="8917"/>
                  </a:lnTo>
                  <a:lnTo>
                    <a:pt x="49121" y="8529"/>
                  </a:lnTo>
                  <a:lnTo>
                    <a:pt x="47594" y="8164"/>
                  </a:lnTo>
                  <a:lnTo>
                    <a:pt x="46066" y="7799"/>
                  </a:lnTo>
                  <a:lnTo>
                    <a:pt x="44583" y="7480"/>
                  </a:lnTo>
                  <a:lnTo>
                    <a:pt x="43124" y="7183"/>
                  </a:lnTo>
                  <a:lnTo>
                    <a:pt x="41687" y="6933"/>
                  </a:lnTo>
                  <a:lnTo>
                    <a:pt x="40296" y="6682"/>
                  </a:lnTo>
                  <a:lnTo>
                    <a:pt x="38905" y="6454"/>
                  </a:lnTo>
                  <a:lnTo>
                    <a:pt x="37537" y="6271"/>
                  </a:lnTo>
                  <a:lnTo>
                    <a:pt x="36214" y="6089"/>
                  </a:lnTo>
                  <a:lnTo>
                    <a:pt x="34892" y="5929"/>
                  </a:lnTo>
                  <a:lnTo>
                    <a:pt x="33614" y="5815"/>
                  </a:lnTo>
                  <a:lnTo>
                    <a:pt x="32337" y="5701"/>
                  </a:lnTo>
                  <a:lnTo>
                    <a:pt x="31106" y="5610"/>
                  </a:lnTo>
                  <a:lnTo>
                    <a:pt x="29897" y="5542"/>
                  </a:lnTo>
                  <a:lnTo>
                    <a:pt x="28712" y="5496"/>
                  </a:lnTo>
                  <a:lnTo>
                    <a:pt x="27526" y="5450"/>
                  </a:lnTo>
                  <a:lnTo>
                    <a:pt x="26385" y="5428"/>
                  </a:lnTo>
                  <a:lnTo>
                    <a:pt x="25268" y="5450"/>
                  </a:lnTo>
                  <a:lnTo>
                    <a:pt x="24196" y="5450"/>
                  </a:lnTo>
                  <a:lnTo>
                    <a:pt x="23124" y="5496"/>
                  </a:lnTo>
                  <a:lnTo>
                    <a:pt x="22075" y="5542"/>
                  </a:lnTo>
                  <a:lnTo>
                    <a:pt x="21049" y="5587"/>
                  </a:lnTo>
                  <a:lnTo>
                    <a:pt x="20069" y="5678"/>
                  </a:lnTo>
                  <a:lnTo>
                    <a:pt x="19088" y="5747"/>
                  </a:lnTo>
                  <a:lnTo>
                    <a:pt x="18153" y="5861"/>
                  </a:lnTo>
                  <a:lnTo>
                    <a:pt x="17218" y="5952"/>
                  </a:lnTo>
                  <a:lnTo>
                    <a:pt x="15462" y="6203"/>
                  </a:lnTo>
                  <a:lnTo>
                    <a:pt x="13775" y="6499"/>
                  </a:lnTo>
                  <a:lnTo>
                    <a:pt x="12201" y="6796"/>
                  </a:lnTo>
                  <a:lnTo>
                    <a:pt x="10719" y="7138"/>
                  </a:lnTo>
                  <a:lnTo>
                    <a:pt x="9328" y="7503"/>
                  </a:lnTo>
                  <a:lnTo>
                    <a:pt x="8051" y="7868"/>
                  </a:lnTo>
                  <a:lnTo>
                    <a:pt x="6865" y="8255"/>
                  </a:lnTo>
                  <a:lnTo>
                    <a:pt x="5770" y="8620"/>
                  </a:lnTo>
                  <a:lnTo>
                    <a:pt x="4767" y="9008"/>
                  </a:lnTo>
                  <a:lnTo>
                    <a:pt x="3855" y="9373"/>
                  </a:lnTo>
                  <a:lnTo>
                    <a:pt x="3057" y="9715"/>
                  </a:lnTo>
                  <a:lnTo>
                    <a:pt x="2327" y="10057"/>
                  </a:lnTo>
                  <a:lnTo>
                    <a:pt x="1711" y="10353"/>
                  </a:lnTo>
                  <a:lnTo>
                    <a:pt x="1187" y="10627"/>
                  </a:lnTo>
                  <a:lnTo>
                    <a:pt x="776" y="10878"/>
                  </a:lnTo>
                  <a:lnTo>
                    <a:pt x="206" y="11220"/>
                  </a:lnTo>
                  <a:lnTo>
                    <a:pt x="1" y="11334"/>
                  </a:lnTo>
                  <a:lnTo>
                    <a:pt x="1" y="18403"/>
                  </a:lnTo>
                  <a:lnTo>
                    <a:pt x="118310" y="18403"/>
                  </a:lnTo>
                  <a:lnTo>
                    <a:pt x="118310" y="0"/>
                  </a:lnTo>
                  <a:close/>
                </a:path>
              </a:pathLst>
            </a:custGeom>
            <a:solidFill>
              <a:srgbClr val="445B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402" name="Google Shape;402;p8"/>
          <p:cNvGrpSpPr/>
          <p:nvPr/>
        </p:nvGrpSpPr>
        <p:grpSpPr>
          <a:xfrm rot="10800000">
            <a:off x="-262108" y="258230"/>
            <a:ext cx="12038632" cy="6345761"/>
            <a:chOff x="1033250" y="4061275"/>
            <a:chExt cx="2670425" cy="1407625"/>
          </a:xfrm>
        </p:grpSpPr>
        <p:sp>
          <p:nvSpPr>
            <p:cNvPr id="403" name="Google Shape;403;p8"/>
            <p:cNvSpPr/>
            <p:nvPr/>
          </p:nvSpPr>
          <p:spPr>
            <a:xfrm>
              <a:off x="1225375" y="54324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0"/>
                  </a:moveTo>
                  <a:lnTo>
                    <a:pt x="69" y="46"/>
                  </a:lnTo>
                  <a:lnTo>
                    <a:pt x="24" y="91"/>
                  </a:lnTo>
                  <a:lnTo>
                    <a:pt x="1" y="160"/>
                  </a:lnTo>
                  <a:lnTo>
                    <a:pt x="24" y="228"/>
                  </a:lnTo>
                  <a:lnTo>
                    <a:pt x="69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320" y="297"/>
                  </a:lnTo>
                  <a:lnTo>
                    <a:pt x="343" y="228"/>
                  </a:lnTo>
                  <a:lnTo>
                    <a:pt x="366" y="160"/>
                  </a:lnTo>
                  <a:lnTo>
                    <a:pt x="343" y="91"/>
                  </a:lnTo>
                  <a:lnTo>
                    <a:pt x="320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4" name="Google Shape;404;p8"/>
            <p:cNvSpPr/>
            <p:nvPr/>
          </p:nvSpPr>
          <p:spPr>
            <a:xfrm>
              <a:off x="1467675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2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5" name="Google Shape;405;p8"/>
            <p:cNvSpPr/>
            <p:nvPr/>
          </p:nvSpPr>
          <p:spPr>
            <a:xfrm>
              <a:off x="2176900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6" name="Google Shape;406;p8"/>
            <p:cNvSpPr/>
            <p:nvPr/>
          </p:nvSpPr>
          <p:spPr>
            <a:xfrm>
              <a:off x="2231050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7" name="Google Shape;407;p8"/>
            <p:cNvSpPr/>
            <p:nvPr/>
          </p:nvSpPr>
          <p:spPr>
            <a:xfrm>
              <a:off x="1035525" y="4565825"/>
              <a:ext cx="8600" cy="9150"/>
            </a:xfrm>
            <a:custGeom>
              <a:avLst/>
              <a:gdLst/>
              <a:ahLst/>
              <a:cxnLst/>
              <a:rect l="l" t="t" r="r" b="b"/>
              <a:pathLst>
                <a:path w="344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7" y="69"/>
                  </a:lnTo>
                  <a:lnTo>
                    <a:pt x="1" y="115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8" name="Google Shape;408;p8"/>
            <p:cNvSpPr/>
            <p:nvPr/>
          </p:nvSpPr>
          <p:spPr>
            <a:xfrm>
              <a:off x="1048650" y="49039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114" y="1"/>
                  </a:moveTo>
                  <a:lnTo>
                    <a:pt x="46" y="46"/>
                  </a:lnTo>
                  <a:lnTo>
                    <a:pt x="0" y="92"/>
                  </a:lnTo>
                  <a:lnTo>
                    <a:pt x="0" y="160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114" y="320"/>
                  </a:lnTo>
                  <a:lnTo>
                    <a:pt x="183" y="343"/>
                  </a:lnTo>
                  <a:lnTo>
                    <a:pt x="251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9" name="Google Shape;409;p8"/>
            <p:cNvSpPr/>
            <p:nvPr/>
          </p:nvSpPr>
          <p:spPr>
            <a:xfrm>
              <a:off x="1033250" y="5104000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6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0" name="Google Shape;410;p8"/>
            <p:cNvSpPr/>
            <p:nvPr/>
          </p:nvSpPr>
          <p:spPr>
            <a:xfrm>
              <a:off x="1516150" y="4188400"/>
              <a:ext cx="9125" cy="8600"/>
            </a:xfrm>
            <a:custGeom>
              <a:avLst/>
              <a:gdLst/>
              <a:ahLst/>
              <a:cxnLst/>
              <a:rect l="l" t="t" r="r" b="b"/>
              <a:pathLst>
                <a:path w="365" h="344" extrusionOk="0">
                  <a:moveTo>
                    <a:pt x="114" y="1"/>
                  </a:moveTo>
                  <a:lnTo>
                    <a:pt x="68" y="47"/>
                  </a:lnTo>
                  <a:lnTo>
                    <a:pt x="23" y="92"/>
                  </a:lnTo>
                  <a:lnTo>
                    <a:pt x="0" y="161"/>
                  </a:lnTo>
                  <a:lnTo>
                    <a:pt x="23" y="229"/>
                  </a:lnTo>
                  <a:lnTo>
                    <a:pt x="68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319" y="297"/>
                  </a:lnTo>
                  <a:lnTo>
                    <a:pt x="342" y="229"/>
                  </a:lnTo>
                  <a:lnTo>
                    <a:pt x="365" y="161"/>
                  </a:lnTo>
                  <a:lnTo>
                    <a:pt x="342" y="92"/>
                  </a:lnTo>
                  <a:lnTo>
                    <a:pt x="319" y="47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1" name="Google Shape;411;p8"/>
            <p:cNvSpPr/>
            <p:nvPr/>
          </p:nvSpPr>
          <p:spPr>
            <a:xfrm>
              <a:off x="1048650" y="406127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2" name="Google Shape;412;p8"/>
            <p:cNvSpPr/>
            <p:nvPr/>
          </p:nvSpPr>
          <p:spPr>
            <a:xfrm>
              <a:off x="233880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60" y="0"/>
                  </a:moveTo>
                  <a:lnTo>
                    <a:pt x="92" y="23"/>
                  </a:lnTo>
                  <a:lnTo>
                    <a:pt x="46" y="68"/>
                  </a:lnTo>
                  <a:lnTo>
                    <a:pt x="1" y="114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6" y="319"/>
                  </a:lnTo>
                  <a:lnTo>
                    <a:pt x="92" y="342"/>
                  </a:lnTo>
                  <a:lnTo>
                    <a:pt x="160" y="365"/>
                  </a:lnTo>
                  <a:lnTo>
                    <a:pt x="229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8"/>
                  </a:lnTo>
                  <a:lnTo>
                    <a:pt x="229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3" name="Google Shape;413;p8"/>
            <p:cNvSpPr/>
            <p:nvPr/>
          </p:nvSpPr>
          <p:spPr>
            <a:xfrm>
              <a:off x="2043500" y="4204950"/>
              <a:ext cx="9125" cy="9150"/>
            </a:xfrm>
            <a:custGeom>
              <a:avLst/>
              <a:gdLst/>
              <a:ahLst/>
              <a:cxnLst/>
              <a:rect l="l" t="t" r="r" b="b"/>
              <a:pathLst>
                <a:path w="365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69" y="69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19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19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4" name="Google Shape;414;p8"/>
            <p:cNvSpPr/>
            <p:nvPr/>
          </p:nvSpPr>
          <p:spPr>
            <a:xfrm>
              <a:off x="2325700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5" name="Google Shape;415;p8"/>
            <p:cNvSpPr/>
            <p:nvPr/>
          </p:nvSpPr>
          <p:spPr>
            <a:xfrm>
              <a:off x="1340550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6" name="Google Shape;416;p8"/>
            <p:cNvSpPr/>
            <p:nvPr/>
          </p:nvSpPr>
          <p:spPr>
            <a:xfrm>
              <a:off x="1942575" y="437085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7" name="Google Shape;417;p8"/>
            <p:cNvSpPr/>
            <p:nvPr/>
          </p:nvSpPr>
          <p:spPr>
            <a:xfrm>
              <a:off x="2317725" y="436742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2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2" y="365"/>
                  </a:lnTo>
                  <a:lnTo>
                    <a:pt x="251" y="343"/>
                  </a:lnTo>
                  <a:lnTo>
                    <a:pt x="296" y="297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5"/>
                  </a:lnTo>
                  <a:lnTo>
                    <a:pt x="296" y="46"/>
                  </a:lnTo>
                  <a:lnTo>
                    <a:pt x="251" y="23"/>
                  </a:lnTo>
                  <a:lnTo>
                    <a:pt x="1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8" name="Google Shape;418;p8"/>
            <p:cNvSpPr/>
            <p:nvPr/>
          </p:nvSpPr>
          <p:spPr>
            <a:xfrm>
              <a:off x="1183200" y="50293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6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0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3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2" y="92"/>
                  </a:lnTo>
                  <a:lnTo>
                    <a:pt x="798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9" name="Google Shape;419;p8"/>
            <p:cNvSpPr/>
            <p:nvPr/>
          </p:nvSpPr>
          <p:spPr>
            <a:xfrm>
              <a:off x="2107925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70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60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60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70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981" y="1004"/>
                  </a:lnTo>
                  <a:lnTo>
                    <a:pt x="1049" y="913"/>
                  </a:lnTo>
                  <a:lnTo>
                    <a:pt x="1117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7" y="366"/>
                  </a:lnTo>
                  <a:lnTo>
                    <a:pt x="1049" y="252"/>
                  </a:lnTo>
                  <a:lnTo>
                    <a:pt x="981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0" name="Google Shape;420;p8"/>
            <p:cNvSpPr/>
            <p:nvPr/>
          </p:nvSpPr>
          <p:spPr>
            <a:xfrm>
              <a:off x="2372450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6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1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91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6" y="1140"/>
                  </a:lnTo>
                  <a:lnTo>
                    <a:pt x="707" y="1140"/>
                  </a:lnTo>
                  <a:lnTo>
                    <a:pt x="798" y="1095"/>
                  </a:lnTo>
                  <a:lnTo>
                    <a:pt x="912" y="1049"/>
                  </a:lnTo>
                  <a:lnTo>
                    <a:pt x="981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0" y="684"/>
                  </a:lnTo>
                  <a:lnTo>
                    <a:pt x="1163" y="570"/>
                  </a:lnTo>
                  <a:lnTo>
                    <a:pt x="1140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981" y="160"/>
                  </a:lnTo>
                  <a:lnTo>
                    <a:pt x="912" y="91"/>
                  </a:lnTo>
                  <a:lnTo>
                    <a:pt x="798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1" name="Google Shape;421;p8"/>
            <p:cNvSpPr/>
            <p:nvPr/>
          </p:nvSpPr>
          <p:spPr>
            <a:xfrm>
              <a:off x="1633575" y="52174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4" y="1"/>
                  </a:moveTo>
                  <a:lnTo>
                    <a:pt x="480" y="24"/>
                  </a:lnTo>
                  <a:lnTo>
                    <a:pt x="366" y="47"/>
                  </a:lnTo>
                  <a:lnTo>
                    <a:pt x="274" y="115"/>
                  </a:lnTo>
                  <a:lnTo>
                    <a:pt x="183" y="183"/>
                  </a:lnTo>
                  <a:lnTo>
                    <a:pt x="115" y="275"/>
                  </a:lnTo>
                  <a:lnTo>
                    <a:pt x="46" y="366"/>
                  </a:lnTo>
                  <a:lnTo>
                    <a:pt x="24" y="480"/>
                  </a:lnTo>
                  <a:lnTo>
                    <a:pt x="1" y="594"/>
                  </a:lnTo>
                  <a:lnTo>
                    <a:pt x="24" y="708"/>
                  </a:lnTo>
                  <a:lnTo>
                    <a:pt x="46" y="822"/>
                  </a:lnTo>
                  <a:lnTo>
                    <a:pt x="115" y="913"/>
                  </a:lnTo>
                  <a:lnTo>
                    <a:pt x="183" y="1004"/>
                  </a:lnTo>
                  <a:lnTo>
                    <a:pt x="274" y="1073"/>
                  </a:lnTo>
                  <a:lnTo>
                    <a:pt x="366" y="1118"/>
                  </a:lnTo>
                  <a:lnTo>
                    <a:pt x="480" y="1164"/>
                  </a:lnTo>
                  <a:lnTo>
                    <a:pt x="708" y="1164"/>
                  </a:lnTo>
                  <a:lnTo>
                    <a:pt x="822" y="1118"/>
                  </a:lnTo>
                  <a:lnTo>
                    <a:pt x="913" y="1073"/>
                  </a:lnTo>
                  <a:lnTo>
                    <a:pt x="1004" y="1004"/>
                  </a:lnTo>
                  <a:lnTo>
                    <a:pt x="1073" y="913"/>
                  </a:lnTo>
                  <a:lnTo>
                    <a:pt x="1118" y="822"/>
                  </a:lnTo>
                  <a:lnTo>
                    <a:pt x="1164" y="708"/>
                  </a:lnTo>
                  <a:lnTo>
                    <a:pt x="1164" y="594"/>
                  </a:lnTo>
                  <a:lnTo>
                    <a:pt x="1164" y="480"/>
                  </a:lnTo>
                  <a:lnTo>
                    <a:pt x="1118" y="366"/>
                  </a:lnTo>
                  <a:lnTo>
                    <a:pt x="1073" y="275"/>
                  </a:lnTo>
                  <a:lnTo>
                    <a:pt x="1004" y="183"/>
                  </a:lnTo>
                  <a:lnTo>
                    <a:pt x="913" y="115"/>
                  </a:lnTo>
                  <a:lnTo>
                    <a:pt x="822" y="47"/>
                  </a:lnTo>
                  <a:lnTo>
                    <a:pt x="708" y="24"/>
                  </a:lnTo>
                  <a:lnTo>
                    <a:pt x="59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2" name="Google Shape;422;p8"/>
            <p:cNvSpPr/>
            <p:nvPr/>
          </p:nvSpPr>
          <p:spPr>
            <a:xfrm>
              <a:off x="1208850" y="4406775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0" y="456"/>
                  </a:lnTo>
                  <a:lnTo>
                    <a:pt x="0" y="570"/>
                  </a:lnTo>
                  <a:lnTo>
                    <a:pt x="0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095" y="798"/>
                  </a:lnTo>
                  <a:lnTo>
                    <a:pt x="1141" y="684"/>
                  </a:lnTo>
                  <a:lnTo>
                    <a:pt x="1141" y="570"/>
                  </a:lnTo>
                  <a:lnTo>
                    <a:pt x="1141" y="456"/>
                  </a:lnTo>
                  <a:lnTo>
                    <a:pt x="1095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3" name="Google Shape;423;p8"/>
            <p:cNvSpPr/>
            <p:nvPr/>
          </p:nvSpPr>
          <p:spPr>
            <a:xfrm>
              <a:off x="1764700" y="43822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2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1" y="457"/>
                  </a:lnTo>
                  <a:lnTo>
                    <a:pt x="1" y="571"/>
                  </a:lnTo>
                  <a:lnTo>
                    <a:pt x="1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685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1" y="981"/>
                  </a:lnTo>
                  <a:lnTo>
                    <a:pt x="1050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4" name="Google Shape;424;p8"/>
            <p:cNvSpPr/>
            <p:nvPr/>
          </p:nvSpPr>
          <p:spPr>
            <a:xfrm>
              <a:off x="2528075" y="54324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1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20" y="228"/>
                  </a:lnTo>
                  <a:lnTo>
                    <a:pt x="343" y="160"/>
                  </a:lnTo>
                  <a:lnTo>
                    <a:pt x="320" y="91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5" name="Google Shape;425;p8"/>
            <p:cNvSpPr/>
            <p:nvPr/>
          </p:nvSpPr>
          <p:spPr>
            <a:xfrm>
              <a:off x="2769800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7" y="46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6" name="Google Shape;426;p8"/>
            <p:cNvSpPr/>
            <p:nvPr/>
          </p:nvSpPr>
          <p:spPr>
            <a:xfrm>
              <a:off x="3479025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5" y="23"/>
                  </a:lnTo>
                  <a:lnTo>
                    <a:pt x="69" y="46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7" name="Google Shape;427;p8"/>
            <p:cNvSpPr/>
            <p:nvPr/>
          </p:nvSpPr>
          <p:spPr>
            <a:xfrm>
              <a:off x="2337675" y="45658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8" name="Google Shape;428;p8"/>
            <p:cNvSpPr/>
            <p:nvPr/>
          </p:nvSpPr>
          <p:spPr>
            <a:xfrm>
              <a:off x="2350775" y="49039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92"/>
                  </a:lnTo>
                  <a:lnTo>
                    <a:pt x="1" y="160"/>
                  </a:lnTo>
                  <a:lnTo>
                    <a:pt x="23" y="229"/>
                  </a:lnTo>
                  <a:lnTo>
                    <a:pt x="46" y="297"/>
                  </a:lnTo>
                  <a:lnTo>
                    <a:pt x="115" y="320"/>
                  </a:lnTo>
                  <a:lnTo>
                    <a:pt x="183" y="343"/>
                  </a:lnTo>
                  <a:lnTo>
                    <a:pt x="252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9" name="Google Shape;429;p8"/>
            <p:cNvSpPr/>
            <p:nvPr/>
          </p:nvSpPr>
          <p:spPr>
            <a:xfrm>
              <a:off x="2335375" y="5104000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7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0" name="Google Shape;430;p8"/>
            <p:cNvSpPr/>
            <p:nvPr/>
          </p:nvSpPr>
          <p:spPr>
            <a:xfrm>
              <a:off x="2818850" y="4188400"/>
              <a:ext cx="8575" cy="8600"/>
            </a:xfrm>
            <a:custGeom>
              <a:avLst/>
              <a:gdLst/>
              <a:ahLst/>
              <a:cxnLst/>
              <a:rect l="l" t="t" r="r" b="b"/>
              <a:pathLst>
                <a:path w="343" h="344" extrusionOk="0">
                  <a:moveTo>
                    <a:pt x="91" y="1"/>
                  </a:moveTo>
                  <a:lnTo>
                    <a:pt x="46" y="47"/>
                  </a:lnTo>
                  <a:lnTo>
                    <a:pt x="0" y="92"/>
                  </a:lnTo>
                  <a:lnTo>
                    <a:pt x="0" y="161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91" y="343"/>
                  </a:lnTo>
                  <a:lnTo>
                    <a:pt x="228" y="343"/>
                  </a:lnTo>
                  <a:lnTo>
                    <a:pt x="297" y="297"/>
                  </a:lnTo>
                  <a:lnTo>
                    <a:pt x="319" y="229"/>
                  </a:lnTo>
                  <a:lnTo>
                    <a:pt x="342" y="161"/>
                  </a:lnTo>
                  <a:lnTo>
                    <a:pt x="319" y="92"/>
                  </a:lnTo>
                  <a:lnTo>
                    <a:pt x="297" y="47"/>
                  </a:lnTo>
                  <a:lnTo>
                    <a:pt x="2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1" name="Google Shape;431;p8"/>
            <p:cNvSpPr/>
            <p:nvPr/>
          </p:nvSpPr>
          <p:spPr>
            <a:xfrm>
              <a:off x="2350775" y="4061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2" name="Google Shape;432;p8"/>
            <p:cNvSpPr/>
            <p:nvPr/>
          </p:nvSpPr>
          <p:spPr>
            <a:xfrm>
              <a:off x="364095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2" y="0"/>
                  </a:moveTo>
                  <a:lnTo>
                    <a:pt x="114" y="23"/>
                  </a:lnTo>
                  <a:lnTo>
                    <a:pt x="46" y="68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2" y="365"/>
                  </a:lnTo>
                  <a:lnTo>
                    <a:pt x="251" y="342"/>
                  </a:lnTo>
                  <a:lnTo>
                    <a:pt x="296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6" y="68"/>
                  </a:lnTo>
                  <a:lnTo>
                    <a:pt x="251" y="23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3" name="Google Shape;433;p8"/>
            <p:cNvSpPr/>
            <p:nvPr/>
          </p:nvSpPr>
          <p:spPr>
            <a:xfrm>
              <a:off x="3346200" y="4204950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60" y="0"/>
                  </a:moveTo>
                  <a:lnTo>
                    <a:pt x="91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91" y="342"/>
                  </a:lnTo>
                  <a:lnTo>
                    <a:pt x="160" y="365"/>
                  </a:lnTo>
                  <a:lnTo>
                    <a:pt x="228" y="342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28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4" name="Google Shape;434;p8"/>
            <p:cNvSpPr/>
            <p:nvPr/>
          </p:nvSpPr>
          <p:spPr>
            <a:xfrm>
              <a:off x="3627825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19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5" name="Google Shape;435;p8"/>
            <p:cNvSpPr/>
            <p:nvPr/>
          </p:nvSpPr>
          <p:spPr>
            <a:xfrm>
              <a:off x="2642675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6" name="Google Shape;436;p8"/>
            <p:cNvSpPr/>
            <p:nvPr/>
          </p:nvSpPr>
          <p:spPr>
            <a:xfrm>
              <a:off x="3244700" y="4370850"/>
              <a:ext cx="8600" cy="8575"/>
            </a:xfrm>
            <a:custGeom>
              <a:avLst/>
              <a:gdLst/>
              <a:ahLst/>
              <a:cxnLst/>
              <a:rect l="l" t="t" r="r" b="b"/>
              <a:pathLst>
                <a:path w="344" h="343" extrusionOk="0">
                  <a:moveTo>
                    <a:pt x="115" y="0"/>
                  </a:moveTo>
                  <a:lnTo>
                    <a:pt x="47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7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7" name="Google Shape;437;p8"/>
            <p:cNvSpPr/>
            <p:nvPr/>
          </p:nvSpPr>
          <p:spPr>
            <a:xfrm>
              <a:off x="3619850" y="43674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8" name="Google Shape;438;p8"/>
            <p:cNvSpPr/>
            <p:nvPr/>
          </p:nvSpPr>
          <p:spPr>
            <a:xfrm>
              <a:off x="2485325" y="50293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79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115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1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115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79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821" y="1118"/>
                  </a:lnTo>
                  <a:lnTo>
                    <a:pt x="913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64" y="685"/>
                  </a:lnTo>
                  <a:lnTo>
                    <a:pt x="1164" y="571"/>
                  </a:lnTo>
                  <a:lnTo>
                    <a:pt x="1164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2"/>
                  </a:lnTo>
                  <a:lnTo>
                    <a:pt x="821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9" name="Google Shape;439;p8"/>
            <p:cNvSpPr/>
            <p:nvPr/>
          </p:nvSpPr>
          <p:spPr>
            <a:xfrm>
              <a:off x="3410050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3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83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83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1004" y="1004"/>
                  </a:lnTo>
                  <a:lnTo>
                    <a:pt x="1072" y="913"/>
                  </a:lnTo>
                  <a:lnTo>
                    <a:pt x="1118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8" y="366"/>
                  </a:lnTo>
                  <a:lnTo>
                    <a:pt x="1072" y="252"/>
                  </a:lnTo>
                  <a:lnTo>
                    <a:pt x="1004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0" name="Google Shape;440;p8"/>
            <p:cNvSpPr/>
            <p:nvPr/>
          </p:nvSpPr>
          <p:spPr>
            <a:xfrm>
              <a:off x="3674575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7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83" y="160"/>
                  </a:lnTo>
                  <a:lnTo>
                    <a:pt x="114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114" y="889"/>
                  </a:lnTo>
                  <a:lnTo>
                    <a:pt x="183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7" y="1140"/>
                  </a:lnTo>
                  <a:lnTo>
                    <a:pt x="707" y="1140"/>
                  </a:lnTo>
                  <a:lnTo>
                    <a:pt x="799" y="1095"/>
                  </a:lnTo>
                  <a:lnTo>
                    <a:pt x="913" y="1049"/>
                  </a:lnTo>
                  <a:lnTo>
                    <a:pt x="1004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3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1"/>
                  </a:lnTo>
                  <a:lnTo>
                    <a:pt x="799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1" name="Google Shape;441;p8"/>
            <p:cNvSpPr/>
            <p:nvPr/>
          </p:nvSpPr>
          <p:spPr>
            <a:xfrm>
              <a:off x="2936275" y="5217450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571" y="1"/>
                  </a:moveTo>
                  <a:lnTo>
                    <a:pt x="457" y="24"/>
                  </a:lnTo>
                  <a:lnTo>
                    <a:pt x="343" y="47"/>
                  </a:lnTo>
                  <a:lnTo>
                    <a:pt x="252" y="115"/>
                  </a:lnTo>
                  <a:lnTo>
                    <a:pt x="160" y="183"/>
                  </a:lnTo>
                  <a:lnTo>
                    <a:pt x="92" y="275"/>
                  </a:lnTo>
                  <a:lnTo>
                    <a:pt x="46" y="366"/>
                  </a:lnTo>
                  <a:lnTo>
                    <a:pt x="1" y="480"/>
                  </a:lnTo>
                  <a:lnTo>
                    <a:pt x="1" y="594"/>
                  </a:lnTo>
                  <a:lnTo>
                    <a:pt x="1" y="708"/>
                  </a:lnTo>
                  <a:lnTo>
                    <a:pt x="46" y="822"/>
                  </a:lnTo>
                  <a:lnTo>
                    <a:pt x="92" y="913"/>
                  </a:lnTo>
                  <a:lnTo>
                    <a:pt x="160" y="1004"/>
                  </a:lnTo>
                  <a:lnTo>
                    <a:pt x="252" y="1073"/>
                  </a:lnTo>
                  <a:lnTo>
                    <a:pt x="343" y="1118"/>
                  </a:lnTo>
                  <a:lnTo>
                    <a:pt x="457" y="1164"/>
                  </a:lnTo>
                  <a:lnTo>
                    <a:pt x="685" y="1164"/>
                  </a:lnTo>
                  <a:lnTo>
                    <a:pt x="799" y="1118"/>
                  </a:lnTo>
                  <a:lnTo>
                    <a:pt x="890" y="1073"/>
                  </a:lnTo>
                  <a:lnTo>
                    <a:pt x="981" y="1004"/>
                  </a:lnTo>
                  <a:lnTo>
                    <a:pt x="1050" y="913"/>
                  </a:lnTo>
                  <a:lnTo>
                    <a:pt x="1095" y="822"/>
                  </a:lnTo>
                  <a:lnTo>
                    <a:pt x="1141" y="708"/>
                  </a:lnTo>
                  <a:lnTo>
                    <a:pt x="1141" y="594"/>
                  </a:lnTo>
                  <a:lnTo>
                    <a:pt x="1141" y="480"/>
                  </a:lnTo>
                  <a:lnTo>
                    <a:pt x="1095" y="366"/>
                  </a:lnTo>
                  <a:lnTo>
                    <a:pt x="1050" y="275"/>
                  </a:lnTo>
                  <a:lnTo>
                    <a:pt x="981" y="183"/>
                  </a:lnTo>
                  <a:lnTo>
                    <a:pt x="890" y="115"/>
                  </a:lnTo>
                  <a:lnTo>
                    <a:pt x="799" y="47"/>
                  </a:lnTo>
                  <a:lnTo>
                    <a:pt x="685" y="24"/>
                  </a:lnTo>
                  <a:lnTo>
                    <a:pt x="5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2" name="Google Shape;442;p8"/>
            <p:cNvSpPr/>
            <p:nvPr/>
          </p:nvSpPr>
          <p:spPr>
            <a:xfrm>
              <a:off x="2510975" y="440677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1" y="456"/>
                  </a:lnTo>
                  <a:lnTo>
                    <a:pt x="1" y="570"/>
                  </a:lnTo>
                  <a:lnTo>
                    <a:pt x="1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4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3" name="Google Shape;443;p8"/>
            <p:cNvSpPr/>
            <p:nvPr/>
          </p:nvSpPr>
          <p:spPr>
            <a:xfrm>
              <a:off x="3066825" y="4382250"/>
              <a:ext cx="29125" cy="29100"/>
            </a:xfrm>
            <a:custGeom>
              <a:avLst/>
              <a:gdLst/>
              <a:ahLst/>
              <a:cxnLst/>
              <a:rect l="l" t="t" r="r" b="b"/>
              <a:pathLst>
                <a:path w="1165" h="1164" extrusionOk="0">
                  <a:moveTo>
                    <a:pt x="457" y="0"/>
                  </a:moveTo>
                  <a:lnTo>
                    <a:pt x="366" y="46"/>
                  </a:lnTo>
                  <a:lnTo>
                    <a:pt x="252" y="92"/>
                  </a:lnTo>
                  <a:lnTo>
                    <a:pt x="161" y="160"/>
                  </a:lnTo>
                  <a:lnTo>
                    <a:pt x="92" y="251"/>
                  </a:lnTo>
                  <a:lnTo>
                    <a:pt x="47" y="343"/>
                  </a:lnTo>
                  <a:lnTo>
                    <a:pt x="24" y="457"/>
                  </a:lnTo>
                  <a:lnTo>
                    <a:pt x="1" y="571"/>
                  </a:lnTo>
                  <a:lnTo>
                    <a:pt x="24" y="685"/>
                  </a:lnTo>
                  <a:lnTo>
                    <a:pt x="47" y="799"/>
                  </a:lnTo>
                  <a:lnTo>
                    <a:pt x="92" y="890"/>
                  </a:lnTo>
                  <a:lnTo>
                    <a:pt x="161" y="981"/>
                  </a:lnTo>
                  <a:lnTo>
                    <a:pt x="252" y="1049"/>
                  </a:lnTo>
                  <a:lnTo>
                    <a:pt x="366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708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2" y="981"/>
                  </a:lnTo>
                  <a:lnTo>
                    <a:pt x="1073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3" y="251"/>
                  </a:lnTo>
                  <a:lnTo>
                    <a:pt x="982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444" name="Google Shape;444;p8"/>
          <p:cNvGrpSpPr/>
          <p:nvPr/>
        </p:nvGrpSpPr>
        <p:grpSpPr>
          <a:xfrm rot="10800000" flipH="1">
            <a:off x="487341" y="-685321"/>
            <a:ext cx="11141060" cy="6045284"/>
            <a:chOff x="3994975" y="2327000"/>
            <a:chExt cx="2656175" cy="1441275"/>
          </a:xfrm>
        </p:grpSpPr>
        <p:sp>
          <p:nvSpPr>
            <p:cNvPr id="445" name="Google Shape;445;p8"/>
            <p:cNvSpPr/>
            <p:nvPr/>
          </p:nvSpPr>
          <p:spPr>
            <a:xfrm>
              <a:off x="6202450" y="2830400"/>
              <a:ext cx="107775" cy="124325"/>
            </a:xfrm>
            <a:custGeom>
              <a:avLst/>
              <a:gdLst/>
              <a:ahLst/>
              <a:cxnLst/>
              <a:rect l="l" t="t" r="r" b="b"/>
              <a:pathLst>
                <a:path w="4311" h="4973" extrusionOk="0">
                  <a:moveTo>
                    <a:pt x="1003" y="1"/>
                  </a:moveTo>
                  <a:lnTo>
                    <a:pt x="821" y="24"/>
                  </a:lnTo>
                  <a:lnTo>
                    <a:pt x="639" y="69"/>
                  </a:lnTo>
                  <a:lnTo>
                    <a:pt x="456" y="138"/>
                  </a:lnTo>
                  <a:lnTo>
                    <a:pt x="319" y="252"/>
                  </a:lnTo>
                  <a:lnTo>
                    <a:pt x="183" y="388"/>
                  </a:lnTo>
                  <a:lnTo>
                    <a:pt x="91" y="548"/>
                  </a:lnTo>
                  <a:lnTo>
                    <a:pt x="23" y="731"/>
                  </a:lnTo>
                  <a:lnTo>
                    <a:pt x="0" y="913"/>
                  </a:lnTo>
                  <a:lnTo>
                    <a:pt x="0" y="1095"/>
                  </a:lnTo>
                  <a:lnTo>
                    <a:pt x="46" y="1278"/>
                  </a:lnTo>
                  <a:lnTo>
                    <a:pt x="114" y="1437"/>
                  </a:lnTo>
                  <a:lnTo>
                    <a:pt x="228" y="1597"/>
                  </a:lnTo>
                  <a:lnTo>
                    <a:pt x="3010" y="4721"/>
                  </a:lnTo>
                  <a:lnTo>
                    <a:pt x="3124" y="4835"/>
                  </a:lnTo>
                  <a:lnTo>
                    <a:pt x="3261" y="4904"/>
                  </a:lnTo>
                  <a:lnTo>
                    <a:pt x="3421" y="4949"/>
                  </a:lnTo>
                  <a:lnTo>
                    <a:pt x="3558" y="4972"/>
                  </a:lnTo>
                  <a:lnTo>
                    <a:pt x="3694" y="4972"/>
                  </a:lnTo>
                  <a:lnTo>
                    <a:pt x="3831" y="4927"/>
                  </a:lnTo>
                  <a:lnTo>
                    <a:pt x="3945" y="4858"/>
                  </a:lnTo>
                  <a:lnTo>
                    <a:pt x="4059" y="4790"/>
                  </a:lnTo>
                  <a:lnTo>
                    <a:pt x="4173" y="4676"/>
                  </a:lnTo>
                  <a:lnTo>
                    <a:pt x="4242" y="4539"/>
                  </a:lnTo>
                  <a:lnTo>
                    <a:pt x="4287" y="4402"/>
                  </a:lnTo>
                  <a:lnTo>
                    <a:pt x="4310" y="4265"/>
                  </a:lnTo>
                  <a:lnTo>
                    <a:pt x="4310" y="4128"/>
                  </a:lnTo>
                  <a:lnTo>
                    <a:pt x="4265" y="3992"/>
                  </a:lnTo>
                  <a:lnTo>
                    <a:pt x="4219" y="3855"/>
                  </a:lnTo>
                  <a:lnTo>
                    <a:pt x="4128" y="3718"/>
                  </a:lnTo>
                  <a:lnTo>
                    <a:pt x="1596" y="890"/>
                  </a:lnTo>
                  <a:lnTo>
                    <a:pt x="1528" y="822"/>
                  </a:lnTo>
                  <a:lnTo>
                    <a:pt x="1460" y="776"/>
                  </a:lnTo>
                  <a:lnTo>
                    <a:pt x="1368" y="731"/>
                  </a:lnTo>
                  <a:lnTo>
                    <a:pt x="1163" y="731"/>
                  </a:lnTo>
                  <a:lnTo>
                    <a:pt x="1072" y="753"/>
                  </a:lnTo>
                  <a:lnTo>
                    <a:pt x="1003" y="776"/>
                  </a:lnTo>
                  <a:lnTo>
                    <a:pt x="912" y="845"/>
                  </a:lnTo>
                  <a:lnTo>
                    <a:pt x="844" y="913"/>
                  </a:lnTo>
                  <a:lnTo>
                    <a:pt x="798" y="981"/>
                  </a:lnTo>
                  <a:lnTo>
                    <a:pt x="775" y="1073"/>
                  </a:lnTo>
                  <a:lnTo>
                    <a:pt x="753" y="1164"/>
                  </a:lnTo>
                  <a:lnTo>
                    <a:pt x="753" y="1278"/>
                  </a:lnTo>
                  <a:lnTo>
                    <a:pt x="775" y="1369"/>
                  </a:lnTo>
                  <a:lnTo>
                    <a:pt x="821" y="1437"/>
                  </a:lnTo>
                  <a:lnTo>
                    <a:pt x="867" y="1529"/>
                  </a:lnTo>
                  <a:lnTo>
                    <a:pt x="3033" y="3946"/>
                  </a:lnTo>
                  <a:lnTo>
                    <a:pt x="3079" y="3969"/>
                  </a:lnTo>
                  <a:lnTo>
                    <a:pt x="3147" y="3969"/>
                  </a:lnTo>
                  <a:lnTo>
                    <a:pt x="3170" y="3900"/>
                  </a:lnTo>
                  <a:lnTo>
                    <a:pt x="3147" y="3855"/>
                  </a:lnTo>
                  <a:lnTo>
                    <a:pt x="1003" y="1415"/>
                  </a:lnTo>
                  <a:lnTo>
                    <a:pt x="935" y="1301"/>
                  </a:lnTo>
                  <a:lnTo>
                    <a:pt x="912" y="1187"/>
                  </a:lnTo>
                  <a:lnTo>
                    <a:pt x="958" y="1073"/>
                  </a:lnTo>
                  <a:lnTo>
                    <a:pt x="1026" y="959"/>
                  </a:lnTo>
                  <a:lnTo>
                    <a:pt x="1140" y="890"/>
                  </a:lnTo>
                  <a:lnTo>
                    <a:pt x="1254" y="890"/>
                  </a:lnTo>
                  <a:lnTo>
                    <a:pt x="1391" y="913"/>
                  </a:lnTo>
                  <a:lnTo>
                    <a:pt x="1482" y="981"/>
                  </a:lnTo>
                  <a:lnTo>
                    <a:pt x="4014" y="3832"/>
                  </a:lnTo>
                  <a:lnTo>
                    <a:pt x="4082" y="3923"/>
                  </a:lnTo>
                  <a:lnTo>
                    <a:pt x="4128" y="4037"/>
                  </a:lnTo>
                  <a:lnTo>
                    <a:pt x="4151" y="4151"/>
                  </a:lnTo>
                  <a:lnTo>
                    <a:pt x="4151" y="4265"/>
                  </a:lnTo>
                  <a:lnTo>
                    <a:pt x="4128" y="4379"/>
                  </a:lnTo>
                  <a:lnTo>
                    <a:pt x="4105" y="4470"/>
                  </a:lnTo>
                  <a:lnTo>
                    <a:pt x="4036" y="4584"/>
                  </a:lnTo>
                  <a:lnTo>
                    <a:pt x="3968" y="4676"/>
                  </a:lnTo>
                  <a:lnTo>
                    <a:pt x="3854" y="4744"/>
                  </a:lnTo>
                  <a:lnTo>
                    <a:pt x="3763" y="4790"/>
                  </a:lnTo>
                  <a:lnTo>
                    <a:pt x="3649" y="4813"/>
                  </a:lnTo>
                  <a:lnTo>
                    <a:pt x="3535" y="4813"/>
                  </a:lnTo>
                  <a:lnTo>
                    <a:pt x="3421" y="4790"/>
                  </a:lnTo>
                  <a:lnTo>
                    <a:pt x="3307" y="4767"/>
                  </a:lnTo>
                  <a:lnTo>
                    <a:pt x="3216" y="4699"/>
                  </a:lnTo>
                  <a:lnTo>
                    <a:pt x="3124" y="4607"/>
                  </a:lnTo>
                  <a:lnTo>
                    <a:pt x="342" y="1506"/>
                  </a:lnTo>
                  <a:lnTo>
                    <a:pt x="251" y="1369"/>
                  </a:lnTo>
                  <a:lnTo>
                    <a:pt x="183" y="1232"/>
                  </a:lnTo>
                  <a:lnTo>
                    <a:pt x="160" y="1073"/>
                  </a:lnTo>
                  <a:lnTo>
                    <a:pt x="160" y="913"/>
                  </a:lnTo>
                  <a:lnTo>
                    <a:pt x="183" y="776"/>
                  </a:lnTo>
                  <a:lnTo>
                    <a:pt x="228" y="617"/>
                  </a:lnTo>
                  <a:lnTo>
                    <a:pt x="297" y="480"/>
                  </a:lnTo>
                  <a:lnTo>
                    <a:pt x="411" y="366"/>
                  </a:lnTo>
                  <a:lnTo>
                    <a:pt x="547" y="274"/>
                  </a:lnTo>
                  <a:lnTo>
                    <a:pt x="684" y="206"/>
                  </a:lnTo>
                  <a:lnTo>
                    <a:pt x="844" y="183"/>
                  </a:lnTo>
                  <a:lnTo>
                    <a:pt x="1003" y="160"/>
                  </a:lnTo>
                  <a:lnTo>
                    <a:pt x="1140" y="183"/>
                  </a:lnTo>
                  <a:lnTo>
                    <a:pt x="1300" y="252"/>
                  </a:lnTo>
                  <a:lnTo>
                    <a:pt x="1437" y="320"/>
                  </a:lnTo>
                  <a:lnTo>
                    <a:pt x="1551" y="434"/>
                  </a:lnTo>
                  <a:lnTo>
                    <a:pt x="3284" y="2372"/>
                  </a:lnTo>
                  <a:lnTo>
                    <a:pt x="3330" y="2418"/>
                  </a:lnTo>
                  <a:lnTo>
                    <a:pt x="3398" y="2395"/>
                  </a:lnTo>
                  <a:lnTo>
                    <a:pt x="3421" y="2327"/>
                  </a:lnTo>
                  <a:lnTo>
                    <a:pt x="3398" y="2281"/>
                  </a:lnTo>
                  <a:lnTo>
                    <a:pt x="1665" y="320"/>
                  </a:lnTo>
                  <a:lnTo>
                    <a:pt x="1528" y="206"/>
                  </a:lnTo>
                  <a:lnTo>
                    <a:pt x="1368" y="115"/>
                  </a:lnTo>
                  <a:lnTo>
                    <a:pt x="1186" y="46"/>
                  </a:lnTo>
                  <a:lnTo>
                    <a:pt x="10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6" name="Google Shape;446;p8"/>
            <p:cNvSpPr/>
            <p:nvPr/>
          </p:nvSpPr>
          <p:spPr>
            <a:xfrm>
              <a:off x="4827325" y="2327000"/>
              <a:ext cx="145425" cy="63875"/>
            </a:xfrm>
            <a:custGeom>
              <a:avLst/>
              <a:gdLst/>
              <a:ahLst/>
              <a:cxnLst/>
              <a:rect l="l" t="t" r="r" b="b"/>
              <a:pathLst>
                <a:path w="5817" h="2555" extrusionOk="0">
                  <a:moveTo>
                    <a:pt x="4790" y="0"/>
                  </a:moveTo>
                  <a:lnTo>
                    <a:pt x="4607" y="23"/>
                  </a:lnTo>
                  <a:lnTo>
                    <a:pt x="571" y="1072"/>
                  </a:lnTo>
                  <a:lnTo>
                    <a:pt x="434" y="1141"/>
                  </a:lnTo>
                  <a:lnTo>
                    <a:pt x="297" y="1209"/>
                  </a:lnTo>
                  <a:lnTo>
                    <a:pt x="183" y="1300"/>
                  </a:lnTo>
                  <a:lnTo>
                    <a:pt x="115" y="1414"/>
                  </a:lnTo>
                  <a:lnTo>
                    <a:pt x="47" y="1551"/>
                  </a:lnTo>
                  <a:lnTo>
                    <a:pt x="24" y="1688"/>
                  </a:lnTo>
                  <a:lnTo>
                    <a:pt x="1" y="1848"/>
                  </a:lnTo>
                  <a:lnTo>
                    <a:pt x="24" y="1984"/>
                  </a:lnTo>
                  <a:lnTo>
                    <a:pt x="69" y="2121"/>
                  </a:lnTo>
                  <a:lnTo>
                    <a:pt x="138" y="2235"/>
                  </a:lnTo>
                  <a:lnTo>
                    <a:pt x="206" y="2327"/>
                  </a:lnTo>
                  <a:lnTo>
                    <a:pt x="297" y="2395"/>
                  </a:lnTo>
                  <a:lnTo>
                    <a:pt x="411" y="2463"/>
                  </a:lnTo>
                  <a:lnTo>
                    <a:pt x="525" y="2509"/>
                  </a:lnTo>
                  <a:lnTo>
                    <a:pt x="639" y="2555"/>
                  </a:lnTo>
                  <a:lnTo>
                    <a:pt x="753" y="2555"/>
                  </a:lnTo>
                  <a:lnTo>
                    <a:pt x="936" y="2532"/>
                  </a:lnTo>
                  <a:lnTo>
                    <a:pt x="4630" y="1574"/>
                  </a:lnTo>
                  <a:lnTo>
                    <a:pt x="4721" y="1551"/>
                  </a:lnTo>
                  <a:lnTo>
                    <a:pt x="4790" y="1483"/>
                  </a:lnTo>
                  <a:lnTo>
                    <a:pt x="4858" y="1437"/>
                  </a:lnTo>
                  <a:lnTo>
                    <a:pt x="4927" y="1346"/>
                  </a:lnTo>
                  <a:lnTo>
                    <a:pt x="4972" y="1255"/>
                  </a:lnTo>
                  <a:lnTo>
                    <a:pt x="4972" y="1163"/>
                  </a:lnTo>
                  <a:lnTo>
                    <a:pt x="4995" y="1072"/>
                  </a:lnTo>
                  <a:lnTo>
                    <a:pt x="4972" y="981"/>
                  </a:lnTo>
                  <a:lnTo>
                    <a:pt x="4949" y="890"/>
                  </a:lnTo>
                  <a:lnTo>
                    <a:pt x="4881" y="821"/>
                  </a:lnTo>
                  <a:lnTo>
                    <a:pt x="4835" y="753"/>
                  </a:lnTo>
                  <a:lnTo>
                    <a:pt x="4744" y="685"/>
                  </a:lnTo>
                  <a:lnTo>
                    <a:pt x="4653" y="639"/>
                  </a:lnTo>
                  <a:lnTo>
                    <a:pt x="4562" y="616"/>
                  </a:lnTo>
                  <a:lnTo>
                    <a:pt x="4471" y="616"/>
                  </a:lnTo>
                  <a:lnTo>
                    <a:pt x="4379" y="639"/>
                  </a:lnTo>
                  <a:lnTo>
                    <a:pt x="1232" y="1460"/>
                  </a:lnTo>
                  <a:lnTo>
                    <a:pt x="1187" y="1483"/>
                  </a:lnTo>
                  <a:lnTo>
                    <a:pt x="1187" y="1551"/>
                  </a:lnTo>
                  <a:lnTo>
                    <a:pt x="1210" y="1597"/>
                  </a:lnTo>
                  <a:lnTo>
                    <a:pt x="1278" y="1620"/>
                  </a:lnTo>
                  <a:lnTo>
                    <a:pt x="4425" y="799"/>
                  </a:lnTo>
                  <a:lnTo>
                    <a:pt x="4539" y="776"/>
                  </a:lnTo>
                  <a:lnTo>
                    <a:pt x="4676" y="821"/>
                  </a:lnTo>
                  <a:lnTo>
                    <a:pt x="4767" y="913"/>
                  </a:lnTo>
                  <a:lnTo>
                    <a:pt x="4813" y="1027"/>
                  </a:lnTo>
                  <a:lnTo>
                    <a:pt x="4835" y="1141"/>
                  </a:lnTo>
                  <a:lnTo>
                    <a:pt x="4790" y="1278"/>
                  </a:lnTo>
                  <a:lnTo>
                    <a:pt x="4699" y="1369"/>
                  </a:lnTo>
                  <a:lnTo>
                    <a:pt x="4585" y="1414"/>
                  </a:lnTo>
                  <a:lnTo>
                    <a:pt x="913" y="2372"/>
                  </a:lnTo>
                  <a:lnTo>
                    <a:pt x="799" y="2395"/>
                  </a:lnTo>
                  <a:lnTo>
                    <a:pt x="685" y="2395"/>
                  </a:lnTo>
                  <a:lnTo>
                    <a:pt x="571" y="2372"/>
                  </a:lnTo>
                  <a:lnTo>
                    <a:pt x="457" y="2327"/>
                  </a:lnTo>
                  <a:lnTo>
                    <a:pt x="366" y="2258"/>
                  </a:lnTo>
                  <a:lnTo>
                    <a:pt x="275" y="2167"/>
                  </a:lnTo>
                  <a:lnTo>
                    <a:pt x="229" y="2053"/>
                  </a:lnTo>
                  <a:lnTo>
                    <a:pt x="183" y="1962"/>
                  </a:lnTo>
                  <a:lnTo>
                    <a:pt x="161" y="1848"/>
                  </a:lnTo>
                  <a:lnTo>
                    <a:pt x="161" y="1734"/>
                  </a:lnTo>
                  <a:lnTo>
                    <a:pt x="206" y="1620"/>
                  </a:lnTo>
                  <a:lnTo>
                    <a:pt x="252" y="1506"/>
                  </a:lnTo>
                  <a:lnTo>
                    <a:pt x="320" y="1414"/>
                  </a:lnTo>
                  <a:lnTo>
                    <a:pt x="389" y="1323"/>
                  </a:lnTo>
                  <a:lnTo>
                    <a:pt x="503" y="1278"/>
                  </a:lnTo>
                  <a:lnTo>
                    <a:pt x="617" y="1232"/>
                  </a:lnTo>
                  <a:lnTo>
                    <a:pt x="4653" y="183"/>
                  </a:lnTo>
                  <a:lnTo>
                    <a:pt x="4813" y="160"/>
                  </a:lnTo>
                  <a:lnTo>
                    <a:pt x="4972" y="160"/>
                  </a:lnTo>
                  <a:lnTo>
                    <a:pt x="5109" y="206"/>
                  </a:lnTo>
                  <a:lnTo>
                    <a:pt x="5246" y="274"/>
                  </a:lnTo>
                  <a:lnTo>
                    <a:pt x="5383" y="343"/>
                  </a:lnTo>
                  <a:lnTo>
                    <a:pt x="5474" y="457"/>
                  </a:lnTo>
                  <a:lnTo>
                    <a:pt x="5565" y="593"/>
                  </a:lnTo>
                  <a:lnTo>
                    <a:pt x="5611" y="753"/>
                  </a:lnTo>
                  <a:lnTo>
                    <a:pt x="5656" y="913"/>
                  </a:lnTo>
                  <a:lnTo>
                    <a:pt x="5634" y="1072"/>
                  </a:lnTo>
                  <a:lnTo>
                    <a:pt x="5611" y="1209"/>
                  </a:lnTo>
                  <a:lnTo>
                    <a:pt x="5542" y="1369"/>
                  </a:lnTo>
                  <a:lnTo>
                    <a:pt x="5451" y="1483"/>
                  </a:lnTo>
                  <a:lnTo>
                    <a:pt x="5337" y="1597"/>
                  </a:lnTo>
                  <a:lnTo>
                    <a:pt x="5200" y="1665"/>
                  </a:lnTo>
                  <a:lnTo>
                    <a:pt x="5041" y="1734"/>
                  </a:lnTo>
                  <a:lnTo>
                    <a:pt x="2532" y="2395"/>
                  </a:lnTo>
                  <a:lnTo>
                    <a:pt x="2487" y="2418"/>
                  </a:lnTo>
                  <a:lnTo>
                    <a:pt x="2464" y="2486"/>
                  </a:lnTo>
                  <a:lnTo>
                    <a:pt x="2509" y="2532"/>
                  </a:lnTo>
                  <a:lnTo>
                    <a:pt x="2578" y="2532"/>
                  </a:lnTo>
                  <a:lnTo>
                    <a:pt x="5086" y="1870"/>
                  </a:lnTo>
                  <a:lnTo>
                    <a:pt x="5269" y="1825"/>
                  </a:lnTo>
                  <a:lnTo>
                    <a:pt x="5428" y="1711"/>
                  </a:lnTo>
                  <a:lnTo>
                    <a:pt x="5565" y="1597"/>
                  </a:lnTo>
                  <a:lnTo>
                    <a:pt x="5679" y="1437"/>
                  </a:lnTo>
                  <a:lnTo>
                    <a:pt x="5748" y="1278"/>
                  </a:lnTo>
                  <a:lnTo>
                    <a:pt x="5793" y="1095"/>
                  </a:lnTo>
                  <a:lnTo>
                    <a:pt x="5816" y="890"/>
                  </a:lnTo>
                  <a:lnTo>
                    <a:pt x="5770" y="707"/>
                  </a:lnTo>
                  <a:lnTo>
                    <a:pt x="5702" y="525"/>
                  </a:lnTo>
                  <a:lnTo>
                    <a:pt x="5611" y="365"/>
                  </a:lnTo>
                  <a:lnTo>
                    <a:pt x="5497" y="229"/>
                  </a:lnTo>
                  <a:lnTo>
                    <a:pt x="5337" y="137"/>
                  </a:lnTo>
                  <a:lnTo>
                    <a:pt x="5155" y="46"/>
                  </a:lnTo>
                  <a:lnTo>
                    <a:pt x="49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7" name="Google Shape;447;p8"/>
            <p:cNvSpPr/>
            <p:nvPr/>
          </p:nvSpPr>
          <p:spPr>
            <a:xfrm>
              <a:off x="6530825" y="3655350"/>
              <a:ext cx="120325" cy="112925"/>
            </a:xfrm>
            <a:custGeom>
              <a:avLst/>
              <a:gdLst/>
              <a:ahLst/>
              <a:cxnLst/>
              <a:rect l="l" t="t" r="r" b="b"/>
              <a:pathLst>
                <a:path w="4813" h="4517" extrusionOk="0">
                  <a:moveTo>
                    <a:pt x="3854" y="1"/>
                  </a:moveTo>
                  <a:lnTo>
                    <a:pt x="3672" y="24"/>
                  </a:lnTo>
                  <a:lnTo>
                    <a:pt x="3490" y="69"/>
                  </a:lnTo>
                  <a:lnTo>
                    <a:pt x="3330" y="160"/>
                  </a:lnTo>
                  <a:lnTo>
                    <a:pt x="3170" y="274"/>
                  </a:lnTo>
                  <a:lnTo>
                    <a:pt x="228" y="3239"/>
                  </a:lnTo>
                  <a:lnTo>
                    <a:pt x="137" y="3353"/>
                  </a:lnTo>
                  <a:lnTo>
                    <a:pt x="69" y="3467"/>
                  </a:lnTo>
                  <a:lnTo>
                    <a:pt x="23" y="3627"/>
                  </a:lnTo>
                  <a:lnTo>
                    <a:pt x="0" y="3764"/>
                  </a:lnTo>
                  <a:lnTo>
                    <a:pt x="23" y="3923"/>
                  </a:lnTo>
                  <a:lnTo>
                    <a:pt x="69" y="4060"/>
                  </a:lnTo>
                  <a:lnTo>
                    <a:pt x="137" y="4174"/>
                  </a:lnTo>
                  <a:lnTo>
                    <a:pt x="228" y="4288"/>
                  </a:lnTo>
                  <a:lnTo>
                    <a:pt x="342" y="4402"/>
                  </a:lnTo>
                  <a:lnTo>
                    <a:pt x="479" y="4470"/>
                  </a:lnTo>
                  <a:lnTo>
                    <a:pt x="616" y="4493"/>
                  </a:lnTo>
                  <a:lnTo>
                    <a:pt x="753" y="4516"/>
                  </a:lnTo>
                  <a:lnTo>
                    <a:pt x="890" y="4493"/>
                  </a:lnTo>
                  <a:lnTo>
                    <a:pt x="1027" y="4470"/>
                  </a:lnTo>
                  <a:lnTo>
                    <a:pt x="1163" y="4402"/>
                  </a:lnTo>
                  <a:lnTo>
                    <a:pt x="1277" y="4288"/>
                  </a:lnTo>
                  <a:lnTo>
                    <a:pt x="3968" y="1620"/>
                  </a:lnTo>
                  <a:lnTo>
                    <a:pt x="4037" y="1529"/>
                  </a:lnTo>
                  <a:lnTo>
                    <a:pt x="4082" y="1460"/>
                  </a:lnTo>
                  <a:lnTo>
                    <a:pt x="4105" y="1369"/>
                  </a:lnTo>
                  <a:lnTo>
                    <a:pt x="4105" y="1278"/>
                  </a:lnTo>
                  <a:lnTo>
                    <a:pt x="4105" y="1164"/>
                  </a:lnTo>
                  <a:lnTo>
                    <a:pt x="4082" y="1095"/>
                  </a:lnTo>
                  <a:lnTo>
                    <a:pt x="4037" y="1004"/>
                  </a:lnTo>
                  <a:lnTo>
                    <a:pt x="3968" y="936"/>
                  </a:lnTo>
                  <a:lnTo>
                    <a:pt x="3900" y="867"/>
                  </a:lnTo>
                  <a:lnTo>
                    <a:pt x="3809" y="822"/>
                  </a:lnTo>
                  <a:lnTo>
                    <a:pt x="3718" y="799"/>
                  </a:lnTo>
                  <a:lnTo>
                    <a:pt x="3626" y="776"/>
                  </a:lnTo>
                  <a:lnTo>
                    <a:pt x="3535" y="799"/>
                  </a:lnTo>
                  <a:lnTo>
                    <a:pt x="3444" y="822"/>
                  </a:lnTo>
                  <a:lnTo>
                    <a:pt x="3375" y="867"/>
                  </a:lnTo>
                  <a:lnTo>
                    <a:pt x="3284" y="936"/>
                  </a:lnTo>
                  <a:lnTo>
                    <a:pt x="1004" y="3216"/>
                  </a:lnTo>
                  <a:lnTo>
                    <a:pt x="981" y="3285"/>
                  </a:lnTo>
                  <a:lnTo>
                    <a:pt x="1004" y="3330"/>
                  </a:lnTo>
                  <a:lnTo>
                    <a:pt x="1049" y="3353"/>
                  </a:lnTo>
                  <a:lnTo>
                    <a:pt x="1118" y="3330"/>
                  </a:lnTo>
                  <a:lnTo>
                    <a:pt x="3398" y="1027"/>
                  </a:lnTo>
                  <a:lnTo>
                    <a:pt x="3512" y="959"/>
                  </a:lnTo>
                  <a:lnTo>
                    <a:pt x="3626" y="936"/>
                  </a:lnTo>
                  <a:lnTo>
                    <a:pt x="3763" y="959"/>
                  </a:lnTo>
                  <a:lnTo>
                    <a:pt x="3854" y="1027"/>
                  </a:lnTo>
                  <a:lnTo>
                    <a:pt x="3923" y="1141"/>
                  </a:lnTo>
                  <a:lnTo>
                    <a:pt x="3946" y="1278"/>
                  </a:lnTo>
                  <a:lnTo>
                    <a:pt x="3923" y="1392"/>
                  </a:lnTo>
                  <a:lnTo>
                    <a:pt x="3854" y="1506"/>
                  </a:lnTo>
                  <a:lnTo>
                    <a:pt x="1163" y="4174"/>
                  </a:lnTo>
                  <a:lnTo>
                    <a:pt x="1072" y="4265"/>
                  </a:lnTo>
                  <a:lnTo>
                    <a:pt x="981" y="4311"/>
                  </a:lnTo>
                  <a:lnTo>
                    <a:pt x="867" y="4356"/>
                  </a:lnTo>
                  <a:lnTo>
                    <a:pt x="639" y="4356"/>
                  </a:lnTo>
                  <a:lnTo>
                    <a:pt x="525" y="4311"/>
                  </a:lnTo>
                  <a:lnTo>
                    <a:pt x="434" y="4265"/>
                  </a:lnTo>
                  <a:lnTo>
                    <a:pt x="342" y="4174"/>
                  </a:lnTo>
                  <a:lnTo>
                    <a:pt x="251" y="4083"/>
                  </a:lnTo>
                  <a:lnTo>
                    <a:pt x="206" y="3992"/>
                  </a:lnTo>
                  <a:lnTo>
                    <a:pt x="160" y="3878"/>
                  </a:lnTo>
                  <a:lnTo>
                    <a:pt x="160" y="3764"/>
                  </a:lnTo>
                  <a:lnTo>
                    <a:pt x="160" y="3650"/>
                  </a:lnTo>
                  <a:lnTo>
                    <a:pt x="206" y="3536"/>
                  </a:lnTo>
                  <a:lnTo>
                    <a:pt x="251" y="3444"/>
                  </a:lnTo>
                  <a:lnTo>
                    <a:pt x="342" y="3353"/>
                  </a:lnTo>
                  <a:lnTo>
                    <a:pt x="3284" y="388"/>
                  </a:lnTo>
                  <a:lnTo>
                    <a:pt x="3421" y="297"/>
                  </a:lnTo>
                  <a:lnTo>
                    <a:pt x="3558" y="229"/>
                  </a:lnTo>
                  <a:lnTo>
                    <a:pt x="3695" y="183"/>
                  </a:lnTo>
                  <a:lnTo>
                    <a:pt x="3854" y="160"/>
                  </a:lnTo>
                  <a:lnTo>
                    <a:pt x="4014" y="183"/>
                  </a:lnTo>
                  <a:lnTo>
                    <a:pt x="4151" y="229"/>
                  </a:lnTo>
                  <a:lnTo>
                    <a:pt x="4288" y="297"/>
                  </a:lnTo>
                  <a:lnTo>
                    <a:pt x="4424" y="388"/>
                  </a:lnTo>
                  <a:lnTo>
                    <a:pt x="4516" y="525"/>
                  </a:lnTo>
                  <a:lnTo>
                    <a:pt x="4584" y="662"/>
                  </a:lnTo>
                  <a:lnTo>
                    <a:pt x="4630" y="799"/>
                  </a:lnTo>
                  <a:lnTo>
                    <a:pt x="4653" y="959"/>
                  </a:lnTo>
                  <a:lnTo>
                    <a:pt x="4630" y="1118"/>
                  </a:lnTo>
                  <a:lnTo>
                    <a:pt x="4584" y="1255"/>
                  </a:lnTo>
                  <a:lnTo>
                    <a:pt x="4516" y="1392"/>
                  </a:lnTo>
                  <a:lnTo>
                    <a:pt x="4424" y="1529"/>
                  </a:lnTo>
                  <a:lnTo>
                    <a:pt x="2577" y="3376"/>
                  </a:lnTo>
                  <a:lnTo>
                    <a:pt x="2555" y="3421"/>
                  </a:lnTo>
                  <a:lnTo>
                    <a:pt x="2577" y="3490"/>
                  </a:lnTo>
                  <a:lnTo>
                    <a:pt x="2623" y="3513"/>
                  </a:lnTo>
                  <a:lnTo>
                    <a:pt x="2691" y="3490"/>
                  </a:lnTo>
                  <a:lnTo>
                    <a:pt x="4539" y="1643"/>
                  </a:lnTo>
                  <a:lnTo>
                    <a:pt x="4653" y="1483"/>
                  </a:lnTo>
                  <a:lnTo>
                    <a:pt x="4744" y="1323"/>
                  </a:lnTo>
                  <a:lnTo>
                    <a:pt x="4789" y="1141"/>
                  </a:lnTo>
                  <a:lnTo>
                    <a:pt x="4812" y="959"/>
                  </a:lnTo>
                  <a:lnTo>
                    <a:pt x="4789" y="776"/>
                  </a:lnTo>
                  <a:lnTo>
                    <a:pt x="4744" y="594"/>
                  </a:lnTo>
                  <a:lnTo>
                    <a:pt x="4653" y="434"/>
                  </a:lnTo>
                  <a:lnTo>
                    <a:pt x="4539" y="274"/>
                  </a:lnTo>
                  <a:lnTo>
                    <a:pt x="4379" y="160"/>
                  </a:lnTo>
                  <a:lnTo>
                    <a:pt x="4219" y="69"/>
                  </a:lnTo>
                  <a:lnTo>
                    <a:pt x="4037" y="24"/>
                  </a:lnTo>
                  <a:lnTo>
                    <a:pt x="385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8" name="Google Shape;448;p8"/>
            <p:cNvSpPr/>
            <p:nvPr/>
          </p:nvSpPr>
          <p:spPr>
            <a:xfrm>
              <a:off x="4018925" y="3654800"/>
              <a:ext cx="75275" cy="37075"/>
            </a:xfrm>
            <a:custGeom>
              <a:avLst/>
              <a:gdLst/>
              <a:ahLst/>
              <a:cxnLst/>
              <a:rect l="l" t="t" r="r" b="b"/>
              <a:pathLst>
                <a:path w="3011" h="1483" extrusionOk="0">
                  <a:moveTo>
                    <a:pt x="46" y="0"/>
                  </a:moveTo>
                  <a:lnTo>
                    <a:pt x="0" y="23"/>
                  </a:lnTo>
                  <a:lnTo>
                    <a:pt x="0" y="91"/>
                  </a:lnTo>
                  <a:lnTo>
                    <a:pt x="46" y="251"/>
                  </a:lnTo>
                  <a:lnTo>
                    <a:pt x="92" y="388"/>
                  </a:lnTo>
                  <a:lnTo>
                    <a:pt x="183" y="570"/>
                  </a:lnTo>
                  <a:lnTo>
                    <a:pt x="320" y="753"/>
                  </a:lnTo>
                  <a:lnTo>
                    <a:pt x="479" y="935"/>
                  </a:lnTo>
                  <a:lnTo>
                    <a:pt x="684" y="1117"/>
                  </a:lnTo>
                  <a:lnTo>
                    <a:pt x="912" y="1277"/>
                  </a:lnTo>
                  <a:lnTo>
                    <a:pt x="1118" y="1368"/>
                  </a:lnTo>
                  <a:lnTo>
                    <a:pt x="1323" y="1437"/>
                  </a:lnTo>
                  <a:lnTo>
                    <a:pt x="1528" y="1460"/>
                  </a:lnTo>
                  <a:lnTo>
                    <a:pt x="1756" y="1482"/>
                  </a:lnTo>
                  <a:lnTo>
                    <a:pt x="2030" y="1460"/>
                  </a:lnTo>
                  <a:lnTo>
                    <a:pt x="2326" y="1414"/>
                  </a:lnTo>
                  <a:lnTo>
                    <a:pt x="2646" y="1323"/>
                  </a:lnTo>
                  <a:lnTo>
                    <a:pt x="2965" y="1209"/>
                  </a:lnTo>
                  <a:lnTo>
                    <a:pt x="3010" y="1163"/>
                  </a:lnTo>
                  <a:lnTo>
                    <a:pt x="3010" y="1095"/>
                  </a:lnTo>
                  <a:lnTo>
                    <a:pt x="2965" y="1049"/>
                  </a:lnTo>
                  <a:lnTo>
                    <a:pt x="2896" y="1049"/>
                  </a:lnTo>
                  <a:lnTo>
                    <a:pt x="2623" y="1163"/>
                  </a:lnTo>
                  <a:lnTo>
                    <a:pt x="2349" y="1231"/>
                  </a:lnTo>
                  <a:lnTo>
                    <a:pt x="2098" y="1277"/>
                  </a:lnTo>
                  <a:lnTo>
                    <a:pt x="1847" y="1323"/>
                  </a:lnTo>
                  <a:lnTo>
                    <a:pt x="1619" y="1300"/>
                  </a:lnTo>
                  <a:lnTo>
                    <a:pt x="1391" y="1277"/>
                  </a:lnTo>
                  <a:lnTo>
                    <a:pt x="1186" y="1231"/>
                  </a:lnTo>
                  <a:lnTo>
                    <a:pt x="1004" y="1140"/>
                  </a:lnTo>
                  <a:lnTo>
                    <a:pt x="776" y="1003"/>
                  </a:lnTo>
                  <a:lnTo>
                    <a:pt x="593" y="821"/>
                  </a:lnTo>
                  <a:lnTo>
                    <a:pt x="434" y="661"/>
                  </a:lnTo>
                  <a:lnTo>
                    <a:pt x="320" y="479"/>
                  </a:lnTo>
                  <a:lnTo>
                    <a:pt x="251" y="319"/>
                  </a:lnTo>
                  <a:lnTo>
                    <a:pt x="183" y="182"/>
                  </a:lnTo>
                  <a:lnTo>
                    <a:pt x="137" y="46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9" name="Google Shape;449;p8"/>
            <p:cNvSpPr/>
            <p:nvPr/>
          </p:nvSpPr>
          <p:spPr>
            <a:xfrm>
              <a:off x="4036025" y="3638825"/>
              <a:ext cx="16550" cy="16550"/>
            </a:xfrm>
            <a:custGeom>
              <a:avLst/>
              <a:gdLst/>
              <a:ahLst/>
              <a:cxnLst/>
              <a:rect l="l" t="t" r="r" b="b"/>
              <a:pathLst>
                <a:path w="662" h="662" extrusionOk="0">
                  <a:moveTo>
                    <a:pt x="388" y="160"/>
                  </a:moveTo>
                  <a:lnTo>
                    <a:pt x="457" y="206"/>
                  </a:lnTo>
                  <a:lnTo>
                    <a:pt x="479" y="251"/>
                  </a:lnTo>
                  <a:lnTo>
                    <a:pt x="502" y="320"/>
                  </a:lnTo>
                  <a:lnTo>
                    <a:pt x="479" y="388"/>
                  </a:lnTo>
                  <a:lnTo>
                    <a:pt x="457" y="457"/>
                  </a:lnTo>
                  <a:lnTo>
                    <a:pt x="388" y="479"/>
                  </a:lnTo>
                  <a:lnTo>
                    <a:pt x="320" y="502"/>
                  </a:lnTo>
                  <a:lnTo>
                    <a:pt x="251" y="479"/>
                  </a:lnTo>
                  <a:lnTo>
                    <a:pt x="206" y="457"/>
                  </a:lnTo>
                  <a:lnTo>
                    <a:pt x="160" y="388"/>
                  </a:lnTo>
                  <a:lnTo>
                    <a:pt x="160" y="320"/>
                  </a:lnTo>
                  <a:lnTo>
                    <a:pt x="160" y="251"/>
                  </a:lnTo>
                  <a:lnTo>
                    <a:pt x="206" y="206"/>
                  </a:lnTo>
                  <a:lnTo>
                    <a:pt x="251" y="160"/>
                  </a:lnTo>
                  <a:close/>
                  <a:moveTo>
                    <a:pt x="320" y="0"/>
                  </a:moveTo>
                  <a:lnTo>
                    <a:pt x="206" y="23"/>
                  </a:lnTo>
                  <a:lnTo>
                    <a:pt x="92" y="92"/>
                  </a:lnTo>
                  <a:lnTo>
                    <a:pt x="23" y="206"/>
                  </a:lnTo>
                  <a:lnTo>
                    <a:pt x="0" y="320"/>
                  </a:lnTo>
                  <a:lnTo>
                    <a:pt x="23" y="457"/>
                  </a:lnTo>
                  <a:lnTo>
                    <a:pt x="92" y="571"/>
                  </a:lnTo>
                  <a:lnTo>
                    <a:pt x="206" y="639"/>
                  </a:lnTo>
                  <a:lnTo>
                    <a:pt x="320" y="662"/>
                  </a:lnTo>
                  <a:lnTo>
                    <a:pt x="457" y="639"/>
                  </a:lnTo>
                  <a:lnTo>
                    <a:pt x="571" y="571"/>
                  </a:lnTo>
                  <a:lnTo>
                    <a:pt x="639" y="457"/>
                  </a:lnTo>
                  <a:lnTo>
                    <a:pt x="662" y="320"/>
                  </a:lnTo>
                  <a:lnTo>
                    <a:pt x="639" y="206"/>
                  </a:lnTo>
                  <a:lnTo>
                    <a:pt x="571" y="92"/>
                  </a:lnTo>
                  <a:lnTo>
                    <a:pt x="457" y="23"/>
                  </a:lnTo>
                  <a:lnTo>
                    <a:pt x="3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0" name="Google Shape;450;p8"/>
            <p:cNvSpPr/>
            <p:nvPr/>
          </p:nvSpPr>
          <p:spPr>
            <a:xfrm>
              <a:off x="4067950" y="3651925"/>
              <a:ext cx="16550" cy="16575"/>
            </a:xfrm>
            <a:custGeom>
              <a:avLst/>
              <a:gdLst/>
              <a:ahLst/>
              <a:cxnLst/>
              <a:rect l="l" t="t" r="r" b="b"/>
              <a:pathLst>
                <a:path w="662" h="663" extrusionOk="0">
                  <a:moveTo>
                    <a:pt x="320" y="138"/>
                  </a:moveTo>
                  <a:lnTo>
                    <a:pt x="388" y="161"/>
                  </a:lnTo>
                  <a:lnTo>
                    <a:pt x="457" y="206"/>
                  </a:lnTo>
                  <a:lnTo>
                    <a:pt x="479" y="252"/>
                  </a:lnTo>
                  <a:lnTo>
                    <a:pt x="502" y="320"/>
                  </a:lnTo>
                  <a:lnTo>
                    <a:pt x="479" y="389"/>
                  </a:lnTo>
                  <a:lnTo>
                    <a:pt x="457" y="434"/>
                  </a:lnTo>
                  <a:lnTo>
                    <a:pt x="388" y="480"/>
                  </a:lnTo>
                  <a:lnTo>
                    <a:pt x="320" y="503"/>
                  </a:lnTo>
                  <a:lnTo>
                    <a:pt x="251" y="480"/>
                  </a:lnTo>
                  <a:lnTo>
                    <a:pt x="206" y="434"/>
                  </a:lnTo>
                  <a:lnTo>
                    <a:pt x="160" y="389"/>
                  </a:lnTo>
                  <a:lnTo>
                    <a:pt x="160" y="320"/>
                  </a:lnTo>
                  <a:lnTo>
                    <a:pt x="160" y="252"/>
                  </a:lnTo>
                  <a:lnTo>
                    <a:pt x="206" y="206"/>
                  </a:lnTo>
                  <a:lnTo>
                    <a:pt x="251" y="161"/>
                  </a:lnTo>
                  <a:lnTo>
                    <a:pt x="320" y="138"/>
                  </a:lnTo>
                  <a:close/>
                  <a:moveTo>
                    <a:pt x="320" y="1"/>
                  </a:moveTo>
                  <a:lnTo>
                    <a:pt x="206" y="24"/>
                  </a:lnTo>
                  <a:lnTo>
                    <a:pt x="92" y="92"/>
                  </a:lnTo>
                  <a:lnTo>
                    <a:pt x="23" y="183"/>
                  </a:lnTo>
                  <a:lnTo>
                    <a:pt x="0" y="320"/>
                  </a:lnTo>
                  <a:lnTo>
                    <a:pt x="23" y="457"/>
                  </a:lnTo>
                  <a:lnTo>
                    <a:pt x="92" y="548"/>
                  </a:lnTo>
                  <a:lnTo>
                    <a:pt x="206" y="617"/>
                  </a:lnTo>
                  <a:lnTo>
                    <a:pt x="320" y="662"/>
                  </a:lnTo>
                  <a:lnTo>
                    <a:pt x="457" y="617"/>
                  </a:lnTo>
                  <a:lnTo>
                    <a:pt x="571" y="548"/>
                  </a:lnTo>
                  <a:lnTo>
                    <a:pt x="639" y="457"/>
                  </a:lnTo>
                  <a:lnTo>
                    <a:pt x="662" y="320"/>
                  </a:lnTo>
                  <a:lnTo>
                    <a:pt x="639" y="183"/>
                  </a:lnTo>
                  <a:lnTo>
                    <a:pt x="571" y="92"/>
                  </a:lnTo>
                  <a:lnTo>
                    <a:pt x="457" y="24"/>
                  </a:lnTo>
                  <a:lnTo>
                    <a:pt x="3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1" name="Google Shape;451;p8"/>
            <p:cNvSpPr/>
            <p:nvPr/>
          </p:nvSpPr>
          <p:spPr>
            <a:xfrm>
              <a:off x="3994975" y="2593250"/>
              <a:ext cx="79850" cy="108900"/>
            </a:xfrm>
            <a:custGeom>
              <a:avLst/>
              <a:gdLst/>
              <a:ahLst/>
              <a:cxnLst/>
              <a:rect l="l" t="t" r="r" b="b"/>
              <a:pathLst>
                <a:path w="3194" h="4356" extrusionOk="0">
                  <a:moveTo>
                    <a:pt x="92" y="0"/>
                  </a:moveTo>
                  <a:lnTo>
                    <a:pt x="46" y="23"/>
                  </a:lnTo>
                  <a:lnTo>
                    <a:pt x="23" y="69"/>
                  </a:lnTo>
                  <a:lnTo>
                    <a:pt x="1" y="137"/>
                  </a:lnTo>
                  <a:lnTo>
                    <a:pt x="23" y="183"/>
                  </a:lnTo>
                  <a:lnTo>
                    <a:pt x="274" y="798"/>
                  </a:lnTo>
                  <a:lnTo>
                    <a:pt x="548" y="1368"/>
                  </a:lnTo>
                  <a:lnTo>
                    <a:pt x="913" y="2030"/>
                  </a:lnTo>
                  <a:lnTo>
                    <a:pt x="1118" y="2372"/>
                  </a:lnTo>
                  <a:lnTo>
                    <a:pt x="1346" y="2737"/>
                  </a:lnTo>
                  <a:lnTo>
                    <a:pt x="1574" y="3056"/>
                  </a:lnTo>
                  <a:lnTo>
                    <a:pt x="1825" y="3398"/>
                  </a:lnTo>
                  <a:lnTo>
                    <a:pt x="2099" y="3672"/>
                  </a:lnTo>
                  <a:lnTo>
                    <a:pt x="2395" y="3945"/>
                  </a:lnTo>
                  <a:lnTo>
                    <a:pt x="2669" y="4173"/>
                  </a:lnTo>
                  <a:lnTo>
                    <a:pt x="2988" y="4333"/>
                  </a:lnTo>
                  <a:lnTo>
                    <a:pt x="3034" y="4356"/>
                  </a:lnTo>
                  <a:lnTo>
                    <a:pt x="3125" y="4333"/>
                  </a:lnTo>
                  <a:lnTo>
                    <a:pt x="3170" y="4265"/>
                  </a:lnTo>
                  <a:lnTo>
                    <a:pt x="3193" y="4196"/>
                  </a:lnTo>
                  <a:lnTo>
                    <a:pt x="3170" y="4151"/>
                  </a:lnTo>
                  <a:lnTo>
                    <a:pt x="3148" y="4105"/>
                  </a:lnTo>
                  <a:lnTo>
                    <a:pt x="3102" y="4059"/>
                  </a:lnTo>
                  <a:lnTo>
                    <a:pt x="2828" y="3900"/>
                  </a:lnTo>
                  <a:lnTo>
                    <a:pt x="2555" y="3694"/>
                  </a:lnTo>
                  <a:lnTo>
                    <a:pt x="2281" y="3444"/>
                  </a:lnTo>
                  <a:lnTo>
                    <a:pt x="2030" y="3147"/>
                  </a:lnTo>
                  <a:lnTo>
                    <a:pt x="1779" y="2828"/>
                  </a:lnTo>
                  <a:lnTo>
                    <a:pt x="1551" y="2509"/>
                  </a:lnTo>
                  <a:lnTo>
                    <a:pt x="1323" y="2167"/>
                  </a:lnTo>
                  <a:lnTo>
                    <a:pt x="1118" y="1825"/>
                  </a:lnTo>
                  <a:lnTo>
                    <a:pt x="776" y="1163"/>
                  </a:lnTo>
                  <a:lnTo>
                    <a:pt x="525" y="616"/>
                  </a:lnTo>
                  <a:lnTo>
                    <a:pt x="297" y="91"/>
                  </a:lnTo>
                  <a:lnTo>
                    <a:pt x="251" y="46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2" name="Google Shape;452;p8"/>
            <p:cNvSpPr/>
            <p:nvPr/>
          </p:nvSpPr>
          <p:spPr>
            <a:xfrm>
              <a:off x="4010950" y="2637700"/>
              <a:ext cx="63875" cy="64450"/>
            </a:xfrm>
            <a:custGeom>
              <a:avLst/>
              <a:gdLst/>
              <a:ahLst/>
              <a:cxnLst/>
              <a:rect l="l" t="t" r="r" b="b"/>
              <a:pathLst>
                <a:path w="2555" h="2578" extrusionOk="0">
                  <a:moveTo>
                    <a:pt x="2395" y="1"/>
                  </a:moveTo>
                  <a:lnTo>
                    <a:pt x="2349" y="24"/>
                  </a:lnTo>
                  <a:lnTo>
                    <a:pt x="2303" y="47"/>
                  </a:lnTo>
                  <a:lnTo>
                    <a:pt x="2258" y="92"/>
                  </a:lnTo>
                  <a:lnTo>
                    <a:pt x="2258" y="161"/>
                  </a:lnTo>
                  <a:lnTo>
                    <a:pt x="2258" y="2281"/>
                  </a:lnTo>
                  <a:lnTo>
                    <a:pt x="68" y="2281"/>
                  </a:lnTo>
                  <a:lnTo>
                    <a:pt x="23" y="2327"/>
                  </a:lnTo>
                  <a:lnTo>
                    <a:pt x="0" y="2373"/>
                  </a:lnTo>
                  <a:lnTo>
                    <a:pt x="0" y="2418"/>
                  </a:lnTo>
                  <a:lnTo>
                    <a:pt x="0" y="2487"/>
                  </a:lnTo>
                  <a:lnTo>
                    <a:pt x="23" y="2532"/>
                  </a:lnTo>
                  <a:lnTo>
                    <a:pt x="68" y="2555"/>
                  </a:lnTo>
                  <a:lnTo>
                    <a:pt x="137" y="2578"/>
                  </a:lnTo>
                  <a:lnTo>
                    <a:pt x="2395" y="2578"/>
                  </a:lnTo>
                  <a:lnTo>
                    <a:pt x="2463" y="2555"/>
                  </a:lnTo>
                  <a:lnTo>
                    <a:pt x="2509" y="2532"/>
                  </a:lnTo>
                  <a:lnTo>
                    <a:pt x="2531" y="2487"/>
                  </a:lnTo>
                  <a:lnTo>
                    <a:pt x="2554" y="2418"/>
                  </a:lnTo>
                  <a:lnTo>
                    <a:pt x="2554" y="161"/>
                  </a:lnTo>
                  <a:lnTo>
                    <a:pt x="2531" y="92"/>
                  </a:lnTo>
                  <a:lnTo>
                    <a:pt x="2509" y="47"/>
                  </a:lnTo>
                  <a:lnTo>
                    <a:pt x="2463" y="24"/>
                  </a:lnTo>
                  <a:lnTo>
                    <a:pt x="239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3" name="Google Shape;453;p8"/>
            <p:cNvSpPr/>
            <p:nvPr/>
          </p:nvSpPr>
          <p:spPr>
            <a:xfrm>
              <a:off x="4635200" y="3698125"/>
              <a:ext cx="76425" cy="56450"/>
            </a:xfrm>
            <a:custGeom>
              <a:avLst/>
              <a:gdLst/>
              <a:ahLst/>
              <a:cxnLst/>
              <a:rect l="l" t="t" r="r" b="b"/>
              <a:pathLst>
                <a:path w="3057" h="2258" extrusionOk="0">
                  <a:moveTo>
                    <a:pt x="115" y="0"/>
                  </a:moveTo>
                  <a:lnTo>
                    <a:pt x="69" y="23"/>
                  </a:lnTo>
                  <a:lnTo>
                    <a:pt x="46" y="46"/>
                  </a:lnTo>
                  <a:lnTo>
                    <a:pt x="1" y="69"/>
                  </a:lnTo>
                  <a:lnTo>
                    <a:pt x="1" y="114"/>
                  </a:lnTo>
                  <a:lnTo>
                    <a:pt x="1" y="137"/>
                  </a:lnTo>
                  <a:lnTo>
                    <a:pt x="24" y="183"/>
                  </a:lnTo>
                  <a:lnTo>
                    <a:pt x="46" y="205"/>
                  </a:lnTo>
                  <a:lnTo>
                    <a:pt x="92" y="228"/>
                  </a:lnTo>
                  <a:lnTo>
                    <a:pt x="320" y="251"/>
                  </a:lnTo>
                  <a:lnTo>
                    <a:pt x="548" y="342"/>
                  </a:lnTo>
                  <a:lnTo>
                    <a:pt x="776" y="456"/>
                  </a:lnTo>
                  <a:lnTo>
                    <a:pt x="1027" y="570"/>
                  </a:lnTo>
                  <a:lnTo>
                    <a:pt x="1255" y="730"/>
                  </a:lnTo>
                  <a:lnTo>
                    <a:pt x="1483" y="890"/>
                  </a:lnTo>
                  <a:lnTo>
                    <a:pt x="1916" y="1254"/>
                  </a:lnTo>
                  <a:lnTo>
                    <a:pt x="2304" y="1596"/>
                  </a:lnTo>
                  <a:lnTo>
                    <a:pt x="2601" y="1916"/>
                  </a:lnTo>
                  <a:lnTo>
                    <a:pt x="2874" y="2212"/>
                  </a:lnTo>
                  <a:lnTo>
                    <a:pt x="2920" y="2235"/>
                  </a:lnTo>
                  <a:lnTo>
                    <a:pt x="2965" y="2258"/>
                  </a:lnTo>
                  <a:lnTo>
                    <a:pt x="3034" y="2235"/>
                  </a:lnTo>
                  <a:lnTo>
                    <a:pt x="3057" y="2189"/>
                  </a:lnTo>
                  <a:lnTo>
                    <a:pt x="3057" y="2144"/>
                  </a:lnTo>
                  <a:lnTo>
                    <a:pt x="3057" y="2121"/>
                  </a:lnTo>
                  <a:lnTo>
                    <a:pt x="3034" y="2075"/>
                  </a:lnTo>
                  <a:lnTo>
                    <a:pt x="2737" y="1733"/>
                  </a:lnTo>
                  <a:lnTo>
                    <a:pt x="2418" y="1414"/>
                  </a:lnTo>
                  <a:lnTo>
                    <a:pt x="2030" y="1072"/>
                  </a:lnTo>
                  <a:lnTo>
                    <a:pt x="1574" y="707"/>
                  </a:lnTo>
                  <a:lnTo>
                    <a:pt x="1346" y="525"/>
                  </a:lnTo>
                  <a:lnTo>
                    <a:pt x="1095" y="388"/>
                  </a:lnTo>
                  <a:lnTo>
                    <a:pt x="845" y="251"/>
                  </a:lnTo>
                  <a:lnTo>
                    <a:pt x="594" y="137"/>
                  </a:lnTo>
                  <a:lnTo>
                    <a:pt x="343" y="46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4" name="Google Shape;454;p8"/>
            <p:cNvSpPr/>
            <p:nvPr/>
          </p:nvSpPr>
          <p:spPr>
            <a:xfrm>
              <a:off x="4635200" y="3685575"/>
              <a:ext cx="42800" cy="55900"/>
            </a:xfrm>
            <a:custGeom>
              <a:avLst/>
              <a:gdLst/>
              <a:ahLst/>
              <a:cxnLst/>
              <a:rect l="l" t="t" r="r" b="b"/>
              <a:pathLst>
                <a:path w="1712" h="2236" extrusionOk="0">
                  <a:moveTo>
                    <a:pt x="1574" y="0"/>
                  </a:moveTo>
                  <a:lnTo>
                    <a:pt x="69" y="525"/>
                  </a:lnTo>
                  <a:lnTo>
                    <a:pt x="24" y="548"/>
                  </a:lnTo>
                  <a:lnTo>
                    <a:pt x="1" y="571"/>
                  </a:lnTo>
                  <a:lnTo>
                    <a:pt x="1" y="616"/>
                  </a:lnTo>
                  <a:lnTo>
                    <a:pt x="1" y="662"/>
                  </a:lnTo>
                  <a:lnTo>
                    <a:pt x="525" y="2167"/>
                  </a:lnTo>
                  <a:lnTo>
                    <a:pt x="571" y="2212"/>
                  </a:lnTo>
                  <a:lnTo>
                    <a:pt x="617" y="2235"/>
                  </a:lnTo>
                  <a:lnTo>
                    <a:pt x="662" y="2212"/>
                  </a:lnTo>
                  <a:lnTo>
                    <a:pt x="685" y="2190"/>
                  </a:lnTo>
                  <a:lnTo>
                    <a:pt x="708" y="2167"/>
                  </a:lnTo>
                  <a:lnTo>
                    <a:pt x="731" y="2121"/>
                  </a:lnTo>
                  <a:lnTo>
                    <a:pt x="731" y="2098"/>
                  </a:lnTo>
                  <a:lnTo>
                    <a:pt x="229" y="685"/>
                  </a:lnTo>
                  <a:lnTo>
                    <a:pt x="1643" y="183"/>
                  </a:lnTo>
                  <a:lnTo>
                    <a:pt x="1666" y="183"/>
                  </a:lnTo>
                  <a:lnTo>
                    <a:pt x="1688" y="137"/>
                  </a:lnTo>
                  <a:lnTo>
                    <a:pt x="1711" y="92"/>
                  </a:lnTo>
                  <a:lnTo>
                    <a:pt x="1711" y="69"/>
                  </a:lnTo>
                  <a:lnTo>
                    <a:pt x="1688" y="23"/>
                  </a:lnTo>
                  <a:lnTo>
                    <a:pt x="164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5" name="Google Shape;455;p8"/>
            <p:cNvSpPr/>
            <p:nvPr/>
          </p:nvSpPr>
          <p:spPr>
            <a:xfrm>
              <a:off x="5563350" y="2346950"/>
              <a:ext cx="88950" cy="29675"/>
            </a:xfrm>
            <a:custGeom>
              <a:avLst/>
              <a:gdLst/>
              <a:ahLst/>
              <a:cxnLst/>
              <a:rect l="l" t="t" r="r" b="b"/>
              <a:pathLst>
                <a:path w="3558" h="1187" extrusionOk="0">
                  <a:moveTo>
                    <a:pt x="3467" y="1"/>
                  </a:moveTo>
                  <a:lnTo>
                    <a:pt x="3421" y="23"/>
                  </a:lnTo>
                  <a:lnTo>
                    <a:pt x="3375" y="46"/>
                  </a:lnTo>
                  <a:lnTo>
                    <a:pt x="3216" y="183"/>
                  </a:lnTo>
                  <a:lnTo>
                    <a:pt x="3011" y="320"/>
                  </a:lnTo>
                  <a:lnTo>
                    <a:pt x="2783" y="434"/>
                  </a:lnTo>
                  <a:lnTo>
                    <a:pt x="2532" y="548"/>
                  </a:lnTo>
                  <a:lnTo>
                    <a:pt x="2258" y="639"/>
                  </a:lnTo>
                  <a:lnTo>
                    <a:pt x="1984" y="708"/>
                  </a:lnTo>
                  <a:lnTo>
                    <a:pt x="1437" y="822"/>
                  </a:lnTo>
                  <a:lnTo>
                    <a:pt x="935" y="913"/>
                  </a:lnTo>
                  <a:lnTo>
                    <a:pt x="502" y="958"/>
                  </a:lnTo>
                  <a:lnTo>
                    <a:pt x="92" y="981"/>
                  </a:lnTo>
                  <a:lnTo>
                    <a:pt x="46" y="1004"/>
                  </a:lnTo>
                  <a:lnTo>
                    <a:pt x="23" y="1027"/>
                  </a:lnTo>
                  <a:lnTo>
                    <a:pt x="0" y="1050"/>
                  </a:lnTo>
                  <a:lnTo>
                    <a:pt x="0" y="1095"/>
                  </a:lnTo>
                  <a:lnTo>
                    <a:pt x="0" y="1141"/>
                  </a:lnTo>
                  <a:lnTo>
                    <a:pt x="23" y="1164"/>
                  </a:lnTo>
                  <a:lnTo>
                    <a:pt x="46" y="1186"/>
                  </a:lnTo>
                  <a:lnTo>
                    <a:pt x="92" y="1186"/>
                  </a:lnTo>
                  <a:lnTo>
                    <a:pt x="548" y="1164"/>
                  </a:lnTo>
                  <a:lnTo>
                    <a:pt x="1004" y="1118"/>
                  </a:lnTo>
                  <a:lnTo>
                    <a:pt x="1528" y="1027"/>
                  </a:lnTo>
                  <a:lnTo>
                    <a:pt x="2098" y="913"/>
                  </a:lnTo>
                  <a:lnTo>
                    <a:pt x="2372" y="822"/>
                  </a:lnTo>
                  <a:lnTo>
                    <a:pt x="2646" y="730"/>
                  </a:lnTo>
                  <a:lnTo>
                    <a:pt x="2897" y="616"/>
                  </a:lnTo>
                  <a:lnTo>
                    <a:pt x="3147" y="480"/>
                  </a:lnTo>
                  <a:lnTo>
                    <a:pt x="3353" y="343"/>
                  </a:lnTo>
                  <a:lnTo>
                    <a:pt x="3535" y="183"/>
                  </a:lnTo>
                  <a:lnTo>
                    <a:pt x="3558" y="137"/>
                  </a:lnTo>
                  <a:lnTo>
                    <a:pt x="3558" y="115"/>
                  </a:lnTo>
                  <a:lnTo>
                    <a:pt x="3558" y="69"/>
                  </a:lnTo>
                  <a:lnTo>
                    <a:pt x="3535" y="23"/>
                  </a:lnTo>
                  <a:lnTo>
                    <a:pt x="34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6" name="Google Shape;456;p8"/>
            <p:cNvSpPr/>
            <p:nvPr/>
          </p:nvSpPr>
          <p:spPr>
            <a:xfrm>
              <a:off x="5609525" y="2333850"/>
              <a:ext cx="42775" cy="55875"/>
            </a:xfrm>
            <a:custGeom>
              <a:avLst/>
              <a:gdLst/>
              <a:ahLst/>
              <a:cxnLst/>
              <a:rect l="l" t="t" r="r" b="b"/>
              <a:pathLst>
                <a:path w="1711" h="2235" extrusionOk="0">
                  <a:moveTo>
                    <a:pt x="92" y="0"/>
                  </a:moveTo>
                  <a:lnTo>
                    <a:pt x="69" y="23"/>
                  </a:lnTo>
                  <a:lnTo>
                    <a:pt x="23" y="46"/>
                  </a:lnTo>
                  <a:lnTo>
                    <a:pt x="1" y="69"/>
                  </a:lnTo>
                  <a:lnTo>
                    <a:pt x="1" y="114"/>
                  </a:lnTo>
                  <a:lnTo>
                    <a:pt x="23" y="160"/>
                  </a:lnTo>
                  <a:lnTo>
                    <a:pt x="46" y="183"/>
                  </a:lnTo>
                  <a:lnTo>
                    <a:pt x="69" y="205"/>
                  </a:lnTo>
                  <a:lnTo>
                    <a:pt x="1483" y="707"/>
                  </a:lnTo>
                  <a:lnTo>
                    <a:pt x="981" y="2098"/>
                  </a:lnTo>
                  <a:lnTo>
                    <a:pt x="981" y="2144"/>
                  </a:lnTo>
                  <a:lnTo>
                    <a:pt x="1004" y="2189"/>
                  </a:lnTo>
                  <a:lnTo>
                    <a:pt x="1027" y="2212"/>
                  </a:lnTo>
                  <a:lnTo>
                    <a:pt x="1050" y="2235"/>
                  </a:lnTo>
                  <a:lnTo>
                    <a:pt x="1095" y="2235"/>
                  </a:lnTo>
                  <a:lnTo>
                    <a:pt x="1141" y="2212"/>
                  </a:lnTo>
                  <a:lnTo>
                    <a:pt x="1186" y="2167"/>
                  </a:lnTo>
                  <a:lnTo>
                    <a:pt x="1711" y="661"/>
                  </a:lnTo>
                  <a:lnTo>
                    <a:pt x="1711" y="616"/>
                  </a:lnTo>
                  <a:lnTo>
                    <a:pt x="1711" y="593"/>
                  </a:lnTo>
                  <a:lnTo>
                    <a:pt x="1688" y="547"/>
                  </a:lnTo>
                  <a:lnTo>
                    <a:pt x="1642" y="525"/>
                  </a:lnTo>
                  <a:lnTo>
                    <a:pt x="137" y="23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57" name="Google Shape;457;p8"/>
          <p:cNvSpPr/>
          <p:nvPr/>
        </p:nvSpPr>
        <p:spPr>
          <a:xfrm rot="-5400000">
            <a:off x="2605467" y="30267"/>
            <a:ext cx="6904800" cy="6797600"/>
          </a:xfrm>
          <a:prstGeom prst="rect">
            <a:avLst/>
          </a:prstGeom>
          <a:solidFill>
            <a:srgbClr val="FFFFFF">
              <a:alpha val="899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4C1130"/>
              </a:solidFill>
            </a:endParaRPr>
          </a:p>
        </p:txBody>
      </p:sp>
      <p:sp>
        <p:nvSpPr>
          <p:cNvPr id="458" name="Google Shape;458;p8"/>
          <p:cNvSpPr txBox="1">
            <a:spLocks noGrp="1"/>
          </p:cNvSpPr>
          <p:nvPr>
            <p:ph type="subTitle" idx="1"/>
          </p:nvPr>
        </p:nvSpPr>
        <p:spPr>
          <a:xfrm>
            <a:off x="3864633" y="4275900"/>
            <a:ext cx="4462800" cy="11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459" name="Google Shape;459;p8"/>
          <p:cNvSpPr txBox="1">
            <a:spLocks noGrp="1"/>
          </p:cNvSpPr>
          <p:nvPr>
            <p:ph type="ctrTitle"/>
          </p:nvPr>
        </p:nvSpPr>
        <p:spPr>
          <a:xfrm>
            <a:off x="3549700" y="1726900"/>
            <a:ext cx="5092800" cy="254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6000"/>
              <a:buNone/>
              <a:defRPr sz="9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6000"/>
              <a:buFont typeface="Oswald Regular"/>
              <a:buNone/>
              <a:defRPr sz="8000">
                <a:solidFill>
                  <a:srgbClr val="F3F3F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6000"/>
              <a:buFont typeface="Oswald Regular"/>
              <a:buNone/>
              <a:defRPr sz="8000">
                <a:solidFill>
                  <a:srgbClr val="F3F3F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6000"/>
              <a:buFont typeface="Oswald Regular"/>
              <a:buNone/>
              <a:defRPr sz="8000">
                <a:solidFill>
                  <a:srgbClr val="F3F3F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6000"/>
              <a:buFont typeface="Oswald Regular"/>
              <a:buNone/>
              <a:defRPr sz="8000">
                <a:solidFill>
                  <a:srgbClr val="F3F3F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6000"/>
              <a:buFont typeface="Oswald Regular"/>
              <a:buNone/>
              <a:defRPr sz="8000">
                <a:solidFill>
                  <a:srgbClr val="F3F3F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6000"/>
              <a:buFont typeface="Oswald Regular"/>
              <a:buNone/>
              <a:defRPr sz="8000">
                <a:solidFill>
                  <a:srgbClr val="F3F3F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6000"/>
              <a:buFont typeface="Oswald Regular"/>
              <a:buNone/>
              <a:defRPr sz="8000">
                <a:solidFill>
                  <a:srgbClr val="F3F3F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6000"/>
              <a:buFont typeface="Oswald Regular"/>
              <a:buNone/>
              <a:defRPr sz="8000">
                <a:solidFill>
                  <a:srgbClr val="F3F3F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42368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bg>
      <p:bgPr>
        <a:solidFill>
          <a:schemeClr val="accent6"/>
        </a:solidFill>
        <a:effectLst/>
      </p:bgPr>
    </p:bg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p9"/>
          <p:cNvSpPr/>
          <p:nvPr/>
        </p:nvSpPr>
        <p:spPr>
          <a:xfrm>
            <a:off x="-252533" y="2641597"/>
            <a:ext cx="12697029" cy="4365608"/>
          </a:xfrm>
          <a:custGeom>
            <a:avLst/>
            <a:gdLst/>
            <a:ahLst/>
            <a:cxnLst/>
            <a:rect l="l" t="t" r="r" b="b"/>
            <a:pathLst>
              <a:path w="118310" h="56328" extrusionOk="0">
                <a:moveTo>
                  <a:pt x="55165" y="0"/>
                </a:moveTo>
                <a:lnTo>
                  <a:pt x="53888" y="69"/>
                </a:lnTo>
                <a:lnTo>
                  <a:pt x="52633" y="137"/>
                </a:lnTo>
                <a:lnTo>
                  <a:pt x="51402" y="251"/>
                </a:lnTo>
                <a:lnTo>
                  <a:pt x="50170" y="411"/>
                </a:lnTo>
                <a:lnTo>
                  <a:pt x="48962" y="570"/>
                </a:lnTo>
                <a:lnTo>
                  <a:pt x="47776" y="798"/>
                </a:lnTo>
                <a:lnTo>
                  <a:pt x="46613" y="1027"/>
                </a:lnTo>
                <a:lnTo>
                  <a:pt x="45473" y="1300"/>
                </a:lnTo>
                <a:lnTo>
                  <a:pt x="44333" y="1619"/>
                </a:lnTo>
                <a:lnTo>
                  <a:pt x="43192" y="1961"/>
                </a:lnTo>
                <a:lnTo>
                  <a:pt x="42098" y="2349"/>
                </a:lnTo>
                <a:lnTo>
                  <a:pt x="41003" y="2760"/>
                </a:lnTo>
                <a:lnTo>
                  <a:pt x="39931" y="3193"/>
                </a:lnTo>
                <a:lnTo>
                  <a:pt x="38859" y="3695"/>
                </a:lnTo>
                <a:lnTo>
                  <a:pt x="37810" y="4219"/>
                </a:lnTo>
                <a:lnTo>
                  <a:pt x="36761" y="4766"/>
                </a:lnTo>
                <a:lnTo>
                  <a:pt x="35986" y="5177"/>
                </a:lnTo>
                <a:lnTo>
                  <a:pt x="35188" y="5587"/>
                </a:lnTo>
                <a:lnTo>
                  <a:pt x="34413" y="5975"/>
                </a:lnTo>
                <a:lnTo>
                  <a:pt x="33614" y="6317"/>
                </a:lnTo>
                <a:lnTo>
                  <a:pt x="32816" y="6659"/>
                </a:lnTo>
                <a:lnTo>
                  <a:pt x="32018" y="6978"/>
                </a:lnTo>
                <a:lnTo>
                  <a:pt x="31220" y="7275"/>
                </a:lnTo>
                <a:lnTo>
                  <a:pt x="30422" y="7571"/>
                </a:lnTo>
                <a:lnTo>
                  <a:pt x="29624" y="7822"/>
                </a:lnTo>
                <a:lnTo>
                  <a:pt x="28826" y="8073"/>
                </a:lnTo>
                <a:lnTo>
                  <a:pt x="28005" y="8301"/>
                </a:lnTo>
                <a:lnTo>
                  <a:pt x="27206" y="8506"/>
                </a:lnTo>
                <a:lnTo>
                  <a:pt x="26408" y="8712"/>
                </a:lnTo>
                <a:lnTo>
                  <a:pt x="25610" y="8894"/>
                </a:lnTo>
                <a:lnTo>
                  <a:pt x="24812" y="9054"/>
                </a:lnTo>
                <a:lnTo>
                  <a:pt x="24037" y="9190"/>
                </a:lnTo>
                <a:lnTo>
                  <a:pt x="22440" y="9464"/>
                </a:lnTo>
                <a:lnTo>
                  <a:pt x="20890" y="9669"/>
                </a:lnTo>
                <a:lnTo>
                  <a:pt x="19362" y="9806"/>
                </a:lnTo>
                <a:lnTo>
                  <a:pt x="17857" y="9920"/>
                </a:lnTo>
                <a:lnTo>
                  <a:pt x="16374" y="9989"/>
                </a:lnTo>
                <a:lnTo>
                  <a:pt x="14938" y="10011"/>
                </a:lnTo>
                <a:lnTo>
                  <a:pt x="13524" y="10011"/>
                </a:lnTo>
                <a:lnTo>
                  <a:pt x="12178" y="9966"/>
                </a:lnTo>
                <a:lnTo>
                  <a:pt x="10856" y="9920"/>
                </a:lnTo>
                <a:lnTo>
                  <a:pt x="9601" y="9829"/>
                </a:lnTo>
                <a:lnTo>
                  <a:pt x="8416" y="9715"/>
                </a:lnTo>
                <a:lnTo>
                  <a:pt x="7275" y="9601"/>
                </a:lnTo>
                <a:lnTo>
                  <a:pt x="6204" y="9464"/>
                </a:lnTo>
                <a:lnTo>
                  <a:pt x="5200" y="9305"/>
                </a:lnTo>
                <a:lnTo>
                  <a:pt x="4265" y="9168"/>
                </a:lnTo>
                <a:lnTo>
                  <a:pt x="3421" y="9031"/>
                </a:lnTo>
                <a:lnTo>
                  <a:pt x="1985" y="8734"/>
                </a:lnTo>
                <a:lnTo>
                  <a:pt x="913" y="8506"/>
                </a:lnTo>
                <a:lnTo>
                  <a:pt x="252" y="8347"/>
                </a:lnTo>
                <a:lnTo>
                  <a:pt x="1" y="8278"/>
                </a:lnTo>
                <a:lnTo>
                  <a:pt x="1" y="56327"/>
                </a:lnTo>
                <a:lnTo>
                  <a:pt x="118310" y="56327"/>
                </a:lnTo>
                <a:lnTo>
                  <a:pt x="118310" y="1460"/>
                </a:lnTo>
                <a:lnTo>
                  <a:pt x="117284" y="1711"/>
                </a:lnTo>
                <a:lnTo>
                  <a:pt x="116098" y="2007"/>
                </a:lnTo>
                <a:lnTo>
                  <a:pt x="114479" y="2349"/>
                </a:lnTo>
                <a:lnTo>
                  <a:pt x="112495" y="2760"/>
                </a:lnTo>
                <a:lnTo>
                  <a:pt x="110192" y="3193"/>
                </a:lnTo>
                <a:lnTo>
                  <a:pt x="108937" y="3398"/>
                </a:lnTo>
                <a:lnTo>
                  <a:pt x="107615" y="3603"/>
                </a:lnTo>
                <a:lnTo>
                  <a:pt x="106224" y="3809"/>
                </a:lnTo>
                <a:lnTo>
                  <a:pt x="104787" y="3991"/>
                </a:lnTo>
                <a:lnTo>
                  <a:pt x="103282" y="4174"/>
                </a:lnTo>
                <a:lnTo>
                  <a:pt x="101754" y="4333"/>
                </a:lnTo>
                <a:lnTo>
                  <a:pt x="100158" y="4493"/>
                </a:lnTo>
                <a:lnTo>
                  <a:pt x="98539" y="4607"/>
                </a:lnTo>
                <a:lnTo>
                  <a:pt x="96897" y="4698"/>
                </a:lnTo>
                <a:lnTo>
                  <a:pt x="95232" y="4766"/>
                </a:lnTo>
                <a:lnTo>
                  <a:pt x="93544" y="4812"/>
                </a:lnTo>
                <a:lnTo>
                  <a:pt x="91834" y="4812"/>
                </a:lnTo>
                <a:lnTo>
                  <a:pt x="90124" y="4766"/>
                </a:lnTo>
                <a:lnTo>
                  <a:pt x="88391" y="4698"/>
                </a:lnTo>
                <a:lnTo>
                  <a:pt x="86680" y="4561"/>
                </a:lnTo>
                <a:lnTo>
                  <a:pt x="84970" y="4402"/>
                </a:lnTo>
                <a:lnTo>
                  <a:pt x="83260" y="4174"/>
                </a:lnTo>
                <a:lnTo>
                  <a:pt x="82416" y="4059"/>
                </a:lnTo>
                <a:lnTo>
                  <a:pt x="81572" y="3900"/>
                </a:lnTo>
                <a:lnTo>
                  <a:pt x="80728" y="3740"/>
                </a:lnTo>
                <a:lnTo>
                  <a:pt x="79907" y="3581"/>
                </a:lnTo>
                <a:lnTo>
                  <a:pt x="79086" y="3398"/>
                </a:lnTo>
                <a:lnTo>
                  <a:pt x="78265" y="3193"/>
                </a:lnTo>
                <a:lnTo>
                  <a:pt x="76669" y="2782"/>
                </a:lnTo>
                <a:lnTo>
                  <a:pt x="75073" y="2418"/>
                </a:lnTo>
                <a:lnTo>
                  <a:pt x="73499" y="2053"/>
                </a:lnTo>
                <a:lnTo>
                  <a:pt x="71971" y="1733"/>
                </a:lnTo>
                <a:lnTo>
                  <a:pt x="70444" y="1437"/>
                </a:lnTo>
                <a:lnTo>
                  <a:pt x="68961" y="1163"/>
                </a:lnTo>
                <a:lnTo>
                  <a:pt x="67479" y="912"/>
                </a:lnTo>
                <a:lnTo>
                  <a:pt x="66020" y="684"/>
                </a:lnTo>
                <a:lnTo>
                  <a:pt x="64606" y="502"/>
                </a:lnTo>
                <a:lnTo>
                  <a:pt x="63192" y="342"/>
                </a:lnTo>
                <a:lnTo>
                  <a:pt x="61801" y="228"/>
                </a:lnTo>
                <a:lnTo>
                  <a:pt x="60432" y="114"/>
                </a:lnTo>
                <a:lnTo>
                  <a:pt x="59087" y="46"/>
                </a:lnTo>
                <a:lnTo>
                  <a:pt x="57764" y="0"/>
                </a:lnTo>
                <a:close/>
              </a:path>
            </a:pathLst>
          </a:custGeom>
          <a:solidFill>
            <a:srgbClr val="37427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62" name="Google Shape;462;p9"/>
          <p:cNvSpPr/>
          <p:nvPr/>
        </p:nvSpPr>
        <p:spPr>
          <a:xfrm flipH="1">
            <a:off x="-252480" y="2413381"/>
            <a:ext cx="12697029" cy="4593832"/>
          </a:xfrm>
          <a:custGeom>
            <a:avLst/>
            <a:gdLst/>
            <a:ahLst/>
            <a:cxnLst/>
            <a:rect l="l" t="t" r="r" b="b"/>
            <a:pathLst>
              <a:path w="118310" h="42805" extrusionOk="0">
                <a:moveTo>
                  <a:pt x="118310" y="0"/>
                </a:moveTo>
                <a:lnTo>
                  <a:pt x="116987" y="251"/>
                </a:lnTo>
                <a:lnTo>
                  <a:pt x="115733" y="479"/>
                </a:lnTo>
                <a:lnTo>
                  <a:pt x="114502" y="753"/>
                </a:lnTo>
                <a:lnTo>
                  <a:pt x="113293" y="1027"/>
                </a:lnTo>
                <a:lnTo>
                  <a:pt x="112130" y="1300"/>
                </a:lnTo>
                <a:lnTo>
                  <a:pt x="110990" y="1619"/>
                </a:lnTo>
                <a:lnTo>
                  <a:pt x="109895" y="1916"/>
                </a:lnTo>
                <a:lnTo>
                  <a:pt x="108801" y="2258"/>
                </a:lnTo>
                <a:lnTo>
                  <a:pt x="107752" y="2600"/>
                </a:lnTo>
                <a:lnTo>
                  <a:pt x="106725" y="2942"/>
                </a:lnTo>
                <a:lnTo>
                  <a:pt x="105722" y="3307"/>
                </a:lnTo>
                <a:lnTo>
                  <a:pt x="104741" y="3672"/>
                </a:lnTo>
                <a:lnTo>
                  <a:pt x="103784" y="4037"/>
                </a:lnTo>
                <a:lnTo>
                  <a:pt x="102849" y="4424"/>
                </a:lnTo>
                <a:lnTo>
                  <a:pt x="101936" y="4812"/>
                </a:lnTo>
                <a:lnTo>
                  <a:pt x="101024" y="5223"/>
                </a:lnTo>
                <a:lnTo>
                  <a:pt x="99268" y="6044"/>
                </a:lnTo>
                <a:lnTo>
                  <a:pt x="97581" y="6864"/>
                </a:lnTo>
                <a:lnTo>
                  <a:pt x="95916" y="7731"/>
                </a:lnTo>
                <a:lnTo>
                  <a:pt x="94297" y="8598"/>
                </a:lnTo>
                <a:lnTo>
                  <a:pt x="91127" y="10331"/>
                </a:lnTo>
                <a:lnTo>
                  <a:pt x="89531" y="11197"/>
                </a:lnTo>
                <a:lnTo>
                  <a:pt x="87935" y="12064"/>
                </a:lnTo>
                <a:lnTo>
                  <a:pt x="86338" y="12908"/>
                </a:lnTo>
                <a:lnTo>
                  <a:pt x="84696" y="13729"/>
                </a:lnTo>
                <a:lnTo>
                  <a:pt x="83009" y="14550"/>
                </a:lnTo>
                <a:lnTo>
                  <a:pt x="81298" y="15325"/>
                </a:lnTo>
                <a:lnTo>
                  <a:pt x="80409" y="15690"/>
                </a:lnTo>
                <a:lnTo>
                  <a:pt x="79497" y="16055"/>
                </a:lnTo>
                <a:lnTo>
                  <a:pt x="78585" y="16420"/>
                </a:lnTo>
                <a:lnTo>
                  <a:pt x="77650" y="16762"/>
                </a:lnTo>
                <a:lnTo>
                  <a:pt x="76692" y="17104"/>
                </a:lnTo>
                <a:lnTo>
                  <a:pt x="75711" y="17423"/>
                </a:lnTo>
                <a:lnTo>
                  <a:pt x="74708" y="17742"/>
                </a:lnTo>
                <a:lnTo>
                  <a:pt x="73682" y="18039"/>
                </a:lnTo>
                <a:lnTo>
                  <a:pt x="72633" y="18335"/>
                </a:lnTo>
                <a:lnTo>
                  <a:pt x="71538" y="18609"/>
                </a:lnTo>
                <a:lnTo>
                  <a:pt x="70444" y="18860"/>
                </a:lnTo>
                <a:lnTo>
                  <a:pt x="69303" y="19110"/>
                </a:lnTo>
                <a:lnTo>
                  <a:pt x="68140" y="19339"/>
                </a:lnTo>
                <a:lnTo>
                  <a:pt x="66932" y="19544"/>
                </a:lnTo>
                <a:lnTo>
                  <a:pt x="65700" y="19726"/>
                </a:lnTo>
                <a:lnTo>
                  <a:pt x="64423" y="19909"/>
                </a:lnTo>
                <a:lnTo>
                  <a:pt x="63123" y="20068"/>
                </a:lnTo>
                <a:lnTo>
                  <a:pt x="61778" y="20205"/>
                </a:lnTo>
                <a:lnTo>
                  <a:pt x="60410" y="20342"/>
                </a:lnTo>
                <a:lnTo>
                  <a:pt x="58996" y="20433"/>
                </a:lnTo>
                <a:lnTo>
                  <a:pt x="57536" y="20524"/>
                </a:lnTo>
                <a:lnTo>
                  <a:pt x="56031" y="20570"/>
                </a:lnTo>
                <a:lnTo>
                  <a:pt x="54480" y="20616"/>
                </a:lnTo>
                <a:lnTo>
                  <a:pt x="52884" y="20638"/>
                </a:lnTo>
                <a:lnTo>
                  <a:pt x="51288" y="20616"/>
                </a:lnTo>
                <a:lnTo>
                  <a:pt x="49692" y="20593"/>
                </a:lnTo>
                <a:lnTo>
                  <a:pt x="48141" y="20547"/>
                </a:lnTo>
                <a:lnTo>
                  <a:pt x="46613" y="20479"/>
                </a:lnTo>
                <a:lnTo>
                  <a:pt x="45108" y="20410"/>
                </a:lnTo>
                <a:lnTo>
                  <a:pt x="43626" y="20296"/>
                </a:lnTo>
                <a:lnTo>
                  <a:pt x="42166" y="20182"/>
                </a:lnTo>
                <a:lnTo>
                  <a:pt x="40729" y="20045"/>
                </a:lnTo>
                <a:lnTo>
                  <a:pt x="39316" y="19909"/>
                </a:lnTo>
                <a:lnTo>
                  <a:pt x="37924" y="19749"/>
                </a:lnTo>
                <a:lnTo>
                  <a:pt x="36556" y="19567"/>
                </a:lnTo>
                <a:lnTo>
                  <a:pt x="35211" y="19361"/>
                </a:lnTo>
                <a:lnTo>
                  <a:pt x="33888" y="19156"/>
                </a:lnTo>
                <a:lnTo>
                  <a:pt x="32588" y="18951"/>
                </a:lnTo>
                <a:lnTo>
                  <a:pt x="31334" y="18723"/>
                </a:lnTo>
                <a:lnTo>
                  <a:pt x="30080" y="18495"/>
                </a:lnTo>
                <a:lnTo>
                  <a:pt x="28871" y="18244"/>
                </a:lnTo>
                <a:lnTo>
                  <a:pt x="27663" y="17970"/>
                </a:lnTo>
                <a:lnTo>
                  <a:pt x="26500" y="17697"/>
                </a:lnTo>
                <a:lnTo>
                  <a:pt x="25359" y="17423"/>
                </a:lnTo>
                <a:lnTo>
                  <a:pt x="23124" y="16853"/>
                </a:lnTo>
                <a:lnTo>
                  <a:pt x="21004" y="16260"/>
                </a:lnTo>
                <a:lnTo>
                  <a:pt x="18997" y="15621"/>
                </a:lnTo>
                <a:lnTo>
                  <a:pt x="17058" y="14983"/>
                </a:lnTo>
                <a:lnTo>
                  <a:pt x="15257" y="14344"/>
                </a:lnTo>
                <a:lnTo>
                  <a:pt x="13524" y="13683"/>
                </a:lnTo>
                <a:lnTo>
                  <a:pt x="11905" y="13022"/>
                </a:lnTo>
                <a:lnTo>
                  <a:pt x="10377" y="12383"/>
                </a:lnTo>
                <a:lnTo>
                  <a:pt x="8963" y="11745"/>
                </a:lnTo>
                <a:lnTo>
                  <a:pt x="7663" y="11129"/>
                </a:lnTo>
                <a:lnTo>
                  <a:pt x="6432" y="10513"/>
                </a:lnTo>
                <a:lnTo>
                  <a:pt x="5337" y="9943"/>
                </a:lnTo>
                <a:lnTo>
                  <a:pt x="4334" y="9396"/>
                </a:lnTo>
                <a:lnTo>
                  <a:pt x="3421" y="8871"/>
                </a:lnTo>
                <a:lnTo>
                  <a:pt x="2623" y="8392"/>
                </a:lnTo>
                <a:lnTo>
                  <a:pt x="1939" y="7982"/>
                </a:lnTo>
                <a:lnTo>
                  <a:pt x="867" y="7298"/>
                </a:lnTo>
                <a:lnTo>
                  <a:pt x="229" y="6842"/>
                </a:lnTo>
                <a:lnTo>
                  <a:pt x="1" y="6682"/>
                </a:lnTo>
                <a:lnTo>
                  <a:pt x="1" y="42804"/>
                </a:lnTo>
                <a:lnTo>
                  <a:pt x="118310" y="42804"/>
                </a:lnTo>
                <a:lnTo>
                  <a:pt x="118310" y="0"/>
                </a:lnTo>
                <a:close/>
              </a:path>
            </a:pathLst>
          </a:custGeom>
          <a:solidFill>
            <a:srgbClr val="44689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63" name="Google Shape;463;p9"/>
          <p:cNvSpPr/>
          <p:nvPr/>
        </p:nvSpPr>
        <p:spPr>
          <a:xfrm>
            <a:off x="-252539" y="5387740"/>
            <a:ext cx="12697029" cy="1975117"/>
          </a:xfrm>
          <a:custGeom>
            <a:avLst/>
            <a:gdLst/>
            <a:ahLst/>
            <a:cxnLst/>
            <a:rect l="l" t="t" r="r" b="b"/>
            <a:pathLst>
              <a:path w="118310" h="18404" extrusionOk="0">
                <a:moveTo>
                  <a:pt x="118310" y="0"/>
                </a:moveTo>
                <a:lnTo>
                  <a:pt x="117877" y="183"/>
                </a:lnTo>
                <a:lnTo>
                  <a:pt x="116668" y="707"/>
                </a:lnTo>
                <a:lnTo>
                  <a:pt x="114730" y="1505"/>
                </a:lnTo>
                <a:lnTo>
                  <a:pt x="113521" y="1984"/>
                </a:lnTo>
                <a:lnTo>
                  <a:pt x="112130" y="2509"/>
                </a:lnTo>
                <a:lnTo>
                  <a:pt x="110579" y="3079"/>
                </a:lnTo>
                <a:lnTo>
                  <a:pt x="108892" y="3649"/>
                </a:lnTo>
                <a:lnTo>
                  <a:pt x="107067" y="4265"/>
                </a:lnTo>
                <a:lnTo>
                  <a:pt x="105106" y="4903"/>
                </a:lnTo>
                <a:lnTo>
                  <a:pt x="103008" y="5542"/>
                </a:lnTo>
                <a:lnTo>
                  <a:pt x="100819" y="6157"/>
                </a:lnTo>
                <a:lnTo>
                  <a:pt x="98493" y="6796"/>
                </a:lnTo>
                <a:lnTo>
                  <a:pt x="96076" y="7389"/>
                </a:lnTo>
                <a:lnTo>
                  <a:pt x="93544" y="7982"/>
                </a:lnTo>
                <a:lnTo>
                  <a:pt x="90945" y="8529"/>
                </a:lnTo>
                <a:lnTo>
                  <a:pt x="89622" y="8780"/>
                </a:lnTo>
                <a:lnTo>
                  <a:pt x="88254" y="9031"/>
                </a:lnTo>
                <a:lnTo>
                  <a:pt x="86886" y="9281"/>
                </a:lnTo>
                <a:lnTo>
                  <a:pt x="85494" y="9510"/>
                </a:lnTo>
                <a:lnTo>
                  <a:pt x="84081" y="9715"/>
                </a:lnTo>
                <a:lnTo>
                  <a:pt x="82667" y="9920"/>
                </a:lnTo>
                <a:lnTo>
                  <a:pt x="81230" y="10080"/>
                </a:lnTo>
                <a:lnTo>
                  <a:pt x="79771" y="10262"/>
                </a:lnTo>
                <a:lnTo>
                  <a:pt x="78311" y="10399"/>
                </a:lnTo>
                <a:lnTo>
                  <a:pt x="76829" y="10536"/>
                </a:lnTo>
                <a:lnTo>
                  <a:pt x="75324" y="10627"/>
                </a:lnTo>
                <a:lnTo>
                  <a:pt x="73841" y="10718"/>
                </a:lnTo>
                <a:lnTo>
                  <a:pt x="72314" y="10787"/>
                </a:lnTo>
                <a:lnTo>
                  <a:pt x="70808" y="10832"/>
                </a:lnTo>
                <a:lnTo>
                  <a:pt x="69281" y="10855"/>
                </a:lnTo>
                <a:lnTo>
                  <a:pt x="67753" y="10855"/>
                </a:lnTo>
                <a:lnTo>
                  <a:pt x="66202" y="10809"/>
                </a:lnTo>
                <a:lnTo>
                  <a:pt x="64651" y="10764"/>
                </a:lnTo>
                <a:lnTo>
                  <a:pt x="63101" y="10673"/>
                </a:lnTo>
                <a:lnTo>
                  <a:pt x="61550" y="10559"/>
                </a:lnTo>
                <a:lnTo>
                  <a:pt x="59999" y="10422"/>
                </a:lnTo>
                <a:lnTo>
                  <a:pt x="58448" y="10262"/>
                </a:lnTo>
                <a:lnTo>
                  <a:pt x="56875" y="10057"/>
                </a:lnTo>
                <a:lnTo>
                  <a:pt x="55324" y="9806"/>
                </a:lnTo>
                <a:lnTo>
                  <a:pt x="53774" y="9555"/>
                </a:lnTo>
                <a:lnTo>
                  <a:pt x="52223" y="9236"/>
                </a:lnTo>
                <a:lnTo>
                  <a:pt x="50672" y="8917"/>
                </a:lnTo>
                <a:lnTo>
                  <a:pt x="49121" y="8529"/>
                </a:lnTo>
                <a:lnTo>
                  <a:pt x="47594" y="8164"/>
                </a:lnTo>
                <a:lnTo>
                  <a:pt x="46066" y="7799"/>
                </a:lnTo>
                <a:lnTo>
                  <a:pt x="44583" y="7480"/>
                </a:lnTo>
                <a:lnTo>
                  <a:pt x="43124" y="7183"/>
                </a:lnTo>
                <a:lnTo>
                  <a:pt x="41687" y="6933"/>
                </a:lnTo>
                <a:lnTo>
                  <a:pt x="40296" y="6682"/>
                </a:lnTo>
                <a:lnTo>
                  <a:pt x="38905" y="6454"/>
                </a:lnTo>
                <a:lnTo>
                  <a:pt x="37537" y="6271"/>
                </a:lnTo>
                <a:lnTo>
                  <a:pt x="36214" y="6089"/>
                </a:lnTo>
                <a:lnTo>
                  <a:pt x="34892" y="5929"/>
                </a:lnTo>
                <a:lnTo>
                  <a:pt x="33614" y="5815"/>
                </a:lnTo>
                <a:lnTo>
                  <a:pt x="32337" y="5701"/>
                </a:lnTo>
                <a:lnTo>
                  <a:pt x="31106" y="5610"/>
                </a:lnTo>
                <a:lnTo>
                  <a:pt x="29897" y="5542"/>
                </a:lnTo>
                <a:lnTo>
                  <a:pt x="28712" y="5496"/>
                </a:lnTo>
                <a:lnTo>
                  <a:pt x="27526" y="5450"/>
                </a:lnTo>
                <a:lnTo>
                  <a:pt x="26385" y="5428"/>
                </a:lnTo>
                <a:lnTo>
                  <a:pt x="25268" y="5450"/>
                </a:lnTo>
                <a:lnTo>
                  <a:pt x="24196" y="5450"/>
                </a:lnTo>
                <a:lnTo>
                  <a:pt x="23124" y="5496"/>
                </a:lnTo>
                <a:lnTo>
                  <a:pt x="22075" y="5542"/>
                </a:lnTo>
                <a:lnTo>
                  <a:pt x="21049" y="5587"/>
                </a:lnTo>
                <a:lnTo>
                  <a:pt x="20069" y="5678"/>
                </a:lnTo>
                <a:lnTo>
                  <a:pt x="19088" y="5747"/>
                </a:lnTo>
                <a:lnTo>
                  <a:pt x="18153" y="5861"/>
                </a:lnTo>
                <a:lnTo>
                  <a:pt x="17218" y="5952"/>
                </a:lnTo>
                <a:lnTo>
                  <a:pt x="15462" y="6203"/>
                </a:lnTo>
                <a:lnTo>
                  <a:pt x="13775" y="6499"/>
                </a:lnTo>
                <a:lnTo>
                  <a:pt x="12201" y="6796"/>
                </a:lnTo>
                <a:lnTo>
                  <a:pt x="10719" y="7138"/>
                </a:lnTo>
                <a:lnTo>
                  <a:pt x="9328" y="7503"/>
                </a:lnTo>
                <a:lnTo>
                  <a:pt x="8051" y="7868"/>
                </a:lnTo>
                <a:lnTo>
                  <a:pt x="6865" y="8255"/>
                </a:lnTo>
                <a:lnTo>
                  <a:pt x="5770" y="8620"/>
                </a:lnTo>
                <a:lnTo>
                  <a:pt x="4767" y="9008"/>
                </a:lnTo>
                <a:lnTo>
                  <a:pt x="3855" y="9373"/>
                </a:lnTo>
                <a:lnTo>
                  <a:pt x="3057" y="9715"/>
                </a:lnTo>
                <a:lnTo>
                  <a:pt x="2327" y="10057"/>
                </a:lnTo>
                <a:lnTo>
                  <a:pt x="1711" y="10353"/>
                </a:lnTo>
                <a:lnTo>
                  <a:pt x="1187" y="10627"/>
                </a:lnTo>
                <a:lnTo>
                  <a:pt x="776" y="10878"/>
                </a:lnTo>
                <a:lnTo>
                  <a:pt x="206" y="11220"/>
                </a:lnTo>
                <a:lnTo>
                  <a:pt x="1" y="11334"/>
                </a:lnTo>
                <a:lnTo>
                  <a:pt x="1" y="18403"/>
                </a:lnTo>
                <a:lnTo>
                  <a:pt x="118310" y="18403"/>
                </a:lnTo>
                <a:lnTo>
                  <a:pt x="118310" y="0"/>
                </a:lnTo>
                <a:close/>
              </a:path>
            </a:pathLst>
          </a:custGeom>
          <a:solidFill>
            <a:srgbClr val="445B8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464" name="Google Shape;464;p9"/>
          <p:cNvGrpSpPr/>
          <p:nvPr/>
        </p:nvGrpSpPr>
        <p:grpSpPr>
          <a:xfrm>
            <a:off x="111192" y="101662"/>
            <a:ext cx="12038632" cy="6345761"/>
            <a:chOff x="1033250" y="4061275"/>
            <a:chExt cx="2670425" cy="1407625"/>
          </a:xfrm>
        </p:grpSpPr>
        <p:sp>
          <p:nvSpPr>
            <p:cNvPr id="465" name="Google Shape;465;p9"/>
            <p:cNvSpPr/>
            <p:nvPr/>
          </p:nvSpPr>
          <p:spPr>
            <a:xfrm>
              <a:off x="1225375" y="54324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0"/>
                  </a:moveTo>
                  <a:lnTo>
                    <a:pt x="69" y="46"/>
                  </a:lnTo>
                  <a:lnTo>
                    <a:pt x="24" y="91"/>
                  </a:lnTo>
                  <a:lnTo>
                    <a:pt x="1" y="160"/>
                  </a:lnTo>
                  <a:lnTo>
                    <a:pt x="24" y="228"/>
                  </a:lnTo>
                  <a:lnTo>
                    <a:pt x="69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320" y="297"/>
                  </a:lnTo>
                  <a:lnTo>
                    <a:pt x="343" y="228"/>
                  </a:lnTo>
                  <a:lnTo>
                    <a:pt x="366" y="160"/>
                  </a:lnTo>
                  <a:lnTo>
                    <a:pt x="343" y="91"/>
                  </a:lnTo>
                  <a:lnTo>
                    <a:pt x="320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6" name="Google Shape;466;p9"/>
            <p:cNvSpPr/>
            <p:nvPr/>
          </p:nvSpPr>
          <p:spPr>
            <a:xfrm>
              <a:off x="1467675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2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7" name="Google Shape;467;p9"/>
            <p:cNvSpPr/>
            <p:nvPr/>
          </p:nvSpPr>
          <p:spPr>
            <a:xfrm>
              <a:off x="2176900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8" name="Google Shape;468;p9"/>
            <p:cNvSpPr/>
            <p:nvPr/>
          </p:nvSpPr>
          <p:spPr>
            <a:xfrm>
              <a:off x="2231050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9" name="Google Shape;469;p9"/>
            <p:cNvSpPr/>
            <p:nvPr/>
          </p:nvSpPr>
          <p:spPr>
            <a:xfrm>
              <a:off x="1035525" y="4565825"/>
              <a:ext cx="8600" cy="9150"/>
            </a:xfrm>
            <a:custGeom>
              <a:avLst/>
              <a:gdLst/>
              <a:ahLst/>
              <a:cxnLst/>
              <a:rect l="l" t="t" r="r" b="b"/>
              <a:pathLst>
                <a:path w="344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7" y="69"/>
                  </a:lnTo>
                  <a:lnTo>
                    <a:pt x="1" y="115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0" name="Google Shape;470;p9"/>
            <p:cNvSpPr/>
            <p:nvPr/>
          </p:nvSpPr>
          <p:spPr>
            <a:xfrm>
              <a:off x="1048650" y="49039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114" y="1"/>
                  </a:moveTo>
                  <a:lnTo>
                    <a:pt x="46" y="46"/>
                  </a:lnTo>
                  <a:lnTo>
                    <a:pt x="0" y="92"/>
                  </a:lnTo>
                  <a:lnTo>
                    <a:pt x="0" y="160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114" y="320"/>
                  </a:lnTo>
                  <a:lnTo>
                    <a:pt x="183" y="343"/>
                  </a:lnTo>
                  <a:lnTo>
                    <a:pt x="251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1" name="Google Shape;471;p9"/>
            <p:cNvSpPr/>
            <p:nvPr/>
          </p:nvSpPr>
          <p:spPr>
            <a:xfrm>
              <a:off x="1033250" y="5104000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6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2" name="Google Shape;472;p9"/>
            <p:cNvSpPr/>
            <p:nvPr/>
          </p:nvSpPr>
          <p:spPr>
            <a:xfrm>
              <a:off x="1516150" y="4188400"/>
              <a:ext cx="9125" cy="8600"/>
            </a:xfrm>
            <a:custGeom>
              <a:avLst/>
              <a:gdLst/>
              <a:ahLst/>
              <a:cxnLst/>
              <a:rect l="l" t="t" r="r" b="b"/>
              <a:pathLst>
                <a:path w="365" h="344" extrusionOk="0">
                  <a:moveTo>
                    <a:pt x="114" y="1"/>
                  </a:moveTo>
                  <a:lnTo>
                    <a:pt x="68" y="47"/>
                  </a:lnTo>
                  <a:lnTo>
                    <a:pt x="23" y="92"/>
                  </a:lnTo>
                  <a:lnTo>
                    <a:pt x="0" y="161"/>
                  </a:lnTo>
                  <a:lnTo>
                    <a:pt x="23" y="229"/>
                  </a:lnTo>
                  <a:lnTo>
                    <a:pt x="68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319" y="297"/>
                  </a:lnTo>
                  <a:lnTo>
                    <a:pt x="342" y="229"/>
                  </a:lnTo>
                  <a:lnTo>
                    <a:pt x="365" y="161"/>
                  </a:lnTo>
                  <a:lnTo>
                    <a:pt x="342" y="92"/>
                  </a:lnTo>
                  <a:lnTo>
                    <a:pt x="319" y="47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3" name="Google Shape;473;p9"/>
            <p:cNvSpPr/>
            <p:nvPr/>
          </p:nvSpPr>
          <p:spPr>
            <a:xfrm>
              <a:off x="1048650" y="406127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4" name="Google Shape;474;p9"/>
            <p:cNvSpPr/>
            <p:nvPr/>
          </p:nvSpPr>
          <p:spPr>
            <a:xfrm>
              <a:off x="233880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60" y="0"/>
                  </a:moveTo>
                  <a:lnTo>
                    <a:pt x="92" y="23"/>
                  </a:lnTo>
                  <a:lnTo>
                    <a:pt x="46" y="68"/>
                  </a:lnTo>
                  <a:lnTo>
                    <a:pt x="1" y="114"/>
                  </a:lnTo>
                  <a:lnTo>
                    <a:pt x="1" y="183"/>
                  </a:lnTo>
                  <a:lnTo>
                    <a:pt x="1" y="251"/>
                  </a:lnTo>
                  <a:lnTo>
                    <a:pt x="46" y="319"/>
                  </a:lnTo>
                  <a:lnTo>
                    <a:pt x="92" y="342"/>
                  </a:lnTo>
                  <a:lnTo>
                    <a:pt x="160" y="365"/>
                  </a:lnTo>
                  <a:lnTo>
                    <a:pt x="229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8"/>
                  </a:lnTo>
                  <a:lnTo>
                    <a:pt x="229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5" name="Google Shape;475;p9"/>
            <p:cNvSpPr/>
            <p:nvPr/>
          </p:nvSpPr>
          <p:spPr>
            <a:xfrm>
              <a:off x="2043500" y="4204950"/>
              <a:ext cx="9125" cy="9150"/>
            </a:xfrm>
            <a:custGeom>
              <a:avLst/>
              <a:gdLst/>
              <a:ahLst/>
              <a:cxnLst/>
              <a:rect l="l" t="t" r="r" b="b"/>
              <a:pathLst>
                <a:path w="365" h="366" extrusionOk="0">
                  <a:moveTo>
                    <a:pt x="183" y="0"/>
                  </a:moveTo>
                  <a:lnTo>
                    <a:pt x="114" y="23"/>
                  </a:lnTo>
                  <a:lnTo>
                    <a:pt x="69" y="69"/>
                  </a:lnTo>
                  <a:lnTo>
                    <a:pt x="23" y="114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19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4"/>
                  </a:lnTo>
                  <a:lnTo>
                    <a:pt x="319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6" name="Google Shape;476;p9"/>
            <p:cNvSpPr/>
            <p:nvPr/>
          </p:nvSpPr>
          <p:spPr>
            <a:xfrm>
              <a:off x="2325700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7" name="Google Shape;477;p9"/>
            <p:cNvSpPr/>
            <p:nvPr/>
          </p:nvSpPr>
          <p:spPr>
            <a:xfrm>
              <a:off x="1340550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8" name="Google Shape;478;p9"/>
            <p:cNvSpPr/>
            <p:nvPr/>
          </p:nvSpPr>
          <p:spPr>
            <a:xfrm>
              <a:off x="1942575" y="437085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9" name="Google Shape;479;p9"/>
            <p:cNvSpPr/>
            <p:nvPr/>
          </p:nvSpPr>
          <p:spPr>
            <a:xfrm>
              <a:off x="2317725" y="4367425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82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0" y="115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2" y="365"/>
                  </a:lnTo>
                  <a:lnTo>
                    <a:pt x="251" y="343"/>
                  </a:lnTo>
                  <a:lnTo>
                    <a:pt x="296" y="297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5"/>
                  </a:lnTo>
                  <a:lnTo>
                    <a:pt x="296" y="46"/>
                  </a:lnTo>
                  <a:lnTo>
                    <a:pt x="251" y="23"/>
                  </a:lnTo>
                  <a:lnTo>
                    <a:pt x="1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0" name="Google Shape;480;p9"/>
            <p:cNvSpPr/>
            <p:nvPr/>
          </p:nvSpPr>
          <p:spPr>
            <a:xfrm>
              <a:off x="1183200" y="50293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6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0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3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2" y="92"/>
                  </a:lnTo>
                  <a:lnTo>
                    <a:pt x="798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1" name="Google Shape;481;p9"/>
            <p:cNvSpPr/>
            <p:nvPr/>
          </p:nvSpPr>
          <p:spPr>
            <a:xfrm>
              <a:off x="2107925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70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60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60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70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981" y="1004"/>
                  </a:lnTo>
                  <a:lnTo>
                    <a:pt x="1049" y="913"/>
                  </a:lnTo>
                  <a:lnTo>
                    <a:pt x="1117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7" y="366"/>
                  </a:lnTo>
                  <a:lnTo>
                    <a:pt x="1049" y="252"/>
                  </a:lnTo>
                  <a:lnTo>
                    <a:pt x="981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2" name="Google Shape;482;p9"/>
            <p:cNvSpPr/>
            <p:nvPr/>
          </p:nvSpPr>
          <p:spPr>
            <a:xfrm>
              <a:off x="2372450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6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1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91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6" y="1140"/>
                  </a:lnTo>
                  <a:lnTo>
                    <a:pt x="707" y="1140"/>
                  </a:lnTo>
                  <a:lnTo>
                    <a:pt x="798" y="1095"/>
                  </a:lnTo>
                  <a:lnTo>
                    <a:pt x="912" y="1049"/>
                  </a:lnTo>
                  <a:lnTo>
                    <a:pt x="981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0" y="684"/>
                  </a:lnTo>
                  <a:lnTo>
                    <a:pt x="1163" y="570"/>
                  </a:lnTo>
                  <a:lnTo>
                    <a:pt x="1140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981" y="160"/>
                  </a:lnTo>
                  <a:lnTo>
                    <a:pt x="912" y="91"/>
                  </a:lnTo>
                  <a:lnTo>
                    <a:pt x="798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3" name="Google Shape;483;p9"/>
            <p:cNvSpPr/>
            <p:nvPr/>
          </p:nvSpPr>
          <p:spPr>
            <a:xfrm>
              <a:off x="1633575" y="52174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4" y="1"/>
                  </a:moveTo>
                  <a:lnTo>
                    <a:pt x="480" y="24"/>
                  </a:lnTo>
                  <a:lnTo>
                    <a:pt x="366" y="47"/>
                  </a:lnTo>
                  <a:lnTo>
                    <a:pt x="274" y="115"/>
                  </a:lnTo>
                  <a:lnTo>
                    <a:pt x="183" y="183"/>
                  </a:lnTo>
                  <a:lnTo>
                    <a:pt x="115" y="275"/>
                  </a:lnTo>
                  <a:lnTo>
                    <a:pt x="46" y="366"/>
                  </a:lnTo>
                  <a:lnTo>
                    <a:pt x="24" y="480"/>
                  </a:lnTo>
                  <a:lnTo>
                    <a:pt x="1" y="594"/>
                  </a:lnTo>
                  <a:lnTo>
                    <a:pt x="24" y="708"/>
                  </a:lnTo>
                  <a:lnTo>
                    <a:pt x="46" y="822"/>
                  </a:lnTo>
                  <a:lnTo>
                    <a:pt x="115" y="913"/>
                  </a:lnTo>
                  <a:lnTo>
                    <a:pt x="183" y="1004"/>
                  </a:lnTo>
                  <a:lnTo>
                    <a:pt x="274" y="1073"/>
                  </a:lnTo>
                  <a:lnTo>
                    <a:pt x="366" y="1118"/>
                  </a:lnTo>
                  <a:lnTo>
                    <a:pt x="480" y="1164"/>
                  </a:lnTo>
                  <a:lnTo>
                    <a:pt x="708" y="1164"/>
                  </a:lnTo>
                  <a:lnTo>
                    <a:pt x="822" y="1118"/>
                  </a:lnTo>
                  <a:lnTo>
                    <a:pt x="913" y="1073"/>
                  </a:lnTo>
                  <a:lnTo>
                    <a:pt x="1004" y="1004"/>
                  </a:lnTo>
                  <a:lnTo>
                    <a:pt x="1073" y="913"/>
                  </a:lnTo>
                  <a:lnTo>
                    <a:pt x="1118" y="822"/>
                  </a:lnTo>
                  <a:lnTo>
                    <a:pt x="1164" y="708"/>
                  </a:lnTo>
                  <a:lnTo>
                    <a:pt x="1164" y="594"/>
                  </a:lnTo>
                  <a:lnTo>
                    <a:pt x="1164" y="480"/>
                  </a:lnTo>
                  <a:lnTo>
                    <a:pt x="1118" y="366"/>
                  </a:lnTo>
                  <a:lnTo>
                    <a:pt x="1073" y="275"/>
                  </a:lnTo>
                  <a:lnTo>
                    <a:pt x="1004" y="183"/>
                  </a:lnTo>
                  <a:lnTo>
                    <a:pt x="913" y="115"/>
                  </a:lnTo>
                  <a:lnTo>
                    <a:pt x="822" y="47"/>
                  </a:lnTo>
                  <a:lnTo>
                    <a:pt x="708" y="24"/>
                  </a:lnTo>
                  <a:lnTo>
                    <a:pt x="59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4" name="Google Shape;484;p9"/>
            <p:cNvSpPr/>
            <p:nvPr/>
          </p:nvSpPr>
          <p:spPr>
            <a:xfrm>
              <a:off x="1208850" y="4406775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1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0" y="456"/>
                  </a:lnTo>
                  <a:lnTo>
                    <a:pt x="0" y="570"/>
                  </a:lnTo>
                  <a:lnTo>
                    <a:pt x="0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1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095" y="798"/>
                  </a:lnTo>
                  <a:lnTo>
                    <a:pt x="1141" y="684"/>
                  </a:lnTo>
                  <a:lnTo>
                    <a:pt x="1141" y="570"/>
                  </a:lnTo>
                  <a:lnTo>
                    <a:pt x="1141" y="456"/>
                  </a:lnTo>
                  <a:lnTo>
                    <a:pt x="1095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5" name="Google Shape;485;p9"/>
            <p:cNvSpPr/>
            <p:nvPr/>
          </p:nvSpPr>
          <p:spPr>
            <a:xfrm>
              <a:off x="1764700" y="4382250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2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3"/>
                  </a:lnTo>
                  <a:lnTo>
                    <a:pt x="1" y="457"/>
                  </a:lnTo>
                  <a:lnTo>
                    <a:pt x="1" y="571"/>
                  </a:lnTo>
                  <a:lnTo>
                    <a:pt x="1" y="685"/>
                  </a:lnTo>
                  <a:lnTo>
                    <a:pt x="46" y="799"/>
                  </a:lnTo>
                  <a:lnTo>
                    <a:pt x="92" y="890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685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1" y="981"/>
                  </a:lnTo>
                  <a:lnTo>
                    <a:pt x="1050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6" name="Google Shape;486;p9"/>
            <p:cNvSpPr/>
            <p:nvPr/>
          </p:nvSpPr>
          <p:spPr>
            <a:xfrm>
              <a:off x="2528075" y="5432400"/>
              <a:ext cx="8575" cy="8575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92" y="0"/>
                  </a:moveTo>
                  <a:lnTo>
                    <a:pt x="46" y="46"/>
                  </a:lnTo>
                  <a:lnTo>
                    <a:pt x="1" y="91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6" y="297"/>
                  </a:lnTo>
                  <a:lnTo>
                    <a:pt x="92" y="342"/>
                  </a:lnTo>
                  <a:lnTo>
                    <a:pt x="229" y="342"/>
                  </a:lnTo>
                  <a:lnTo>
                    <a:pt x="297" y="297"/>
                  </a:lnTo>
                  <a:lnTo>
                    <a:pt x="320" y="228"/>
                  </a:lnTo>
                  <a:lnTo>
                    <a:pt x="343" y="160"/>
                  </a:lnTo>
                  <a:lnTo>
                    <a:pt x="320" y="91"/>
                  </a:lnTo>
                  <a:lnTo>
                    <a:pt x="297" y="4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7" name="Google Shape;487;p9"/>
            <p:cNvSpPr/>
            <p:nvPr/>
          </p:nvSpPr>
          <p:spPr>
            <a:xfrm>
              <a:off x="2769800" y="5460325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7" y="46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297" y="297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8" name="Google Shape;488;p9"/>
            <p:cNvSpPr/>
            <p:nvPr/>
          </p:nvSpPr>
          <p:spPr>
            <a:xfrm>
              <a:off x="3479025" y="5423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lnTo>
                    <a:pt x="115" y="23"/>
                  </a:lnTo>
                  <a:lnTo>
                    <a:pt x="69" y="46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69" y="320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320" y="320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4"/>
                  </a:lnTo>
                  <a:lnTo>
                    <a:pt x="320" y="46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9" name="Google Shape;489;p9"/>
            <p:cNvSpPr/>
            <p:nvPr/>
          </p:nvSpPr>
          <p:spPr>
            <a:xfrm>
              <a:off x="3533175" y="49592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69" y="46"/>
                  </a:lnTo>
                  <a:lnTo>
                    <a:pt x="24" y="92"/>
                  </a:lnTo>
                  <a:lnTo>
                    <a:pt x="1" y="160"/>
                  </a:lnTo>
                  <a:lnTo>
                    <a:pt x="24" y="229"/>
                  </a:lnTo>
                  <a:lnTo>
                    <a:pt x="69" y="297"/>
                  </a:lnTo>
                  <a:lnTo>
                    <a:pt x="115" y="343"/>
                  </a:lnTo>
                  <a:lnTo>
                    <a:pt x="252" y="343"/>
                  </a:lnTo>
                  <a:lnTo>
                    <a:pt x="320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320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0" name="Google Shape;490;p9"/>
            <p:cNvSpPr/>
            <p:nvPr/>
          </p:nvSpPr>
          <p:spPr>
            <a:xfrm>
              <a:off x="2337675" y="45658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1" name="Google Shape;491;p9"/>
            <p:cNvSpPr/>
            <p:nvPr/>
          </p:nvSpPr>
          <p:spPr>
            <a:xfrm>
              <a:off x="2350775" y="49039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15" y="1"/>
                  </a:moveTo>
                  <a:lnTo>
                    <a:pt x="46" y="46"/>
                  </a:lnTo>
                  <a:lnTo>
                    <a:pt x="23" y="92"/>
                  </a:lnTo>
                  <a:lnTo>
                    <a:pt x="1" y="160"/>
                  </a:lnTo>
                  <a:lnTo>
                    <a:pt x="23" y="229"/>
                  </a:lnTo>
                  <a:lnTo>
                    <a:pt x="46" y="297"/>
                  </a:lnTo>
                  <a:lnTo>
                    <a:pt x="115" y="320"/>
                  </a:lnTo>
                  <a:lnTo>
                    <a:pt x="183" y="343"/>
                  </a:lnTo>
                  <a:lnTo>
                    <a:pt x="252" y="320"/>
                  </a:lnTo>
                  <a:lnTo>
                    <a:pt x="297" y="297"/>
                  </a:lnTo>
                  <a:lnTo>
                    <a:pt x="343" y="229"/>
                  </a:lnTo>
                  <a:lnTo>
                    <a:pt x="366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2" name="Google Shape;492;p9"/>
            <p:cNvSpPr/>
            <p:nvPr/>
          </p:nvSpPr>
          <p:spPr>
            <a:xfrm>
              <a:off x="2335375" y="5104000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4"/>
                  </a:lnTo>
                  <a:lnTo>
                    <a:pt x="47" y="69"/>
                  </a:lnTo>
                  <a:lnTo>
                    <a:pt x="24" y="115"/>
                  </a:lnTo>
                  <a:lnTo>
                    <a:pt x="1" y="183"/>
                  </a:lnTo>
                  <a:lnTo>
                    <a:pt x="24" y="252"/>
                  </a:lnTo>
                  <a:lnTo>
                    <a:pt x="47" y="320"/>
                  </a:lnTo>
                  <a:lnTo>
                    <a:pt x="115" y="343"/>
                  </a:lnTo>
                  <a:lnTo>
                    <a:pt x="183" y="366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2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4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3" name="Google Shape;493;p9"/>
            <p:cNvSpPr/>
            <p:nvPr/>
          </p:nvSpPr>
          <p:spPr>
            <a:xfrm>
              <a:off x="2818850" y="4188400"/>
              <a:ext cx="8575" cy="8600"/>
            </a:xfrm>
            <a:custGeom>
              <a:avLst/>
              <a:gdLst/>
              <a:ahLst/>
              <a:cxnLst/>
              <a:rect l="l" t="t" r="r" b="b"/>
              <a:pathLst>
                <a:path w="343" h="344" extrusionOk="0">
                  <a:moveTo>
                    <a:pt x="91" y="1"/>
                  </a:moveTo>
                  <a:lnTo>
                    <a:pt x="46" y="47"/>
                  </a:lnTo>
                  <a:lnTo>
                    <a:pt x="0" y="92"/>
                  </a:lnTo>
                  <a:lnTo>
                    <a:pt x="0" y="161"/>
                  </a:lnTo>
                  <a:lnTo>
                    <a:pt x="0" y="229"/>
                  </a:lnTo>
                  <a:lnTo>
                    <a:pt x="46" y="297"/>
                  </a:lnTo>
                  <a:lnTo>
                    <a:pt x="91" y="343"/>
                  </a:lnTo>
                  <a:lnTo>
                    <a:pt x="228" y="343"/>
                  </a:lnTo>
                  <a:lnTo>
                    <a:pt x="297" y="297"/>
                  </a:lnTo>
                  <a:lnTo>
                    <a:pt x="319" y="229"/>
                  </a:lnTo>
                  <a:lnTo>
                    <a:pt x="342" y="161"/>
                  </a:lnTo>
                  <a:lnTo>
                    <a:pt x="319" y="92"/>
                  </a:lnTo>
                  <a:lnTo>
                    <a:pt x="297" y="47"/>
                  </a:lnTo>
                  <a:lnTo>
                    <a:pt x="2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4" name="Google Shape;494;p9"/>
            <p:cNvSpPr/>
            <p:nvPr/>
          </p:nvSpPr>
          <p:spPr>
            <a:xfrm>
              <a:off x="2350775" y="406127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20"/>
                  </a:lnTo>
                  <a:lnTo>
                    <a:pt x="115" y="343"/>
                  </a:lnTo>
                  <a:lnTo>
                    <a:pt x="183" y="365"/>
                  </a:lnTo>
                  <a:lnTo>
                    <a:pt x="252" y="343"/>
                  </a:lnTo>
                  <a:lnTo>
                    <a:pt x="297" y="320"/>
                  </a:lnTo>
                  <a:lnTo>
                    <a:pt x="343" y="251"/>
                  </a:lnTo>
                  <a:lnTo>
                    <a:pt x="366" y="183"/>
                  </a:lnTo>
                  <a:lnTo>
                    <a:pt x="343" y="115"/>
                  </a:lnTo>
                  <a:lnTo>
                    <a:pt x="297" y="69"/>
                  </a:lnTo>
                  <a:lnTo>
                    <a:pt x="252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5" name="Google Shape;495;p9"/>
            <p:cNvSpPr/>
            <p:nvPr/>
          </p:nvSpPr>
          <p:spPr>
            <a:xfrm>
              <a:off x="3640950" y="4097775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2" y="0"/>
                  </a:moveTo>
                  <a:lnTo>
                    <a:pt x="114" y="23"/>
                  </a:lnTo>
                  <a:lnTo>
                    <a:pt x="46" y="68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19"/>
                  </a:lnTo>
                  <a:lnTo>
                    <a:pt x="114" y="342"/>
                  </a:lnTo>
                  <a:lnTo>
                    <a:pt x="182" y="365"/>
                  </a:lnTo>
                  <a:lnTo>
                    <a:pt x="251" y="342"/>
                  </a:lnTo>
                  <a:lnTo>
                    <a:pt x="296" y="319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6" y="68"/>
                  </a:lnTo>
                  <a:lnTo>
                    <a:pt x="251" y="23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6" name="Google Shape;496;p9"/>
            <p:cNvSpPr/>
            <p:nvPr/>
          </p:nvSpPr>
          <p:spPr>
            <a:xfrm>
              <a:off x="3346200" y="4204950"/>
              <a:ext cx="8575" cy="9150"/>
            </a:xfrm>
            <a:custGeom>
              <a:avLst/>
              <a:gdLst/>
              <a:ahLst/>
              <a:cxnLst/>
              <a:rect l="l" t="t" r="r" b="b"/>
              <a:pathLst>
                <a:path w="343" h="366" extrusionOk="0">
                  <a:moveTo>
                    <a:pt x="160" y="0"/>
                  </a:moveTo>
                  <a:lnTo>
                    <a:pt x="91" y="23"/>
                  </a:lnTo>
                  <a:lnTo>
                    <a:pt x="46" y="69"/>
                  </a:lnTo>
                  <a:lnTo>
                    <a:pt x="0" y="114"/>
                  </a:lnTo>
                  <a:lnTo>
                    <a:pt x="0" y="183"/>
                  </a:lnTo>
                  <a:lnTo>
                    <a:pt x="0" y="251"/>
                  </a:lnTo>
                  <a:lnTo>
                    <a:pt x="46" y="320"/>
                  </a:lnTo>
                  <a:lnTo>
                    <a:pt x="91" y="342"/>
                  </a:lnTo>
                  <a:lnTo>
                    <a:pt x="160" y="365"/>
                  </a:lnTo>
                  <a:lnTo>
                    <a:pt x="228" y="342"/>
                  </a:lnTo>
                  <a:lnTo>
                    <a:pt x="297" y="320"/>
                  </a:lnTo>
                  <a:lnTo>
                    <a:pt x="342" y="251"/>
                  </a:lnTo>
                  <a:lnTo>
                    <a:pt x="342" y="183"/>
                  </a:lnTo>
                  <a:lnTo>
                    <a:pt x="342" y="114"/>
                  </a:lnTo>
                  <a:lnTo>
                    <a:pt x="297" y="69"/>
                  </a:lnTo>
                  <a:lnTo>
                    <a:pt x="228" y="2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7" name="Google Shape;497;p9"/>
            <p:cNvSpPr/>
            <p:nvPr/>
          </p:nvSpPr>
          <p:spPr>
            <a:xfrm>
              <a:off x="3627825" y="5365700"/>
              <a:ext cx="8575" cy="9125"/>
            </a:xfrm>
            <a:custGeom>
              <a:avLst/>
              <a:gdLst/>
              <a:ahLst/>
              <a:cxnLst/>
              <a:rect l="l" t="t" r="r" b="b"/>
              <a:pathLst>
                <a:path w="343" h="365" extrusionOk="0">
                  <a:moveTo>
                    <a:pt x="183" y="0"/>
                  </a:moveTo>
                  <a:lnTo>
                    <a:pt x="115" y="23"/>
                  </a:lnTo>
                  <a:lnTo>
                    <a:pt x="46" y="69"/>
                  </a:lnTo>
                  <a:lnTo>
                    <a:pt x="23" y="114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319"/>
                  </a:lnTo>
                  <a:lnTo>
                    <a:pt x="115" y="342"/>
                  </a:lnTo>
                  <a:lnTo>
                    <a:pt x="183" y="365"/>
                  </a:lnTo>
                  <a:lnTo>
                    <a:pt x="251" y="342"/>
                  </a:lnTo>
                  <a:lnTo>
                    <a:pt x="297" y="319"/>
                  </a:lnTo>
                  <a:lnTo>
                    <a:pt x="343" y="251"/>
                  </a:lnTo>
                  <a:lnTo>
                    <a:pt x="343" y="183"/>
                  </a:lnTo>
                  <a:lnTo>
                    <a:pt x="343" y="114"/>
                  </a:lnTo>
                  <a:lnTo>
                    <a:pt x="297" y="69"/>
                  </a:lnTo>
                  <a:lnTo>
                    <a:pt x="251" y="23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8" name="Google Shape;498;p9"/>
            <p:cNvSpPr/>
            <p:nvPr/>
          </p:nvSpPr>
          <p:spPr>
            <a:xfrm>
              <a:off x="2642675" y="5262500"/>
              <a:ext cx="9150" cy="8575"/>
            </a:xfrm>
            <a:custGeom>
              <a:avLst/>
              <a:gdLst/>
              <a:ahLst/>
              <a:cxnLst/>
              <a:rect l="l" t="t" r="r" b="b"/>
              <a:pathLst>
                <a:path w="366" h="343" extrusionOk="0">
                  <a:moveTo>
                    <a:pt x="183" y="1"/>
                  </a:moveTo>
                  <a:lnTo>
                    <a:pt x="115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1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5" y="343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3" y="251"/>
                  </a:lnTo>
                  <a:lnTo>
                    <a:pt x="365" y="183"/>
                  </a:lnTo>
                  <a:lnTo>
                    <a:pt x="343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9" name="Google Shape;499;p9"/>
            <p:cNvSpPr/>
            <p:nvPr/>
          </p:nvSpPr>
          <p:spPr>
            <a:xfrm>
              <a:off x="3244700" y="4370850"/>
              <a:ext cx="8600" cy="8575"/>
            </a:xfrm>
            <a:custGeom>
              <a:avLst/>
              <a:gdLst/>
              <a:ahLst/>
              <a:cxnLst/>
              <a:rect l="l" t="t" r="r" b="b"/>
              <a:pathLst>
                <a:path w="344" h="343" extrusionOk="0">
                  <a:moveTo>
                    <a:pt x="115" y="0"/>
                  </a:moveTo>
                  <a:lnTo>
                    <a:pt x="47" y="46"/>
                  </a:lnTo>
                  <a:lnTo>
                    <a:pt x="1" y="92"/>
                  </a:lnTo>
                  <a:lnTo>
                    <a:pt x="1" y="160"/>
                  </a:lnTo>
                  <a:lnTo>
                    <a:pt x="1" y="228"/>
                  </a:lnTo>
                  <a:lnTo>
                    <a:pt x="47" y="297"/>
                  </a:lnTo>
                  <a:lnTo>
                    <a:pt x="115" y="342"/>
                  </a:lnTo>
                  <a:lnTo>
                    <a:pt x="252" y="342"/>
                  </a:lnTo>
                  <a:lnTo>
                    <a:pt x="297" y="297"/>
                  </a:lnTo>
                  <a:lnTo>
                    <a:pt x="343" y="228"/>
                  </a:lnTo>
                  <a:lnTo>
                    <a:pt x="343" y="160"/>
                  </a:lnTo>
                  <a:lnTo>
                    <a:pt x="343" y="92"/>
                  </a:lnTo>
                  <a:lnTo>
                    <a:pt x="297" y="46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0" name="Google Shape;500;p9"/>
            <p:cNvSpPr/>
            <p:nvPr/>
          </p:nvSpPr>
          <p:spPr>
            <a:xfrm>
              <a:off x="3619850" y="4367425"/>
              <a:ext cx="9150" cy="9150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1"/>
                  </a:moveTo>
                  <a:lnTo>
                    <a:pt x="114" y="23"/>
                  </a:lnTo>
                  <a:lnTo>
                    <a:pt x="46" y="46"/>
                  </a:lnTo>
                  <a:lnTo>
                    <a:pt x="23" y="115"/>
                  </a:lnTo>
                  <a:lnTo>
                    <a:pt x="0" y="183"/>
                  </a:lnTo>
                  <a:lnTo>
                    <a:pt x="23" y="251"/>
                  </a:lnTo>
                  <a:lnTo>
                    <a:pt x="46" y="297"/>
                  </a:lnTo>
                  <a:lnTo>
                    <a:pt x="114" y="343"/>
                  </a:lnTo>
                  <a:lnTo>
                    <a:pt x="183" y="365"/>
                  </a:lnTo>
                  <a:lnTo>
                    <a:pt x="251" y="343"/>
                  </a:lnTo>
                  <a:lnTo>
                    <a:pt x="297" y="297"/>
                  </a:lnTo>
                  <a:lnTo>
                    <a:pt x="342" y="251"/>
                  </a:lnTo>
                  <a:lnTo>
                    <a:pt x="365" y="183"/>
                  </a:lnTo>
                  <a:lnTo>
                    <a:pt x="342" y="115"/>
                  </a:lnTo>
                  <a:lnTo>
                    <a:pt x="297" y="46"/>
                  </a:lnTo>
                  <a:lnTo>
                    <a:pt x="251" y="2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1" name="Google Shape;501;p9"/>
            <p:cNvSpPr/>
            <p:nvPr/>
          </p:nvSpPr>
          <p:spPr>
            <a:xfrm>
              <a:off x="2485325" y="50293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79" y="1"/>
                  </a:moveTo>
                  <a:lnTo>
                    <a:pt x="365" y="46"/>
                  </a:lnTo>
                  <a:lnTo>
                    <a:pt x="251" y="92"/>
                  </a:lnTo>
                  <a:lnTo>
                    <a:pt x="183" y="160"/>
                  </a:lnTo>
                  <a:lnTo>
                    <a:pt x="115" y="251"/>
                  </a:lnTo>
                  <a:lnTo>
                    <a:pt x="46" y="343"/>
                  </a:lnTo>
                  <a:lnTo>
                    <a:pt x="23" y="457"/>
                  </a:lnTo>
                  <a:lnTo>
                    <a:pt x="1" y="571"/>
                  </a:lnTo>
                  <a:lnTo>
                    <a:pt x="23" y="685"/>
                  </a:lnTo>
                  <a:lnTo>
                    <a:pt x="46" y="799"/>
                  </a:lnTo>
                  <a:lnTo>
                    <a:pt x="115" y="890"/>
                  </a:lnTo>
                  <a:lnTo>
                    <a:pt x="183" y="981"/>
                  </a:lnTo>
                  <a:lnTo>
                    <a:pt x="251" y="1050"/>
                  </a:lnTo>
                  <a:lnTo>
                    <a:pt x="365" y="1118"/>
                  </a:lnTo>
                  <a:lnTo>
                    <a:pt x="479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821" y="1118"/>
                  </a:lnTo>
                  <a:lnTo>
                    <a:pt x="913" y="1050"/>
                  </a:lnTo>
                  <a:lnTo>
                    <a:pt x="1004" y="981"/>
                  </a:lnTo>
                  <a:lnTo>
                    <a:pt x="1072" y="890"/>
                  </a:lnTo>
                  <a:lnTo>
                    <a:pt x="1118" y="799"/>
                  </a:lnTo>
                  <a:lnTo>
                    <a:pt x="1164" y="685"/>
                  </a:lnTo>
                  <a:lnTo>
                    <a:pt x="1164" y="571"/>
                  </a:lnTo>
                  <a:lnTo>
                    <a:pt x="1164" y="457"/>
                  </a:lnTo>
                  <a:lnTo>
                    <a:pt x="1118" y="343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2"/>
                  </a:lnTo>
                  <a:lnTo>
                    <a:pt x="821" y="46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2" name="Google Shape;502;p9"/>
            <p:cNvSpPr/>
            <p:nvPr/>
          </p:nvSpPr>
          <p:spPr>
            <a:xfrm>
              <a:off x="3410050" y="52237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93" y="1"/>
                  </a:moveTo>
                  <a:lnTo>
                    <a:pt x="456" y="24"/>
                  </a:lnTo>
                  <a:lnTo>
                    <a:pt x="365" y="46"/>
                  </a:lnTo>
                  <a:lnTo>
                    <a:pt x="251" y="115"/>
                  </a:lnTo>
                  <a:lnTo>
                    <a:pt x="183" y="183"/>
                  </a:lnTo>
                  <a:lnTo>
                    <a:pt x="91" y="252"/>
                  </a:lnTo>
                  <a:lnTo>
                    <a:pt x="46" y="366"/>
                  </a:lnTo>
                  <a:lnTo>
                    <a:pt x="23" y="457"/>
                  </a:lnTo>
                  <a:lnTo>
                    <a:pt x="0" y="594"/>
                  </a:lnTo>
                  <a:lnTo>
                    <a:pt x="23" y="708"/>
                  </a:lnTo>
                  <a:lnTo>
                    <a:pt x="46" y="799"/>
                  </a:lnTo>
                  <a:lnTo>
                    <a:pt x="91" y="913"/>
                  </a:lnTo>
                  <a:lnTo>
                    <a:pt x="183" y="1004"/>
                  </a:lnTo>
                  <a:lnTo>
                    <a:pt x="251" y="1073"/>
                  </a:lnTo>
                  <a:lnTo>
                    <a:pt x="365" y="1118"/>
                  </a:lnTo>
                  <a:lnTo>
                    <a:pt x="456" y="1141"/>
                  </a:lnTo>
                  <a:lnTo>
                    <a:pt x="593" y="1164"/>
                  </a:lnTo>
                  <a:lnTo>
                    <a:pt x="707" y="1141"/>
                  </a:lnTo>
                  <a:lnTo>
                    <a:pt x="798" y="1118"/>
                  </a:lnTo>
                  <a:lnTo>
                    <a:pt x="912" y="1073"/>
                  </a:lnTo>
                  <a:lnTo>
                    <a:pt x="1004" y="1004"/>
                  </a:lnTo>
                  <a:lnTo>
                    <a:pt x="1072" y="913"/>
                  </a:lnTo>
                  <a:lnTo>
                    <a:pt x="1118" y="799"/>
                  </a:lnTo>
                  <a:lnTo>
                    <a:pt x="1140" y="708"/>
                  </a:lnTo>
                  <a:lnTo>
                    <a:pt x="1163" y="594"/>
                  </a:lnTo>
                  <a:lnTo>
                    <a:pt x="1140" y="457"/>
                  </a:lnTo>
                  <a:lnTo>
                    <a:pt x="1118" y="366"/>
                  </a:lnTo>
                  <a:lnTo>
                    <a:pt x="1072" y="252"/>
                  </a:lnTo>
                  <a:lnTo>
                    <a:pt x="1004" y="183"/>
                  </a:lnTo>
                  <a:lnTo>
                    <a:pt x="912" y="115"/>
                  </a:lnTo>
                  <a:lnTo>
                    <a:pt x="798" y="46"/>
                  </a:lnTo>
                  <a:lnTo>
                    <a:pt x="707" y="24"/>
                  </a:lnTo>
                  <a:lnTo>
                    <a:pt x="5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3" name="Google Shape;503;p9"/>
            <p:cNvSpPr/>
            <p:nvPr/>
          </p:nvSpPr>
          <p:spPr>
            <a:xfrm>
              <a:off x="3674575" y="4587500"/>
              <a:ext cx="29100" cy="28525"/>
            </a:xfrm>
            <a:custGeom>
              <a:avLst/>
              <a:gdLst/>
              <a:ahLst/>
              <a:cxnLst/>
              <a:rect l="l" t="t" r="r" b="b"/>
              <a:pathLst>
                <a:path w="1164" h="1141" extrusionOk="0">
                  <a:moveTo>
                    <a:pt x="457" y="0"/>
                  </a:moveTo>
                  <a:lnTo>
                    <a:pt x="365" y="46"/>
                  </a:lnTo>
                  <a:lnTo>
                    <a:pt x="251" y="91"/>
                  </a:lnTo>
                  <a:lnTo>
                    <a:pt x="183" y="160"/>
                  </a:lnTo>
                  <a:lnTo>
                    <a:pt x="114" y="251"/>
                  </a:lnTo>
                  <a:lnTo>
                    <a:pt x="46" y="342"/>
                  </a:lnTo>
                  <a:lnTo>
                    <a:pt x="23" y="456"/>
                  </a:lnTo>
                  <a:lnTo>
                    <a:pt x="0" y="570"/>
                  </a:lnTo>
                  <a:lnTo>
                    <a:pt x="23" y="684"/>
                  </a:lnTo>
                  <a:lnTo>
                    <a:pt x="46" y="798"/>
                  </a:lnTo>
                  <a:lnTo>
                    <a:pt x="114" y="889"/>
                  </a:lnTo>
                  <a:lnTo>
                    <a:pt x="183" y="981"/>
                  </a:lnTo>
                  <a:lnTo>
                    <a:pt x="251" y="1049"/>
                  </a:lnTo>
                  <a:lnTo>
                    <a:pt x="365" y="1095"/>
                  </a:lnTo>
                  <a:lnTo>
                    <a:pt x="457" y="1140"/>
                  </a:lnTo>
                  <a:lnTo>
                    <a:pt x="707" y="1140"/>
                  </a:lnTo>
                  <a:lnTo>
                    <a:pt x="799" y="1095"/>
                  </a:lnTo>
                  <a:lnTo>
                    <a:pt x="913" y="1049"/>
                  </a:lnTo>
                  <a:lnTo>
                    <a:pt x="1004" y="981"/>
                  </a:lnTo>
                  <a:lnTo>
                    <a:pt x="1072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3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72" y="251"/>
                  </a:lnTo>
                  <a:lnTo>
                    <a:pt x="1004" y="160"/>
                  </a:lnTo>
                  <a:lnTo>
                    <a:pt x="913" y="91"/>
                  </a:lnTo>
                  <a:lnTo>
                    <a:pt x="799" y="46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4" name="Google Shape;504;p9"/>
            <p:cNvSpPr/>
            <p:nvPr/>
          </p:nvSpPr>
          <p:spPr>
            <a:xfrm>
              <a:off x="2936275" y="5217450"/>
              <a:ext cx="28525" cy="29100"/>
            </a:xfrm>
            <a:custGeom>
              <a:avLst/>
              <a:gdLst/>
              <a:ahLst/>
              <a:cxnLst/>
              <a:rect l="l" t="t" r="r" b="b"/>
              <a:pathLst>
                <a:path w="1141" h="1164" extrusionOk="0">
                  <a:moveTo>
                    <a:pt x="571" y="1"/>
                  </a:moveTo>
                  <a:lnTo>
                    <a:pt x="457" y="24"/>
                  </a:lnTo>
                  <a:lnTo>
                    <a:pt x="343" y="47"/>
                  </a:lnTo>
                  <a:lnTo>
                    <a:pt x="252" y="115"/>
                  </a:lnTo>
                  <a:lnTo>
                    <a:pt x="160" y="183"/>
                  </a:lnTo>
                  <a:lnTo>
                    <a:pt x="92" y="275"/>
                  </a:lnTo>
                  <a:lnTo>
                    <a:pt x="46" y="366"/>
                  </a:lnTo>
                  <a:lnTo>
                    <a:pt x="1" y="480"/>
                  </a:lnTo>
                  <a:lnTo>
                    <a:pt x="1" y="594"/>
                  </a:lnTo>
                  <a:lnTo>
                    <a:pt x="1" y="708"/>
                  </a:lnTo>
                  <a:lnTo>
                    <a:pt x="46" y="822"/>
                  </a:lnTo>
                  <a:lnTo>
                    <a:pt x="92" y="913"/>
                  </a:lnTo>
                  <a:lnTo>
                    <a:pt x="160" y="1004"/>
                  </a:lnTo>
                  <a:lnTo>
                    <a:pt x="252" y="1073"/>
                  </a:lnTo>
                  <a:lnTo>
                    <a:pt x="343" y="1118"/>
                  </a:lnTo>
                  <a:lnTo>
                    <a:pt x="457" y="1164"/>
                  </a:lnTo>
                  <a:lnTo>
                    <a:pt x="685" y="1164"/>
                  </a:lnTo>
                  <a:lnTo>
                    <a:pt x="799" y="1118"/>
                  </a:lnTo>
                  <a:lnTo>
                    <a:pt x="890" y="1073"/>
                  </a:lnTo>
                  <a:lnTo>
                    <a:pt x="981" y="1004"/>
                  </a:lnTo>
                  <a:lnTo>
                    <a:pt x="1050" y="913"/>
                  </a:lnTo>
                  <a:lnTo>
                    <a:pt x="1095" y="822"/>
                  </a:lnTo>
                  <a:lnTo>
                    <a:pt x="1141" y="708"/>
                  </a:lnTo>
                  <a:lnTo>
                    <a:pt x="1141" y="594"/>
                  </a:lnTo>
                  <a:lnTo>
                    <a:pt x="1141" y="480"/>
                  </a:lnTo>
                  <a:lnTo>
                    <a:pt x="1095" y="366"/>
                  </a:lnTo>
                  <a:lnTo>
                    <a:pt x="1050" y="275"/>
                  </a:lnTo>
                  <a:lnTo>
                    <a:pt x="981" y="183"/>
                  </a:lnTo>
                  <a:lnTo>
                    <a:pt x="890" y="115"/>
                  </a:lnTo>
                  <a:lnTo>
                    <a:pt x="799" y="47"/>
                  </a:lnTo>
                  <a:lnTo>
                    <a:pt x="685" y="24"/>
                  </a:lnTo>
                  <a:lnTo>
                    <a:pt x="5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5" name="Google Shape;505;p9"/>
            <p:cNvSpPr/>
            <p:nvPr/>
          </p:nvSpPr>
          <p:spPr>
            <a:xfrm>
              <a:off x="2510975" y="440677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457" y="0"/>
                  </a:moveTo>
                  <a:lnTo>
                    <a:pt x="343" y="46"/>
                  </a:lnTo>
                  <a:lnTo>
                    <a:pt x="252" y="91"/>
                  </a:lnTo>
                  <a:lnTo>
                    <a:pt x="160" y="160"/>
                  </a:lnTo>
                  <a:lnTo>
                    <a:pt x="92" y="251"/>
                  </a:lnTo>
                  <a:lnTo>
                    <a:pt x="46" y="342"/>
                  </a:lnTo>
                  <a:lnTo>
                    <a:pt x="1" y="456"/>
                  </a:lnTo>
                  <a:lnTo>
                    <a:pt x="1" y="570"/>
                  </a:lnTo>
                  <a:lnTo>
                    <a:pt x="1" y="684"/>
                  </a:lnTo>
                  <a:lnTo>
                    <a:pt x="46" y="798"/>
                  </a:lnTo>
                  <a:lnTo>
                    <a:pt x="92" y="889"/>
                  </a:lnTo>
                  <a:lnTo>
                    <a:pt x="160" y="981"/>
                  </a:lnTo>
                  <a:lnTo>
                    <a:pt x="252" y="1049"/>
                  </a:lnTo>
                  <a:lnTo>
                    <a:pt x="343" y="1117"/>
                  </a:lnTo>
                  <a:lnTo>
                    <a:pt x="457" y="1140"/>
                  </a:lnTo>
                  <a:lnTo>
                    <a:pt x="571" y="1163"/>
                  </a:lnTo>
                  <a:lnTo>
                    <a:pt x="685" y="1140"/>
                  </a:lnTo>
                  <a:lnTo>
                    <a:pt x="799" y="1117"/>
                  </a:lnTo>
                  <a:lnTo>
                    <a:pt x="890" y="1049"/>
                  </a:lnTo>
                  <a:lnTo>
                    <a:pt x="981" y="981"/>
                  </a:lnTo>
                  <a:lnTo>
                    <a:pt x="1050" y="889"/>
                  </a:lnTo>
                  <a:lnTo>
                    <a:pt x="1118" y="798"/>
                  </a:lnTo>
                  <a:lnTo>
                    <a:pt x="1141" y="684"/>
                  </a:lnTo>
                  <a:lnTo>
                    <a:pt x="1164" y="570"/>
                  </a:lnTo>
                  <a:lnTo>
                    <a:pt x="1141" y="456"/>
                  </a:lnTo>
                  <a:lnTo>
                    <a:pt x="1118" y="342"/>
                  </a:lnTo>
                  <a:lnTo>
                    <a:pt x="1050" y="251"/>
                  </a:lnTo>
                  <a:lnTo>
                    <a:pt x="981" y="160"/>
                  </a:lnTo>
                  <a:lnTo>
                    <a:pt x="890" y="91"/>
                  </a:lnTo>
                  <a:lnTo>
                    <a:pt x="799" y="46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6" name="Google Shape;506;p9"/>
            <p:cNvSpPr/>
            <p:nvPr/>
          </p:nvSpPr>
          <p:spPr>
            <a:xfrm>
              <a:off x="3066825" y="4382250"/>
              <a:ext cx="29125" cy="29100"/>
            </a:xfrm>
            <a:custGeom>
              <a:avLst/>
              <a:gdLst/>
              <a:ahLst/>
              <a:cxnLst/>
              <a:rect l="l" t="t" r="r" b="b"/>
              <a:pathLst>
                <a:path w="1165" h="1164" extrusionOk="0">
                  <a:moveTo>
                    <a:pt x="457" y="0"/>
                  </a:moveTo>
                  <a:lnTo>
                    <a:pt x="366" y="46"/>
                  </a:lnTo>
                  <a:lnTo>
                    <a:pt x="252" y="92"/>
                  </a:lnTo>
                  <a:lnTo>
                    <a:pt x="161" y="160"/>
                  </a:lnTo>
                  <a:lnTo>
                    <a:pt x="92" y="251"/>
                  </a:lnTo>
                  <a:lnTo>
                    <a:pt x="47" y="343"/>
                  </a:lnTo>
                  <a:lnTo>
                    <a:pt x="24" y="457"/>
                  </a:lnTo>
                  <a:lnTo>
                    <a:pt x="1" y="571"/>
                  </a:lnTo>
                  <a:lnTo>
                    <a:pt x="24" y="685"/>
                  </a:lnTo>
                  <a:lnTo>
                    <a:pt x="47" y="799"/>
                  </a:lnTo>
                  <a:lnTo>
                    <a:pt x="92" y="890"/>
                  </a:lnTo>
                  <a:lnTo>
                    <a:pt x="161" y="981"/>
                  </a:lnTo>
                  <a:lnTo>
                    <a:pt x="252" y="1049"/>
                  </a:lnTo>
                  <a:lnTo>
                    <a:pt x="366" y="1118"/>
                  </a:lnTo>
                  <a:lnTo>
                    <a:pt x="457" y="1141"/>
                  </a:lnTo>
                  <a:lnTo>
                    <a:pt x="571" y="1164"/>
                  </a:lnTo>
                  <a:lnTo>
                    <a:pt x="708" y="1141"/>
                  </a:lnTo>
                  <a:lnTo>
                    <a:pt x="799" y="1118"/>
                  </a:lnTo>
                  <a:lnTo>
                    <a:pt x="913" y="1049"/>
                  </a:lnTo>
                  <a:lnTo>
                    <a:pt x="982" y="981"/>
                  </a:lnTo>
                  <a:lnTo>
                    <a:pt x="1073" y="890"/>
                  </a:lnTo>
                  <a:lnTo>
                    <a:pt x="1118" y="799"/>
                  </a:lnTo>
                  <a:lnTo>
                    <a:pt x="1141" y="685"/>
                  </a:lnTo>
                  <a:lnTo>
                    <a:pt x="1164" y="571"/>
                  </a:lnTo>
                  <a:lnTo>
                    <a:pt x="1141" y="457"/>
                  </a:lnTo>
                  <a:lnTo>
                    <a:pt x="1118" y="343"/>
                  </a:lnTo>
                  <a:lnTo>
                    <a:pt x="1073" y="251"/>
                  </a:lnTo>
                  <a:lnTo>
                    <a:pt x="982" y="160"/>
                  </a:lnTo>
                  <a:lnTo>
                    <a:pt x="913" y="92"/>
                  </a:lnTo>
                  <a:lnTo>
                    <a:pt x="799" y="46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507" name="Google Shape;507;p9"/>
          <p:cNvGrpSpPr/>
          <p:nvPr/>
        </p:nvGrpSpPr>
        <p:grpSpPr>
          <a:xfrm rot="10800000">
            <a:off x="322020" y="1102139"/>
            <a:ext cx="10488467" cy="5568125"/>
            <a:chOff x="3994975" y="2327000"/>
            <a:chExt cx="2714875" cy="1441275"/>
          </a:xfrm>
        </p:grpSpPr>
        <p:sp>
          <p:nvSpPr>
            <p:cNvPr id="508" name="Google Shape;508;p9"/>
            <p:cNvSpPr/>
            <p:nvPr/>
          </p:nvSpPr>
          <p:spPr>
            <a:xfrm>
              <a:off x="6202450" y="2830400"/>
              <a:ext cx="107775" cy="124325"/>
            </a:xfrm>
            <a:custGeom>
              <a:avLst/>
              <a:gdLst/>
              <a:ahLst/>
              <a:cxnLst/>
              <a:rect l="l" t="t" r="r" b="b"/>
              <a:pathLst>
                <a:path w="4311" h="4973" extrusionOk="0">
                  <a:moveTo>
                    <a:pt x="1003" y="1"/>
                  </a:moveTo>
                  <a:lnTo>
                    <a:pt x="821" y="24"/>
                  </a:lnTo>
                  <a:lnTo>
                    <a:pt x="639" y="69"/>
                  </a:lnTo>
                  <a:lnTo>
                    <a:pt x="456" y="138"/>
                  </a:lnTo>
                  <a:lnTo>
                    <a:pt x="319" y="252"/>
                  </a:lnTo>
                  <a:lnTo>
                    <a:pt x="183" y="388"/>
                  </a:lnTo>
                  <a:lnTo>
                    <a:pt x="91" y="548"/>
                  </a:lnTo>
                  <a:lnTo>
                    <a:pt x="23" y="731"/>
                  </a:lnTo>
                  <a:lnTo>
                    <a:pt x="0" y="913"/>
                  </a:lnTo>
                  <a:lnTo>
                    <a:pt x="0" y="1095"/>
                  </a:lnTo>
                  <a:lnTo>
                    <a:pt x="46" y="1278"/>
                  </a:lnTo>
                  <a:lnTo>
                    <a:pt x="114" y="1437"/>
                  </a:lnTo>
                  <a:lnTo>
                    <a:pt x="228" y="1597"/>
                  </a:lnTo>
                  <a:lnTo>
                    <a:pt x="3010" y="4721"/>
                  </a:lnTo>
                  <a:lnTo>
                    <a:pt x="3124" y="4835"/>
                  </a:lnTo>
                  <a:lnTo>
                    <a:pt x="3261" y="4904"/>
                  </a:lnTo>
                  <a:lnTo>
                    <a:pt x="3421" y="4949"/>
                  </a:lnTo>
                  <a:lnTo>
                    <a:pt x="3558" y="4972"/>
                  </a:lnTo>
                  <a:lnTo>
                    <a:pt x="3694" y="4972"/>
                  </a:lnTo>
                  <a:lnTo>
                    <a:pt x="3831" y="4927"/>
                  </a:lnTo>
                  <a:lnTo>
                    <a:pt x="3945" y="4858"/>
                  </a:lnTo>
                  <a:lnTo>
                    <a:pt x="4059" y="4790"/>
                  </a:lnTo>
                  <a:lnTo>
                    <a:pt x="4173" y="4676"/>
                  </a:lnTo>
                  <a:lnTo>
                    <a:pt x="4242" y="4539"/>
                  </a:lnTo>
                  <a:lnTo>
                    <a:pt x="4287" y="4402"/>
                  </a:lnTo>
                  <a:lnTo>
                    <a:pt x="4310" y="4265"/>
                  </a:lnTo>
                  <a:lnTo>
                    <a:pt x="4310" y="4128"/>
                  </a:lnTo>
                  <a:lnTo>
                    <a:pt x="4265" y="3992"/>
                  </a:lnTo>
                  <a:lnTo>
                    <a:pt x="4219" y="3855"/>
                  </a:lnTo>
                  <a:lnTo>
                    <a:pt x="4128" y="3718"/>
                  </a:lnTo>
                  <a:lnTo>
                    <a:pt x="1596" y="890"/>
                  </a:lnTo>
                  <a:lnTo>
                    <a:pt x="1528" y="822"/>
                  </a:lnTo>
                  <a:lnTo>
                    <a:pt x="1460" y="776"/>
                  </a:lnTo>
                  <a:lnTo>
                    <a:pt x="1368" y="731"/>
                  </a:lnTo>
                  <a:lnTo>
                    <a:pt x="1163" y="731"/>
                  </a:lnTo>
                  <a:lnTo>
                    <a:pt x="1072" y="753"/>
                  </a:lnTo>
                  <a:lnTo>
                    <a:pt x="1003" y="776"/>
                  </a:lnTo>
                  <a:lnTo>
                    <a:pt x="912" y="845"/>
                  </a:lnTo>
                  <a:lnTo>
                    <a:pt x="844" y="913"/>
                  </a:lnTo>
                  <a:lnTo>
                    <a:pt x="798" y="981"/>
                  </a:lnTo>
                  <a:lnTo>
                    <a:pt x="775" y="1073"/>
                  </a:lnTo>
                  <a:lnTo>
                    <a:pt x="753" y="1164"/>
                  </a:lnTo>
                  <a:lnTo>
                    <a:pt x="753" y="1278"/>
                  </a:lnTo>
                  <a:lnTo>
                    <a:pt x="775" y="1369"/>
                  </a:lnTo>
                  <a:lnTo>
                    <a:pt x="821" y="1437"/>
                  </a:lnTo>
                  <a:lnTo>
                    <a:pt x="867" y="1529"/>
                  </a:lnTo>
                  <a:lnTo>
                    <a:pt x="3033" y="3946"/>
                  </a:lnTo>
                  <a:lnTo>
                    <a:pt x="3079" y="3969"/>
                  </a:lnTo>
                  <a:lnTo>
                    <a:pt x="3147" y="3969"/>
                  </a:lnTo>
                  <a:lnTo>
                    <a:pt x="3170" y="3900"/>
                  </a:lnTo>
                  <a:lnTo>
                    <a:pt x="3147" y="3855"/>
                  </a:lnTo>
                  <a:lnTo>
                    <a:pt x="1003" y="1415"/>
                  </a:lnTo>
                  <a:lnTo>
                    <a:pt x="935" y="1301"/>
                  </a:lnTo>
                  <a:lnTo>
                    <a:pt x="912" y="1187"/>
                  </a:lnTo>
                  <a:lnTo>
                    <a:pt x="958" y="1073"/>
                  </a:lnTo>
                  <a:lnTo>
                    <a:pt x="1026" y="959"/>
                  </a:lnTo>
                  <a:lnTo>
                    <a:pt x="1140" y="890"/>
                  </a:lnTo>
                  <a:lnTo>
                    <a:pt x="1254" y="890"/>
                  </a:lnTo>
                  <a:lnTo>
                    <a:pt x="1391" y="913"/>
                  </a:lnTo>
                  <a:lnTo>
                    <a:pt x="1482" y="981"/>
                  </a:lnTo>
                  <a:lnTo>
                    <a:pt x="4014" y="3832"/>
                  </a:lnTo>
                  <a:lnTo>
                    <a:pt x="4082" y="3923"/>
                  </a:lnTo>
                  <a:lnTo>
                    <a:pt x="4128" y="4037"/>
                  </a:lnTo>
                  <a:lnTo>
                    <a:pt x="4151" y="4151"/>
                  </a:lnTo>
                  <a:lnTo>
                    <a:pt x="4151" y="4265"/>
                  </a:lnTo>
                  <a:lnTo>
                    <a:pt x="4128" y="4379"/>
                  </a:lnTo>
                  <a:lnTo>
                    <a:pt x="4105" y="4470"/>
                  </a:lnTo>
                  <a:lnTo>
                    <a:pt x="4036" y="4584"/>
                  </a:lnTo>
                  <a:lnTo>
                    <a:pt x="3968" y="4676"/>
                  </a:lnTo>
                  <a:lnTo>
                    <a:pt x="3854" y="4744"/>
                  </a:lnTo>
                  <a:lnTo>
                    <a:pt x="3763" y="4790"/>
                  </a:lnTo>
                  <a:lnTo>
                    <a:pt x="3649" y="4813"/>
                  </a:lnTo>
                  <a:lnTo>
                    <a:pt x="3535" y="4813"/>
                  </a:lnTo>
                  <a:lnTo>
                    <a:pt x="3421" y="4790"/>
                  </a:lnTo>
                  <a:lnTo>
                    <a:pt x="3307" y="4767"/>
                  </a:lnTo>
                  <a:lnTo>
                    <a:pt x="3216" y="4699"/>
                  </a:lnTo>
                  <a:lnTo>
                    <a:pt x="3124" y="4607"/>
                  </a:lnTo>
                  <a:lnTo>
                    <a:pt x="342" y="1506"/>
                  </a:lnTo>
                  <a:lnTo>
                    <a:pt x="251" y="1369"/>
                  </a:lnTo>
                  <a:lnTo>
                    <a:pt x="183" y="1232"/>
                  </a:lnTo>
                  <a:lnTo>
                    <a:pt x="160" y="1073"/>
                  </a:lnTo>
                  <a:lnTo>
                    <a:pt x="160" y="913"/>
                  </a:lnTo>
                  <a:lnTo>
                    <a:pt x="183" y="776"/>
                  </a:lnTo>
                  <a:lnTo>
                    <a:pt x="228" y="617"/>
                  </a:lnTo>
                  <a:lnTo>
                    <a:pt x="297" y="480"/>
                  </a:lnTo>
                  <a:lnTo>
                    <a:pt x="411" y="366"/>
                  </a:lnTo>
                  <a:lnTo>
                    <a:pt x="547" y="274"/>
                  </a:lnTo>
                  <a:lnTo>
                    <a:pt x="684" y="206"/>
                  </a:lnTo>
                  <a:lnTo>
                    <a:pt x="844" y="183"/>
                  </a:lnTo>
                  <a:lnTo>
                    <a:pt x="1003" y="160"/>
                  </a:lnTo>
                  <a:lnTo>
                    <a:pt x="1140" y="183"/>
                  </a:lnTo>
                  <a:lnTo>
                    <a:pt x="1300" y="252"/>
                  </a:lnTo>
                  <a:lnTo>
                    <a:pt x="1437" y="320"/>
                  </a:lnTo>
                  <a:lnTo>
                    <a:pt x="1551" y="434"/>
                  </a:lnTo>
                  <a:lnTo>
                    <a:pt x="3284" y="2372"/>
                  </a:lnTo>
                  <a:lnTo>
                    <a:pt x="3330" y="2418"/>
                  </a:lnTo>
                  <a:lnTo>
                    <a:pt x="3398" y="2395"/>
                  </a:lnTo>
                  <a:lnTo>
                    <a:pt x="3421" y="2327"/>
                  </a:lnTo>
                  <a:lnTo>
                    <a:pt x="3398" y="2281"/>
                  </a:lnTo>
                  <a:lnTo>
                    <a:pt x="1665" y="320"/>
                  </a:lnTo>
                  <a:lnTo>
                    <a:pt x="1528" y="206"/>
                  </a:lnTo>
                  <a:lnTo>
                    <a:pt x="1368" y="115"/>
                  </a:lnTo>
                  <a:lnTo>
                    <a:pt x="1186" y="46"/>
                  </a:lnTo>
                  <a:lnTo>
                    <a:pt x="10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9" name="Google Shape;509;p9"/>
            <p:cNvSpPr/>
            <p:nvPr/>
          </p:nvSpPr>
          <p:spPr>
            <a:xfrm>
              <a:off x="4827325" y="2327000"/>
              <a:ext cx="145425" cy="63875"/>
            </a:xfrm>
            <a:custGeom>
              <a:avLst/>
              <a:gdLst/>
              <a:ahLst/>
              <a:cxnLst/>
              <a:rect l="l" t="t" r="r" b="b"/>
              <a:pathLst>
                <a:path w="5817" h="2555" extrusionOk="0">
                  <a:moveTo>
                    <a:pt x="4790" y="0"/>
                  </a:moveTo>
                  <a:lnTo>
                    <a:pt x="4607" y="23"/>
                  </a:lnTo>
                  <a:lnTo>
                    <a:pt x="571" y="1072"/>
                  </a:lnTo>
                  <a:lnTo>
                    <a:pt x="434" y="1141"/>
                  </a:lnTo>
                  <a:lnTo>
                    <a:pt x="297" y="1209"/>
                  </a:lnTo>
                  <a:lnTo>
                    <a:pt x="183" y="1300"/>
                  </a:lnTo>
                  <a:lnTo>
                    <a:pt x="115" y="1414"/>
                  </a:lnTo>
                  <a:lnTo>
                    <a:pt x="47" y="1551"/>
                  </a:lnTo>
                  <a:lnTo>
                    <a:pt x="24" y="1688"/>
                  </a:lnTo>
                  <a:lnTo>
                    <a:pt x="1" y="1848"/>
                  </a:lnTo>
                  <a:lnTo>
                    <a:pt x="24" y="1984"/>
                  </a:lnTo>
                  <a:lnTo>
                    <a:pt x="69" y="2121"/>
                  </a:lnTo>
                  <a:lnTo>
                    <a:pt x="138" y="2235"/>
                  </a:lnTo>
                  <a:lnTo>
                    <a:pt x="206" y="2327"/>
                  </a:lnTo>
                  <a:lnTo>
                    <a:pt x="297" y="2395"/>
                  </a:lnTo>
                  <a:lnTo>
                    <a:pt x="411" y="2463"/>
                  </a:lnTo>
                  <a:lnTo>
                    <a:pt x="525" y="2509"/>
                  </a:lnTo>
                  <a:lnTo>
                    <a:pt x="639" y="2555"/>
                  </a:lnTo>
                  <a:lnTo>
                    <a:pt x="753" y="2555"/>
                  </a:lnTo>
                  <a:lnTo>
                    <a:pt x="936" y="2532"/>
                  </a:lnTo>
                  <a:lnTo>
                    <a:pt x="4630" y="1574"/>
                  </a:lnTo>
                  <a:lnTo>
                    <a:pt x="4721" y="1551"/>
                  </a:lnTo>
                  <a:lnTo>
                    <a:pt x="4790" y="1483"/>
                  </a:lnTo>
                  <a:lnTo>
                    <a:pt x="4858" y="1437"/>
                  </a:lnTo>
                  <a:lnTo>
                    <a:pt x="4927" y="1346"/>
                  </a:lnTo>
                  <a:lnTo>
                    <a:pt x="4972" y="1255"/>
                  </a:lnTo>
                  <a:lnTo>
                    <a:pt x="4972" y="1163"/>
                  </a:lnTo>
                  <a:lnTo>
                    <a:pt x="4995" y="1072"/>
                  </a:lnTo>
                  <a:lnTo>
                    <a:pt x="4972" y="981"/>
                  </a:lnTo>
                  <a:lnTo>
                    <a:pt x="4949" y="890"/>
                  </a:lnTo>
                  <a:lnTo>
                    <a:pt x="4881" y="821"/>
                  </a:lnTo>
                  <a:lnTo>
                    <a:pt x="4835" y="753"/>
                  </a:lnTo>
                  <a:lnTo>
                    <a:pt x="4744" y="685"/>
                  </a:lnTo>
                  <a:lnTo>
                    <a:pt x="4653" y="639"/>
                  </a:lnTo>
                  <a:lnTo>
                    <a:pt x="4562" y="616"/>
                  </a:lnTo>
                  <a:lnTo>
                    <a:pt x="4471" y="616"/>
                  </a:lnTo>
                  <a:lnTo>
                    <a:pt x="4379" y="639"/>
                  </a:lnTo>
                  <a:lnTo>
                    <a:pt x="1232" y="1460"/>
                  </a:lnTo>
                  <a:lnTo>
                    <a:pt x="1187" y="1483"/>
                  </a:lnTo>
                  <a:lnTo>
                    <a:pt x="1187" y="1551"/>
                  </a:lnTo>
                  <a:lnTo>
                    <a:pt x="1210" y="1597"/>
                  </a:lnTo>
                  <a:lnTo>
                    <a:pt x="1278" y="1620"/>
                  </a:lnTo>
                  <a:lnTo>
                    <a:pt x="4425" y="799"/>
                  </a:lnTo>
                  <a:lnTo>
                    <a:pt x="4539" y="776"/>
                  </a:lnTo>
                  <a:lnTo>
                    <a:pt x="4676" y="821"/>
                  </a:lnTo>
                  <a:lnTo>
                    <a:pt x="4767" y="913"/>
                  </a:lnTo>
                  <a:lnTo>
                    <a:pt x="4813" y="1027"/>
                  </a:lnTo>
                  <a:lnTo>
                    <a:pt x="4835" y="1141"/>
                  </a:lnTo>
                  <a:lnTo>
                    <a:pt x="4790" y="1278"/>
                  </a:lnTo>
                  <a:lnTo>
                    <a:pt x="4699" y="1369"/>
                  </a:lnTo>
                  <a:lnTo>
                    <a:pt x="4585" y="1414"/>
                  </a:lnTo>
                  <a:lnTo>
                    <a:pt x="913" y="2372"/>
                  </a:lnTo>
                  <a:lnTo>
                    <a:pt x="799" y="2395"/>
                  </a:lnTo>
                  <a:lnTo>
                    <a:pt x="685" y="2395"/>
                  </a:lnTo>
                  <a:lnTo>
                    <a:pt x="571" y="2372"/>
                  </a:lnTo>
                  <a:lnTo>
                    <a:pt x="457" y="2327"/>
                  </a:lnTo>
                  <a:lnTo>
                    <a:pt x="366" y="2258"/>
                  </a:lnTo>
                  <a:lnTo>
                    <a:pt x="275" y="2167"/>
                  </a:lnTo>
                  <a:lnTo>
                    <a:pt x="229" y="2053"/>
                  </a:lnTo>
                  <a:lnTo>
                    <a:pt x="183" y="1962"/>
                  </a:lnTo>
                  <a:lnTo>
                    <a:pt x="161" y="1848"/>
                  </a:lnTo>
                  <a:lnTo>
                    <a:pt x="161" y="1734"/>
                  </a:lnTo>
                  <a:lnTo>
                    <a:pt x="206" y="1620"/>
                  </a:lnTo>
                  <a:lnTo>
                    <a:pt x="252" y="1506"/>
                  </a:lnTo>
                  <a:lnTo>
                    <a:pt x="320" y="1414"/>
                  </a:lnTo>
                  <a:lnTo>
                    <a:pt x="389" y="1323"/>
                  </a:lnTo>
                  <a:lnTo>
                    <a:pt x="503" y="1278"/>
                  </a:lnTo>
                  <a:lnTo>
                    <a:pt x="617" y="1232"/>
                  </a:lnTo>
                  <a:lnTo>
                    <a:pt x="4653" y="183"/>
                  </a:lnTo>
                  <a:lnTo>
                    <a:pt x="4813" y="160"/>
                  </a:lnTo>
                  <a:lnTo>
                    <a:pt x="4972" y="160"/>
                  </a:lnTo>
                  <a:lnTo>
                    <a:pt x="5109" y="206"/>
                  </a:lnTo>
                  <a:lnTo>
                    <a:pt x="5246" y="274"/>
                  </a:lnTo>
                  <a:lnTo>
                    <a:pt x="5383" y="343"/>
                  </a:lnTo>
                  <a:lnTo>
                    <a:pt x="5474" y="457"/>
                  </a:lnTo>
                  <a:lnTo>
                    <a:pt x="5565" y="593"/>
                  </a:lnTo>
                  <a:lnTo>
                    <a:pt x="5611" y="753"/>
                  </a:lnTo>
                  <a:lnTo>
                    <a:pt x="5656" y="913"/>
                  </a:lnTo>
                  <a:lnTo>
                    <a:pt x="5634" y="1072"/>
                  </a:lnTo>
                  <a:lnTo>
                    <a:pt x="5611" y="1209"/>
                  </a:lnTo>
                  <a:lnTo>
                    <a:pt x="5542" y="1369"/>
                  </a:lnTo>
                  <a:lnTo>
                    <a:pt x="5451" y="1483"/>
                  </a:lnTo>
                  <a:lnTo>
                    <a:pt x="5337" y="1597"/>
                  </a:lnTo>
                  <a:lnTo>
                    <a:pt x="5200" y="1665"/>
                  </a:lnTo>
                  <a:lnTo>
                    <a:pt x="5041" y="1734"/>
                  </a:lnTo>
                  <a:lnTo>
                    <a:pt x="2532" y="2395"/>
                  </a:lnTo>
                  <a:lnTo>
                    <a:pt x="2487" y="2418"/>
                  </a:lnTo>
                  <a:lnTo>
                    <a:pt x="2464" y="2486"/>
                  </a:lnTo>
                  <a:lnTo>
                    <a:pt x="2509" y="2532"/>
                  </a:lnTo>
                  <a:lnTo>
                    <a:pt x="2578" y="2532"/>
                  </a:lnTo>
                  <a:lnTo>
                    <a:pt x="5086" y="1870"/>
                  </a:lnTo>
                  <a:lnTo>
                    <a:pt x="5269" y="1825"/>
                  </a:lnTo>
                  <a:lnTo>
                    <a:pt x="5428" y="1711"/>
                  </a:lnTo>
                  <a:lnTo>
                    <a:pt x="5565" y="1597"/>
                  </a:lnTo>
                  <a:lnTo>
                    <a:pt x="5679" y="1437"/>
                  </a:lnTo>
                  <a:lnTo>
                    <a:pt x="5748" y="1278"/>
                  </a:lnTo>
                  <a:lnTo>
                    <a:pt x="5793" y="1095"/>
                  </a:lnTo>
                  <a:lnTo>
                    <a:pt x="5816" y="890"/>
                  </a:lnTo>
                  <a:lnTo>
                    <a:pt x="5770" y="707"/>
                  </a:lnTo>
                  <a:lnTo>
                    <a:pt x="5702" y="525"/>
                  </a:lnTo>
                  <a:lnTo>
                    <a:pt x="5611" y="365"/>
                  </a:lnTo>
                  <a:lnTo>
                    <a:pt x="5497" y="229"/>
                  </a:lnTo>
                  <a:lnTo>
                    <a:pt x="5337" y="137"/>
                  </a:lnTo>
                  <a:lnTo>
                    <a:pt x="5155" y="46"/>
                  </a:lnTo>
                  <a:lnTo>
                    <a:pt x="49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0" name="Google Shape;510;p9"/>
            <p:cNvSpPr/>
            <p:nvPr/>
          </p:nvSpPr>
          <p:spPr>
            <a:xfrm>
              <a:off x="6530825" y="3655350"/>
              <a:ext cx="120325" cy="112925"/>
            </a:xfrm>
            <a:custGeom>
              <a:avLst/>
              <a:gdLst/>
              <a:ahLst/>
              <a:cxnLst/>
              <a:rect l="l" t="t" r="r" b="b"/>
              <a:pathLst>
                <a:path w="4813" h="4517" extrusionOk="0">
                  <a:moveTo>
                    <a:pt x="3854" y="1"/>
                  </a:moveTo>
                  <a:lnTo>
                    <a:pt x="3672" y="24"/>
                  </a:lnTo>
                  <a:lnTo>
                    <a:pt x="3490" y="69"/>
                  </a:lnTo>
                  <a:lnTo>
                    <a:pt x="3330" y="160"/>
                  </a:lnTo>
                  <a:lnTo>
                    <a:pt x="3170" y="274"/>
                  </a:lnTo>
                  <a:lnTo>
                    <a:pt x="228" y="3239"/>
                  </a:lnTo>
                  <a:lnTo>
                    <a:pt x="137" y="3353"/>
                  </a:lnTo>
                  <a:lnTo>
                    <a:pt x="69" y="3467"/>
                  </a:lnTo>
                  <a:lnTo>
                    <a:pt x="23" y="3627"/>
                  </a:lnTo>
                  <a:lnTo>
                    <a:pt x="0" y="3764"/>
                  </a:lnTo>
                  <a:lnTo>
                    <a:pt x="23" y="3923"/>
                  </a:lnTo>
                  <a:lnTo>
                    <a:pt x="69" y="4060"/>
                  </a:lnTo>
                  <a:lnTo>
                    <a:pt x="137" y="4174"/>
                  </a:lnTo>
                  <a:lnTo>
                    <a:pt x="228" y="4288"/>
                  </a:lnTo>
                  <a:lnTo>
                    <a:pt x="342" y="4402"/>
                  </a:lnTo>
                  <a:lnTo>
                    <a:pt x="479" y="4470"/>
                  </a:lnTo>
                  <a:lnTo>
                    <a:pt x="616" y="4493"/>
                  </a:lnTo>
                  <a:lnTo>
                    <a:pt x="753" y="4516"/>
                  </a:lnTo>
                  <a:lnTo>
                    <a:pt x="890" y="4493"/>
                  </a:lnTo>
                  <a:lnTo>
                    <a:pt x="1027" y="4470"/>
                  </a:lnTo>
                  <a:lnTo>
                    <a:pt x="1163" y="4402"/>
                  </a:lnTo>
                  <a:lnTo>
                    <a:pt x="1277" y="4288"/>
                  </a:lnTo>
                  <a:lnTo>
                    <a:pt x="3968" y="1620"/>
                  </a:lnTo>
                  <a:lnTo>
                    <a:pt x="4037" y="1529"/>
                  </a:lnTo>
                  <a:lnTo>
                    <a:pt x="4082" y="1460"/>
                  </a:lnTo>
                  <a:lnTo>
                    <a:pt x="4105" y="1369"/>
                  </a:lnTo>
                  <a:lnTo>
                    <a:pt x="4105" y="1278"/>
                  </a:lnTo>
                  <a:lnTo>
                    <a:pt x="4105" y="1164"/>
                  </a:lnTo>
                  <a:lnTo>
                    <a:pt x="4082" y="1095"/>
                  </a:lnTo>
                  <a:lnTo>
                    <a:pt x="4037" y="1004"/>
                  </a:lnTo>
                  <a:lnTo>
                    <a:pt x="3968" y="936"/>
                  </a:lnTo>
                  <a:lnTo>
                    <a:pt x="3900" y="867"/>
                  </a:lnTo>
                  <a:lnTo>
                    <a:pt x="3809" y="822"/>
                  </a:lnTo>
                  <a:lnTo>
                    <a:pt x="3718" y="799"/>
                  </a:lnTo>
                  <a:lnTo>
                    <a:pt x="3626" y="776"/>
                  </a:lnTo>
                  <a:lnTo>
                    <a:pt x="3535" y="799"/>
                  </a:lnTo>
                  <a:lnTo>
                    <a:pt x="3444" y="822"/>
                  </a:lnTo>
                  <a:lnTo>
                    <a:pt x="3375" y="867"/>
                  </a:lnTo>
                  <a:lnTo>
                    <a:pt x="3284" y="936"/>
                  </a:lnTo>
                  <a:lnTo>
                    <a:pt x="1004" y="3216"/>
                  </a:lnTo>
                  <a:lnTo>
                    <a:pt x="981" y="3285"/>
                  </a:lnTo>
                  <a:lnTo>
                    <a:pt x="1004" y="3330"/>
                  </a:lnTo>
                  <a:lnTo>
                    <a:pt x="1049" y="3353"/>
                  </a:lnTo>
                  <a:lnTo>
                    <a:pt x="1118" y="3330"/>
                  </a:lnTo>
                  <a:lnTo>
                    <a:pt x="3398" y="1027"/>
                  </a:lnTo>
                  <a:lnTo>
                    <a:pt x="3512" y="959"/>
                  </a:lnTo>
                  <a:lnTo>
                    <a:pt x="3626" y="936"/>
                  </a:lnTo>
                  <a:lnTo>
                    <a:pt x="3763" y="959"/>
                  </a:lnTo>
                  <a:lnTo>
                    <a:pt x="3854" y="1027"/>
                  </a:lnTo>
                  <a:lnTo>
                    <a:pt x="3923" y="1141"/>
                  </a:lnTo>
                  <a:lnTo>
                    <a:pt x="3946" y="1278"/>
                  </a:lnTo>
                  <a:lnTo>
                    <a:pt x="3923" y="1392"/>
                  </a:lnTo>
                  <a:lnTo>
                    <a:pt x="3854" y="1506"/>
                  </a:lnTo>
                  <a:lnTo>
                    <a:pt x="1163" y="4174"/>
                  </a:lnTo>
                  <a:lnTo>
                    <a:pt x="1072" y="4265"/>
                  </a:lnTo>
                  <a:lnTo>
                    <a:pt x="981" y="4311"/>
                  </a:lnTo>
                  <a:lnTo>
                    <a:pt x="867" y="4356"/>
                  </a:lnTo>
                  <a:lnTo>
                    <a:pt x="639" y="4356"/>
                  </a:lnTo>
                  <a:lnTo>
                    <a:pt x="525" y="4311"/>
                  </a:lnTo>
                  <a:lnTo>
                    <a:pt x="434" y="4265"/>
                  </a:lnTo>
                  <a:lnTo>
                    <a:pt x="342" y="4174"/>
                  </a:lnTo>
                  <a:lnTo>
                    <a:pt x="251" y="4083"/>
                  </a:lnTo>
                  <a:lnTo>
                    <a:pt x="206" y="3992"/>
                  </a:lnTo>
                  <a:lnTo>
                    <a:pt x="160" y="3878"/>
                  </a:lnTo>
                  <a:lnTo>
                    <a:pt x="160" y="3764"/>
                  </a:lnTo>
                  <a:lnTo>
                    <a:pt x="160" y="3650"/>
                  </a:lnTo>
                  <a:lnTo>
                    <a:pt x="206" y="3536"/>
                  </a:lnTo>
                  <a:lnTo>
                    <a:pt x="251" y="3444"/>
                  </a:lnTo>
                  <a:lnTo>
                    <a:pt x="342" y="3353"/>
                  </a:lnTo>
                  <a:lnTo>
                    <a:pt x="3284" y="388"/>
                  </a:lnTo>
                  <a:lnTo>
                    <a:pt x="3421" y="297"/>
                  </a:lnTo>
                  <a:lnTo>
                    <a:pt x="3558" y="229"/>
                  </a:lnTo>
                  <a:lnTo>
                    <a:pt x="3695" y="183"/>
                  </a:lnTo>
                  <a:lnTo>
                    <a:pt x="3854" y="160"/>
                  </a:lnTo>
                  <a:lnTo>
                    <a:pt x="4014" y="183"/>
                  </a:lnTo>
                  <a:lnTo>
                    <a:pt x="4151" y="229"/>
                  </a:lnTo>
                  <a:lnTo>
                    <a:pt x="4288" y="297"/>
                  </a:lnTo>
                  <a:lnTo>
                    <a:pt x="4424" y="388"/>
                  </a:lnTo>
                  <a:lnTo>
                    <a:pt x="4516" y="525"/>
                  </a:lnTo>
                  <a:lnTo>
                    <a:pt x="4584" y="662"/>
                  </a:lnTo>
                  <a:lnTo>
                    <a:pt x="4630" y="799"/>
                  </a:lnTo>
                  <a:lnTo>
                    <a:pt x="4653" y="959"/>
                  </a:lnTo>
                  <a:lnTo>
                    <a:pt x="4630" y="1118"/>
                  </a:lnTo>
                  <a:lnTo>
                    <a:pt x="4584" y="1255"/>
                  </a:lnTo>
                  <a:lnTo>
                    <a:pt x="4516" y="1392"/>
                  </a:lnTo>
                  <a:lnTo>
                    <a:pt x="4424" y="1529"/>
                  </a:lnTo>
                  <a:lnTo>
                    <a:pt x="2577" y="3376"/>
                  </a:lnTo>
                  <a:lnTo>
                    <a:pt x="2555" y="3421"/>
                  </a:lnTo>
                  <a:lnTo>
                    <a:pt x="2577" y="3490"/>
                  </a:lnTo>
                  <a:lnTo>
                    <a:pt x="2623" y="3513"/>
                  </a:lnTo>
                  <a:lnTo>
                    <a:pt x="2691" y="3490"/>
                  </a:lnTo>
                  <a:lnTo>
                    <a:pt x="4539" y="1643"/>
                  </a:lnTo>
                  <a:lnTo>
                    <a:pt x="4653" y="1483"/>
                  </a:lnTo>
                  <a:lnTo>
                    <a:pt x="4744" y="1323"/>
                  </a:lnTo>
                  <a:lnTo>
                    <a:pt x="4789" y="1141"/>
                  </a:lnTo>
                  <a:lnTo>
                    <a:pt x="4812" y="959"/>
                  </a:lnTo>
                  <a:lnTo>
                    <a:pt x="4789" y="776"/>
                  </a:lnTo>
                  <a:lnTo>
                    <a:pt x="4744" y="594"/>
                  </a:lnTo>
                  <a:lnTo>
                    <a:pt x="4653" y="434"/>
                  </a:lnTo>
                  <a:lnTo>
                    <a:pt x="4539" y="274"/>
                  </a:lnTo>
                  <a:lnTo>
                    <a:pt x="4379" y="160"/>
                  </a:lnTo>
                  <a:lnTo>
                    <a:pt x="4219" y="69"/>
                  </a:lnTo>
                  <a:lnTo>
                    <a:pt x="4037" y="24"/>
                  </a:lnTo>
                  <a:lnTo>
                    <a:pt x="385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1" name="Google Shape;511;p9"/>
            <p:cNvSpPr/>
            <p:nvPr/>
          </p:nvSpPr>
          <p:spPr>
            <a:xfrm>
              <a:off x="4018925" y="3654800"/>
              <a:ext cx="75275" cy="37075"/>
            </a:xfrm>
            <a:custGeom>
              <a:avLst/>
              <a:gdLst/>
              <a:ahLst/>
              <a:cxnLst/>
              <a:rect l="l" t="t" r="r" b="b"/>
              <a:pathLst>
                <a:path w="3011" h="1483" extrusionOk="0">
                  <a:moveTo>
                    <a:pt x="46" y="0"/>
                  </a:moveTo>
                  <a:lnTo>
                    <a:pt x="0" y="23"/>
                  </a:lnTo>
                  <a:lnTo>
                    <a:pt x="0" y="91"/>
                  </a:lnTo>
                  <a:lnTo>
                    <a:pt x="46" y="251"/>
                  </a:lnTo>
                  <a:lnTo>
                    <a:pt x="92" y="388"/>
                  </a:lnTo>
                  <a:lnTo>
                    <a:pt x="183" y="570"/>
                  </a:lnTo>
                  <a:lnTo>
                    <a:pt x="320" y="753"/>
                  </a:lnTo>
                  <a:lnTo>
                    <a:pt x="479" y="935"/>
                  </a:lnTo>
                  <a:lnTo>
                    <a:pt x="684" y="1117"/>
                  </a:lnTo>
                  <a:lnTo>
                    <a:pt x="912" y="1277"/>
                  </a:lnTo>
                  <a:lnTo>
                    <a:pt x="1118" y="1368"/>
                  </a:lnTo>
                  <a:lnTo>
                    <a:pt x="1323" y="1437"/>
                  </a:lnTo>
                  <a:lnTo>
                    <a:pt x="1528" y="1460"/>
                  </a:lnTo>
                  <a:lnTo>
                    <a:pt x="1756" y="1482"/>
                  </a:lnTo>
                  <a:lnTo>
                    <a:pt x="2030" y="1460"/>
                  </a:lnTo>
                  <a:lnTo>
                    <a:pt x="2326" y="1414"/>
                  </a:lnTo>
                  <a:lnTo>
                    <a:pt x="2646" y="1323"/>
                  </a:lnTo>
                  <a:lnTo>
                    <a:pt x="2965" y="1209"/>
                  </a:lnTo>
                  <a:lnTo>
                    <a:pt x="3010" y="1163"/>
                  </a:lnTo>
                  <a:lnTo>
                    <a:pt x="3010" y="1095"/>
                  </a:lnTo>
                  <a:lnTo>
                    <a:pt x="2965" y="1049"/>
                  </a:lnTo>
                  <a:lnTo>
                    <a:pt x="2896" y="1049"/>
                  </a:lnTo>
                  <a:lnTo>
                    <a:pt x="2623" y="1163"/>
                  </a:lnTo>
                  <a:lnTo>
                    <a:pt x="2349" y="1231"/>
                  </a:lnTo>
                  <a:lnTo>
                    <a:pt x="2098" y="1277"/>
                  </a:lnTo>
                  <a:lnTo>
                    <a:pt x="1847" y="1323"/>
                  </a:lnTo>
                  <a:lnTo>
                    <a:pt x="1619" y="1300"/>
                  </a:lnTo>
                  <a:lnTo>
                    <a:pt x="1391" y="1277"/>
                  </a:lnTo>
                  <a:lnTo>
                    <a:pt x="1186" y="1231"/>
                  </a:lnTo>
                  <a:lnTo>
                    <a:pt x="1004" y="1140"/>
                  </a:lnTo>
                  <a:lnTo>
                    <a:pt x="776" y="1003"/>
                  </a:lnTo>
                  <a:lnTo>
                    <a:pt x="593" y="821"/>
                  </a:lnTo>
                  <a:lnTo>
                    <a:pt x="434" y="661"/>
                  </a:lnTo>
                  <a:lnTo>
                    <a:pt x="320" y="479"/>
                  </a:lnTo>
                  <a:lnTo>
                    <a:pt x="251" y="319"/>
                  </a:lnTo>
                  <a:lnTo>
                    <a:pt x="183" y="182"/>
                  </a:lnTo>
                  <a:lnTo>
                    <a:pt x="137" y="46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2" name="Google Shape;512;p9"/>
            <p:cNvSpPr/>
            <p:nvPr/>
          </p:nvSpPr>
          <p:spPr>
            <a:xfrm>
              <a:off x="4036025" y="3638825"/>
              <a:ext cx="16550" cy="16550"/>
            </a:xfrm>
            <a:custGeom>
              <a:avLst/>
              <a:gdLst/>
              <a:ahLst/>
              <a:cxnLst/>
              <a:rect l="l" t="t" r="r" b="b"/>
              <a:pathLst>
                <a:path w="662" h="662" extrusionOk="0">
                  <a:moveTo>
                    <a:pt x="388" y="160"/>
                  </a:moveTo>
                  <a:lnTo>
                    <a:pt x="457" y="206"/>
                  </a:lnTo>
                  <a:lnTo>
                    <a:pt x="479" y="251"/>
                  </a:lnTo>
                  <a:lnTo>
                    <a:pt x="502" y="320"/>
                  </a:lnTo>
                  <a:lnTo>
                    <a:pt x="479" y="388"/>
                  </a:lnTo>
                  <a:lnTo>
                    <a:pt x="457" y="457"/>
                  </a:lnTo>
                  <a:lnTo>
                    <a:pt x="388" y="479"/>
                  </a:lnTo>
                  <a:lnTo>
                    <a:pt x="320" y="502"/>
                  </a:lnTo>
                  <a:lnTo>
                    <a:pt x="251" y="479"/>
                  </a:lnTo>
                  <a:lnTo>
                    <a:pt x="206" y="457"/>
                  </a:lnTo>
                  <a:lnTo>
                    <a:pt x="160" y="388"/>
                  </a:lnTo>
                  <a:lnTo>
                    <a:pt x="160" y="320"/>
                  </a:lnTo>
                  <a:lnTo>
                    <a:pt x="160" y="251"/>
                  </a:lnTo>
                  <a:lnTo>
                    <a:pt x="206" y="206"/>
                  </a:lnTo>
                  <a:lnTo>
                    <a:pt x="251" y="160"/>
                  </a:lnTo>
                  <a:close/>
                  <a:moveTo>
                    <a:pt x="320" y="0"/>
                  </a:moveTo>
                  <a:lnTo>
                    <a:pt x="206" y="23"/>
                  </a:lnTo>
                  <a:lnTo>
                    <a:pt x="92" y="92"/>
                  </a:lnTo>
                  <a:lnTo>
                    <a:pt x="23" y="206"/>
                  </a:lnTo>
                  <a:lnTo>
                    <a:pt x="0" y="320"/>
                  </a:lnTo>
                  <a:lnTo>
                    <a:pt x="23" y="457"/>
                  </a:lnTo>
                  <a:lnTo>
                    <a:pt x="92" y="571"/>
                  </a:lnTo>
                  <a:lnTo>
                    <a:pt x="206" y="639"/>
                  </a:lnTo>
                  <a:lnTo>
                    <a:pt x="320" y="662"/>
                  </a:lnTo>
                  <a:lnTo>
                    <a:pt x="457" y="639"/>
                  </a:lnTo>
                  <a:lnTo>
                    <a:pt x="571" y="571"/>
                  </a:lnTo>
                  <a:lnTo>
                    <a:pt x="639" y="457"/>
                  </a:lnTo>
                  <a:lnTo>
                    <a:pt x="662" y="320"/>
                  </a:lnTo>
                  <a:lnTo>
                    <a:pt x="639" y="206"/>
                  </a:lnTo>
                  <a:lnTo>
                    <a:pt x="571" y="92"/>
                  </a:lnTo>
                  <a:lnTo>
                    <a:pt x="457" y="23"/>
                  </a:lnTo>
                  <a:lnTo>
                    <a:pt x="3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3" name="Google Shape;513;p9"/>
            <p:cNvSpPr/>
            <p:nvPr/>
          </p:nvSpPr>
          <p:spPr>
            <a:xfrm>
              <a:off x="4067950" y="3651925"/>
              <a:ext cx="16550" cy="16575"/>
            </a:xfrm>
            <a:custGeom>
              <a:avLst/>
              <a:gdLst/>
              <a:ahLst/>
              <a:cxnLst/>
              <a:rect l="l" t="t" r="r" b="b"/>
              <a:pathLst>
                <a:path w="662" h="663" extrusionOk="0">
                  <a:moveTo>
                    <a:pt x="320" y="138"/>
                  </a:moveTo>
                  <a:lnTo>
                    <a:pt x="388" y="161"/>
                  </a:lnTo>
                  <a:lnTo>
                    <a:pt x="457" y="206"/>
                  </a:lnTo>
                  <a:lnTo>
                    <a:pt x="479" y="252"/>
                  </a:lnTo>
                  <a:lnTo>
                    <a:pt x="502" y="320"/>
                  </a:lnTo>
                  <a:lnTo>
                    <a:pt x="479" y="389"/>
                  </a:lnTo>
                  <a:lnTo>
                    <a:pt x="457" y="434"/>
                  </a:lnTo>
                  <a:lnTo>
                    <a:pt x="388" y="480"/>
                  </a:lnTo>
                  <a:lnTo>
                    <a:pt x="320" y="503"/>
                  </a:lnTo>
                  <a:lnTo>
                    <a:pt x="251" y="480"/>
                  </a:lnTo>
                  <a:lnTo>
                    <a:pt x="206" y="434"/>
                  </a:lnTo>
                  <a:lnTo>
                    <a:pt x="160" y="389"/>
                  </a:lnTo>
                  <a:lnTo>
                    <a:pt x="160" y="320"/>
                  </a:lnTo>
                  <a:lnTo>
                    <a:pt x="160" y="252"/>
                  </a:lnTo>
                  <a:lnTo>
                    <a:pt x="206" y="206"/>
                  </a:lnTo>
                  <a:lnTo>
                    <a:pt x="251" y="161"/>
                  </a:lnTo>
                  <a:lnTo>
                    <a:pt x="320" y="138"/>
                  </a:lnTo>
                  <a:close/>
                  <a:moveTo>
                    <a:pt x="320" y="1"/>
                  </a:moveTo>
                  <a:lnTo>
                    <a:pt x="206" y="24"/>
                  </a:lnTo>
                  <a:lnTo>
                    <a:pt x="92" y="92"/>
                  </a:lnTo>
                  <a:lnTo>
                    <a:pt x="23" y="183"/>
                  </a:lnTo>
                  <a:lnTo>
                    <a:pt x="0" y="320"/>
                  </a:lnTo>
                  <a:lnTo>
                    <a:pt x="23" y="457"/>
                  </a:lnTo>
                  <a:lnTo>
                    <a:pt x="92" y="548"/>
                  </a:lnTo>
                  <a:lnTo>
                    <a:pt x="206" y="617"/>
                  </a:lnTo>
                  <a:lnTo>
                    <a:pt x="320" y="662"/>
                  </a:lnTo>
                  <a:lnTo>
                    <a:pt x="457" y="617"/>
                  </a:lnTo>
                  <a:lnTo>
                    <a:pt x="571" y="548"/>
                  </a:lnTo>
                  <a:lnTo>
                    <a:pt x="639" y="457"/>
                  </a:lnTo>
                  <a:lnTo>
                    <a:pt x="662" y="320"/>
                  </a:lnTo>
                  <a:lnTo>
                    <a:pt x="639" y="183"/>
                  </a:lnTo>
                  <a:lnTo>
                    <a:pt x="571" y="92"/>
                  </a:lnTo>
                  <a:lnTo>
                    <a:pt x="457" y="24"/>
                  </a:lnTo>
                  <a:lnTo>
                    <a:pt x="3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4" name="Google Shape;514;p9"/>
            <p:cNvSpPr/>
            <p:nvPr/>
          </p:nvSpPr>
          <p:spPr>
            <a:xfrm>
              <a:off x="3994975" y="2593250"/>
              <a:ext cx="79850" cy="108900"/>
            </a:xfrm>
            <a:custGeom>
              <a:avLst/>
              <a:gdLst/>
              <a:ahLst/>
              <a:cxnLst/>
              <a:rect l="l" t="t" r="r" b="b"/>
              <a:pathLst>
                <a:path w="3194" h="4356" extrusionOk="0">
                  <a:moveTo>
                    <a:pt x="92" y="0"/>
                  </a:moveTo>
                  <a:lnTo>
                    <a:pt x="46" y="23"/>
                  </a:lnTo>
                  <a:lnTo>
                    <a:pt x="23" y="69"/>
                  </a:lnTo>
                  <a:lnTo>
                    <a:pt x="1" y="137"/>
                  </a:lnTo>
                  <a:lnTo>
                    <a:pt x="23" y="183"/>
                  </a:lnTo>
                  <a:lnTo>
                    <a:pt x="274" y="798"/>
                  </a:lnTo>
                  <a:lnTo>
                    <a:pt x="548" y="1368"/>
                  </a:lnTo>
                  <a:lnTo>
                    <a:pt x="913" y="2030"/>
                  </a:lnTo>
                  <a:lnTo>
                    <a:pt x="1118" y="2372"/>
                  </a:lnTo>
                  <a:lnTo>
                    <a:pt x="1346" y="2737"/>
                  </a:lnTo>
                  <a:lnTo>
                    <a:pt x="1574" y="3056"/>
                  </a:lnTo>
                  <a:lnTo>
                    <a:pt x="1825" y="3398"/>
                  </a:lnTo>
                  <a:lnTo>
                    <a:pt x="2099" y="3672"/>
                  </a:lnTo>
                  <a:lnTo>
                    <a:pt x="2395" y="3945"/>
                  </a:lnTo>
                  <a:lnTo>
                    <a:pt x="2669" y="4173"/>
                  </a:lnTo>
                  <a:lnTo>
                    <a:pt x="2988" y="4333"/>
                  </a:lnTo>
                  <a:lnTo>
                    <a:pt x="3034" y="4356"/>
                  </a:lnTo>
                  <a:lnTo>
                    <a:pt x="3125" y="4333"/>
                  </a:lnTo>
                  <a:lnTo>
                    <a:pt x="3170" y="4265"/>
                  </a:lnTo>
                  <a:lnTo>
                    <a:pt x="3193" y="4196"/>
                  </a:lnTo>
                  <a:lnTo>
                    <a:pt x="3170" y="4151"/>
                  </a:lnTo>
                  <a:lnTo>
                    <a:pt x="3148" y="4105"/>
                  </a:lnTo>
                  <a:lnTo>
                    <a:pt x="3102" y="4059"/>
                  </a:lnTo>
                  <a:lnTo>
                    <a:pt x="2828" y="3900"/>
                  </a:lnTo>
                  <a:lnTo>
                    <a:pt x="2555" y="3694"/>
                  </a:lnTo>
                  <a:lnTo>
                    <a:pt x="2281" y="3444"/>
                  </a:lnTo>
                  <a:lnTo>
                    <a:pt x="2030" y="3147"/>
                  </a:lnTo>
                  <a:lnTo>
                    <a:pt x="1779" y="2828"/>
                  </a:lnTo>
                  <a:lnTo>
                    <a:pt x="1551" y="2509"/>
                  </a:lnTo>
                  <a:lnTo>
                    <a:pt x="1323" y="2167"/>
                  </a:lnTo>
                  <a:lnTo>
                    <a:pt x="1118" y="1825"/>
                  </a:lnTo>
                  <a:lnTo>
                    <a:pt x="776" y="1163"/>
                  </a:lnTo>
                  <a:lnTo>
                    <a:pt x="525" y="616"/>
                  </a:lnTo>
                  <a:lnTo>
                    <a:pt x="297" y="91"/>
                  </a:lnTo>
                  <a:lnTo>
                    <a:pt x="251" y="46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5" name="Google Shape;515;p9"/>
            <p:cNvSpPr/>
            <p:nvPr/>
          </p:nvSpPr>
          <p:spPr>
            <a:xfrm>
              <a:off x="4010950" y="2637700"/>
              <a:ext cx="63875" cy="64450"/>
            </a:xfrm>
            <a:custGeom>
              <a:avLst/>
              <a:gdLst/>
              <a:ahLst/>
              <a:cxnLst/>
              <a:rect l="l" t="t" r="r" b="b"/>
              <a:pathLst>
                <a:path w="2555" h="2578" extrusionOk="0">
                  <a:moveTo>
                    <a:pt x="2395" y="1"/>
                  </a:moveTo>
                  <a:lnTo>
                    <a:pt x="2349" y="24"/>
                  </a:lnTo>
                  <a:lnTo>
                    <a:pt x="2303" y="47"/>
                  </a:lnTo>
                  <a:lnTo>
                    <a:pt x="2258" y="92"/>
                  </a:lnTo>
                  <a:lnTo>
                    <a:pt x="2258" y="161"/>
                  </a:lnTo>
                  <a:lnTo>
                    <a:pt x="2258" y="2281"/>
                  </a:lnTo>
                  <a:lnTo>
                    <a:pt x="68" y="2281"/>
                  </a:lnTo>
                  <a:lnTo>
                    <a:pt x="23" y="2327"/>
                  </a:lnTo>
                  <a:lnTo>
                    <a:pt x="0" y="2373"/>
                  </a:lnTo>
                  <a:lnTo>
                    <a:pt x="0" y="2418"/>
                  </a:lnTo>
                  <a:lnTo>
                    <a:pt x="0" y="2487"/>
                  </a:lnTo>
                  <a:lnTo>
                    <a:pt x="23" y="2532"/>
                  </a:lnTo>
                  <a:lnTo>
                    <a:pt x="68" y="2555"/>
                  </a:lnTo>
                  <a:lnTo>
                    <a:pt x="137" y="2578"/>
                  </a:lnTo>
                  <a:lnTo>
                    <a:pt x="2395" y="2578"/>
                  </a:lnTo>
                  <a:lnTo>
                    <a:pt x="2463" y="2555"/>
                  </a:lnTo>
                  <a:lnTo>
                    <a:pt x="2509" y="2532"/>
                  </a:lnTo>
                  <a:lnTo>
                    <a:pt x="2531" y="2487"/>
                  </a:lnTo>
                  <a:lnTo>
                    <a:pt x="2554" y="2418"/>
                  </a:lnTo>
                  <a:lnTo>
                    <a:pt x="2554" y="161"/>
                  </a:lnTo>
                  <a:lnTo>
                    <a:pt x="2531" y="92"/>
                  </a:lnTo>
                  <a:lnTo>
                    <a:pt x="2509" y="47"/>
                  </a:lnTo>
                  <a:lnTo>
                    <a:pt x="2463" y="24"/>
                  </a:lnTo>
                  <a:lnTo>
                    <a:pt x="239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6" name="Google Shape;516;p9"/>
            <p:cNvSpPr/>
            <p:nvPr/>
          </p:nvSpPr>
          <p:spPr>
            <a:xfrm>
              <a:off x="4635200" y="3698125"/>
              <a:ext cx="76425" cy="56450"/>
            </a:xfrm>
            <a:custGeom>
              <a:avLst/>
              <a:gdLst/>
              <a:ahLst/>
              <a:cxnLst/>
              <a:rect l="l" t="t" r="r" b="b"/>
              <a:pathLst>
                <a:path w="3057" h="2258" extrusionOk="0">
                  <a:moveTo>
                    <a:pt x="115" y="0"/>
                  </a:moveTo>
                  <a:lnTo>
                    <a:pt x="69" y="23"/>
                  </a:lnTo>
                  <a:lnTo>
                    <a:pt x="46" y="46"/>
                  </a:lnTo>
                  <a:lnTo>
                    <a:pt x="1" y="69"/>
                  </a:lnTo>
                  <a:lnTo>
                    <a:pt x="1" y="114"/>
                  </a:lnTo>
                  <a:lnTo>
                    <a:pt x="1" y="137"/>
                  </a:lnTo>
                  <a:lnTo>
                    <a:pt x="24" y="183"/>
                  </a:lnTo>
                  <a:lnTo>
                    <a:pt x="46" y="205"/>
                  </a:lnTo>
                  <a:lnTo>
                    <a:pt x="92" y="228"/>
                  </a:lnTo>
                  <a:lnTo>
                    <a:pt x="320" y="251"/>
                  </a:lnTo>
                  <a:lnTo>
                    <a:pt x="548" y="342"/>
                  </a:lnTo>
                  <a:lnTo>
                    <a:pt x="776" y="456"/>
                  </a:lnTo>
                  <a:lnTo>
                    <a:pt x="1027" y="570"/>
                  </a:lnTo>
                  <a:lnTo>
                    <a:pt x="1255" y="730"/>
                  </a:lnTo>
                  <a:lnTo>
                    <a:pt x="1483" y="890"/>
                  </a:lnTo>
                  <a:lnTo>
                    <a:pt x="1916" y="1254"/>
                  </a:lnTo>
                  <a:lnTo>
                    <a:pt x="2304" y="1596"/>
                  </a:lnTo>
                  <a:lnTo>
                    <a:pt x="2601" y="1916"/>
                  </a:lnTo>
                  <a:lnTo>
                    <a:pt x="2874" y="2212"/>
                  </a:lnTo>
                  <a:lnTo>
                    <a:pt x="2920" y="2235"/>
                  </a:lnTo>
                  <a:lnTo>
                    <a:pt x="2965" y="2258"/>
                  </a:lnTo>
                  <a:lnTo>
                    <a:pt x="3034" y="2235"/>
                  </a:lnTo>
                  <a:lnTo>
                    <a:pt x="3057" y="2189"/>
                  </a:lnTo>
                  <a:lnTo>
                    <a:pt x="3057" y="2144"/>
                  </a:lnTo>
                  <a:lnTo>
                    <a:pt x="3057" y="2121"/>
                  </a:lnTo>
                  <a:lnTo>
                    <a:pt x="3034" y="2075"/>
                  </a:lnTo>
                  <a:lnTo>
                    <a:pt x="2737" y="1733"/>
                  </a:lnTo>
                  <a:lnTo>
                    <a:pt x="2418" y="1414"/>
                  </a:lnTo>
                  <a:lnTo>
                    <a:pt x="2030" y="1072"/>
                  </a:lnTo>
                  <a:lnTo>
                    <a:pt x="1574" y="707"/>
                  </a:lnTo>
                  <a:lnTo>
                    <a:pt x="1346" y="525"/>
                  </a:lnTo>
                  <a:lnTo>
                    <a:pt x="1095" y="388"/>
                  </a:lnTo>
                  <a:lnTo>
                    <a:pt x="845" y="251"/>
                  </a:lnTo>
                  <a:lnTo>
                    <a:pt x="594" y="137"/>
                  </a:lnTo>
                  <a:lnTo>
                    <a:pt x="343" y="46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7" name="Google Shape;517;p9"/>
            <p:cNvSpPr/>
            <p:nvPr/>
          </p:nvSpPr>
          <p:spPr>
            <a:xfrm>
              <a:off x="4635200" y="3685575"/>
              <a:ext cx="42800" cy="55900"/>
            </a:xfrm>
            <a:custGeom>
              <a:avLst/>
              <a:gdLst/>
              <a:ahLst/>
              <a:cxnLst/>
              <a:rect l="l" t="t" r="r" b="b"/>
              <a:pathLst>
                <a:path w="1712" h="2236" extrusionOk="0">
                  <a:moveTo>
                    <a:pt x="1574" y="0"/>
                  </a:moveTo>
                  <a:lnTo>
                    <a:pt x="69" y="525"/>
                  </a:lnTo>
                  <a:lnTo>
                    <a:pt x="24" y="548"/>
                  </a:lnTo>
                  <a:lnTo>
                    <a:pt x="1" y="571"/>
                  </a:lnTo>
                  <a:lnTo>
                    <a:pt x="1" y="616"/>
                  </a:lnTo>
                  <a:lnTo>
                    <a:pt x="1" y="662"/>
                  </a:lnTo>
                  <a:lnTo>
                    <a:pt x="525" y="2167"/>
                  </a:lnTo>
                  <a:lnTo>
                    <a:pt x="571" y="2212"/>
                  </a:lnTo>
                  <a:lnTo>
                    <a:pt x="617" y="2235"/>
                  </a:lnTo>
                  <a:lnTo>
                    <a:pt x="662" y="2212"/>
                  </a:lnTo>
                  <a:lnTo>
                    <a:pt x="685" y="2190"/>
                  </a:lnTo>
                  <a:lnTo>
                    <a:pt x="708" y="2167"/>
                  </a:lnTo>
                  <a:lnTo>
                    <a:pt x="731" y="2121"/>
                  </a:lnTo>
                  <a:lnTo>
                    <a:pt x="731" y="2098"/>
                  </a:lnTo>
                  <a:lnTo>
                    <a:pt x="229" y="685"/>
                  </a:lnTo>
                  <a:lnTo>
                    <a:pt x="1643" y="183"/>
                  </a:lnTo>
                  <a:lnTo>
                    <a:pt x="1666" y="183"/>
                  </a:lnTo>
                  <a:lnTo>
                    <a:pt x="1688" y="137"/>
                  </a:lnTo>
                  <a:lnTo>
                    <a:pt x="1711" y="92"/>
                  </a:lnTo>
                  <a:lnTo>
                    <a:pt x="1711" y="69"/>
                  </a:lnTo>
                  <a:lnTo>
                    <a:pt x="1688" y="23"/>
                  </a:lnTo>
                  <a:lnTo>
                    <a:pt x="164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8" name="Google Shape;518;p9"/>
            <p:cNvSpPr/>
            <p:nvPr/>
          </p:nvSpPr>
          <p:spPr>
            <a:xfrm>
              <a:off x="5563350" y="2346950"/>
              <a:ext cx="88950" cy="29675"/>
            </a:xfrm>
            <a:custGeom>
              <a:avLst/>
              <a:gdLst/>
              <a:ahLst/>
              <a:cxnLst/>
              <a:rect l="l" t="t" r="r" b="b"/>
              <a:pathLst>
                <a:path w="3558" h="1187" extrusionOk="0">
                  <a:moveTo>
                    <a:pt x="3467" y="1"/>
                  </a:moveTo>
                  <a:lnTo>
                    <a:pt x="3421" y="23"/>
                  </a:lnTo>
                  <a:lnTo>
                    <a:pt x="3375" y="46"/>
                  </a:lnTo>
                  <a:lnTo>
                    <a:pt x="3216" y="183"/>
                  </a:lnTo>
                  <a:lnTo>
                    <a:pt x="3011" y="320"/>
                  </a:lnTo>
                  <a:lnTo>
                    <a:pt x="2783" y="434"/>
                  </a:lnTo>
                  <a:lnTo>
                    <a:pt x="2532" y="548"/>
                  </a:lnTo>
                  <a:lnTo>
                    <a:pt x="2258" y="639"/>
                  </a:lnTo>
                  <a:lnTo>
                    <a:pt x="1984" y="708"/>
                  </a:lnTo>
                  <a:lnTo>
                    <a:pt x="1437" y="822"/>
                  </a:lnTo>
                  <a:lnTo>
                    <a:pt x="935" y="913"/>
                  </a:lnTo>
                  <a:lnTo>
                    <a:pt x="502" y="958"/>
                  </a:lnTo>
                  <a:lnTo>
                    <a:pt x="92" y="981"/>
                  </a:lnTo>
                  <a:lnTo>
                    <a:pt x="46" y="1004"/>
                  </a:lnTo>
                  <a:lnTo>
                    <a:pt x="23" y="1027"/>
                  </a:lnTo>
                  <a:lnTo>
                    <a:pt x="0" y="1050"/>
                  </a:lnTo>
                  <a:lnTo>
                    <a:pt x="0" y="1095"/>
                  </a:lnTo>
                  <a:lnTo>
                    <a:pt x="0" y="1141"/>
                  </a:lnTo>
                  <a:lnTo>
                    <a:pt x="23" y="1164"/>
                  </a:lnTo>
                  <a:lnTo>
                    <a:pt x="46" y="1186"/>
                  </a:lnTo>
                  <a:lnTo>
                    <a:pt x="92" y="1186"/>
                  </a:lnTo>
                  <a:lnTo>
                    <a:pt x="548" y="1164"/>
                  </a:lnTo>
                  <a:lnTo>
                    <a:pt x="1004" y="1118"/>
                  </a:lnTo>
                  <a:lnTo>
                    <a:pt x="1528" y="1027"/>
                  </a:lnTo>
                  <a:lnTo>
                    <a:pt x="2098" y="913"/>
                  </a:lnTo>
                  <a:lnTo>
                    <a:pt x="2372" y="822"/>
                  </a:lnTo>
                  <a:lnTo>
                    <a:pt x="2646" y="730"/>
                  </a:lnTo>
                  <a:lnTo>
                    <a:pt x="2897" y="616"/>
                  </a:lnTo>
                  <a:lnTo>
                    <a:pt x="3147" y="480"/>
                  </a:lnTo>
                  <a:lnTo>
                    <a:pt x="3353" y="343"/>
                  </a:lnTo>
                  <a:lnTo>
                    <a:pt x="3535" y="183"/>
                  </a:lnTo>
                  <a:lnTo>
                    <a:pt x="3558" y="137"/>
                  </a:lnTo>
                  <a:lnTo>
                    <a:pt x="3558" y="115"/>
                  </a:lnTo>
                  <a:lnTo>
                    <a:pt x="3558" y="69"/>
                  </a:lnTo>
                  <a:lnTo>
                    <a:pt x="3535" y="23"/>
                  </a:lnTo>
                  <a:lnTo>
                    <a:pt x="34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9" name="Google Shape;519;p9"/>
            <p:cNvSpPr/>
            <p:nvPr/>
          </p:nvSpPr>
          <p:spPr>
            <a:xfrm>
              <a:off x="5609525" y="2333850"/>
              <a:ext cx="42775" cy="55875"/>
            </a:xfrm>
            <a:custGeom>
              <a:avLst/>
              <a:gdLst/>
              <a:ahLst/>
              <a:cxnLst/>
              <a:rect l="l" t="t" r="r" b="b"/>
              <a:pathLst>
                <a:path w="1711" h="2235" extrusionOk="0">
                  <a:moveTo>
                    <a:pt x="92" y="0"/>
                  </a:moveTo>
                  <a:lnTo>
                    <a:pt x="69" y="23"/>
                  </a:lnTo>
                  <a:lnTo>
                    <a:pt x="23" y="46"/>
                  </a:lnTo>
                  <a:lnTo>
                    <a:pt x="1" y="69"/>
                  </a:lnTo>
                  <a:lnTo>
                    <a:pt x="1" y="114"/>
                  </a:lnTo>
                  <a:lnTo>
                    <a:pt x="23" y="160"/>
                  </a:lnTo>
                  <a:lnTo>
                    <a:pt x="46" y="183"/>
                  </a:lnTo>
                  <a:lnTo>
                    <a:pt x="69" y="205"/>
                  </a:lnTo>
                  <a:lnTo>
                    <a:pt x="1483" y="707"/>
                  </a:lnTo>
                  <a:lnTo>
                    <a:pt x="981" y="2098"/>
                  </a:lnTo>
                  <a:lnTo>
                    <a:pt x="981" y="2144"/>
                  </a:lnTo>
                  <a:lnTo>
                    <a:pt x="1004" y="2189"/>
                  </a:lnTo>
                  <a:lnTo>
                    <a:pt x="1027" y="2212"/>
                  </a:lnTo>
                  <a:lnTo>
                    <a:pt x="1050" y="2235"/>
                  </a:lnTo>
                  <a:lnTo>
                    <a:pt x="1095" y="2235"/>
                  </a:lnTo>
                  <a:lnTo>
                    <a:pt x="1141" y="2212"/>
                  </a:lnTo>
                  <a:lnTo>
                    <a:pt x="1186" y="2167"/>
                  </a:lnTo>
                  <a:lnTo>
                    <a:pt x="1711" y="661"/>
                  </a:lnTo>
                  <a:lnTo>
                    <a:pt x="1711" y="616"/>
                  </a:lnTo>
                  <a:lnTo>
                    <a:pt x="1711" y="593"/>
                  </a:lnTo>
                  <a:lnTo>
                    <a:pt x="1688" y="547"/>
                  </a:lnTo>
                  <a:lnTo>
                    <a:pt x="1642" y="525"/>
                  </a:lnTo>
                  <a:lnTo>
                    <a:pt x="137" y="23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0" name="Google Shape;520;p9"/>
            <p:cNvSpPr/>
            <p:nvPr/>
          </p:nvSpPr>
          <p:spPr>
            <a:xfrm>
              <a:off x="6579275" y="2999150"/>
              <a:ext cx="112925" cy="103800"/>
            </a:xfrm>
            <a:custGeom>
              <a:avLst/>
              <a:gdLst/>
              <a:ahLst/>
              <a:cxnLst/>
              <a:rect l="l" t="t" r="r" b="b"/>
              <a:pathLst>
                <a:path w="4517" h="4152" extrusionOk="0">
                  <a:moveTo>
                    <a:pt x="4242" y="161"/>
                  </a:moveTo>
                  <a:lnTo>
                    <a:pt x="4311" y="183"/>
                  </a:lnTo>
                  <a:lnTo>
                    <a:pt x="4334" y="183"/>
                  </a:lnTo>
                  <a:lnTo>
                    <a:pt x="4356" y="229"/>
                  </a:lnTo>
                  <a:lnTo>
                    <a:pt x="4356" y="252"/>
                  </a:lnTo>
                  <a:lnTo>
                    <a:pt x="4311" y="411"/>
                  </a:lnTo>
                  <a:lnTo>
                    <a:pt x="4197" y="639"/>
                  </a:lnTo>
                  <a:lnTo>
                    <a:pt x="3992" y="981"/>
                  </a:lnTo>
                  <a:lnTo>
                    <a:pt x="3718" y="1324"/>
                  </a:lnTo>
                  <a:lnTo>
                    <a:pt x="3399" y="1688"/>
                  </a:lnTo>
                  <a:lnTo>
                    <a:pt x="3011" y="2076"/>
                  </a:lnTo>
                  <a:lnTo>
                    <a:pt x="2601" y="2464"/>
                  </a:lnTo>
                  <a:lnTo>
                    <a:pt x="2167" y="2829"/>
                  </a:lnTo>
                  <a:lnTo>
                    <a:pt x="1757" y="3171"/>
                  </a:lnTo>
                  <a:lnTo>
                    <a:pt x="1346" y="3444"/>
                  </a:lnTo>
                  <a:lnTo>
                    <a:pt x="981" y="3695"/>
                  </a:lnTo>
                  <a:lnTo>
                    <a:pt x="639" y="3878"/>
                  </a:lnTo>
                  <a:lnTo>
                    <a:pt x="388" y="3969"/>
                  </a:lnTo>
                  <a:lnTo>
                    <a:pt x="229" y="3992"/>
                  </a:lnTo>
                  <a:lnTo>
                    <a:pt x="183" y="3969"/>
                  </a:lnTo>
                  <a:lnTo>
                    <a:pt x="160" y="3969"/>
                  </a:lnTo>
                  <a:lnTo>
                    <a:pt x="160" y="3923"/>
                  </a:lnTo>
                  <a:lnTo>
                    <a:pt x="160" y="3878"/>
                  </a:lnTo>
                  <a:lnTo>
                    <a:pt x="183" y="3741"/>
                  </a:lnTo>
                  <a:lnTo>
                    <a:pt x="297" y="3513"/>
                  </a:lnTo>
                  <a:lnTo>
                    <a:pt x="525" y="3171"/>
                  </a:lnTo>
                  <a:lnTo>
                    <a:pt x="799" y="2829"/>
                  </a:lnTo>
                  <a:lnTo>
                    <a:pt x="1118" y="2464"/>
                  </a:lnTo>
                  <a:lnTo>
                    <a:pt x="1483" y="2076"/>
                  </a:lnTo>
                  <a:lnTo>
                    <a:pt x="1894" y="1688"/>
                  </a:lnTo>
                  <a:lnTo>
                    <a:pt x="2327" y="1324"/>
                  </a:lnTo>
                  <a:lnTo>
                    <a:pt x="2737" y="981"/>
                  </a:lnTo>
                  <a:lnTo>
                    <a:pt x="3148" y="685"/>
                  </a:lnTo>
                  <a:lnTo>
                    <a:pt x="3513" y="457"/>
                  </a:lnTo>
                  <a:lnTo>
                    <a:pt x="3786" y="320"/>
                  </a:lnTo>
                  <a:lnTo>
                    <a:pt x="3992" y="229"/>
                  </a:lnTo>
                  <a:lnTo>
                    <a:pt x="4151" y="183"/>
                  </a:lnTo>
                  <a:lnTo>
                    <a:pt x="4242" y="161"/>
                  </a:lnTo>
                  <a:close/>
                  <a:moveTo>
                    <a:pt x="4220" y="1"/>
                  </a:moveTo>
                  <a:lnTo>
                    <a:pt x="4106" y="24"/>
                  </a:lnTo>
                  <a:lnTo>
                    <a:pt x="3969" y="69"/>
                  </a:lnTo>
                  <a:lnTo>
                    <a:pt x="3809" y="138"/>
                  </a:lnTo>
                  <a:lnTo>
                    <a:pt x="3444" y="320"/>
                  </a:lnTo>
                  <a:lnTo>
                    <a:pt x="3057" y="571"/>
                  </a:lnTo>
                  <a:lnTo>
                    <a:pt x="2646" y="845"/>
                  </a:lnTo>
                  <a:lnTo>
                    <a:pt x="2236" y="1187"/>
                  </a:lnTo>
                  <a:lnTo>
                    <a:pt x="1802" y="1574"/>
                  </a:lnTo>
                  <a:lnTo>
                    <a:pt x="1369" y="1962"/>
                  </a:lnTo>
                  <a:lnTo>
                    <a:pt x="1004" y="2350"/>
                  </a:lnTo>
                  <a:lnTo>
                    <a:pt x="662" y="2715"/>
                  </a:lnTo>
                  <a:lnTo>
                    <a:pt x="388" y="3080"/>
                  </a:lnTo>
                  <a:lnTo>
                    <a:pt x="160" y="3422"/>
                  </a:lnTo>
                  <a:lnTo>
                    <a:pt x="92" y="3581"/>
                  </a:lnTo>
                  <a:lnTo>
                    <a:pt x="24" y="3695"/>
                  </a:lnTo>
                  <a:lnTo>
                    <a:pt x="1" y="3809"/>
                  </a:lnTo>
                  <a:lnTo>
                    <a:pt x="1" y="3923"/>
                  </a:lnTo>
                  <a:lnTo>
                    <a:pt x="1" y="3992"/>
                  </a:lnTo>
                  <a:lnTo>
                    <a:pt x="46" y="4060"/>
                  </a:lnTo>
                  <a:lnTo>
                    <a:pt x="138" y="4129"/>
                  </a:lnTo>
                  <a:lnTo>
                    <a:pt x="252" y="4151"/>
                  </a:lnTo>
                  <a:lnTo>
                    <a:pt x="411" y="4129"/>
                  </a:lnTo>
                  <a:lnTo>
                    <a:pt x="594" y="4060"/>
                  </a:lnTo>
                  <a:lnTo>
                    <a:pt x="822" y="3969"/>
                  </a:lnTo>
                  <a:lnTo>
                    <a:pt x="1073" y="3832"/>
                  </a:lnTo>
                  <a:lnTo>
                    <a:pt x="1437" y="3581"/>
                  </a:lnTo>
                  <a:lnTo>
                    <a:pt x="1848" y="3285"/>
                  </a:lnTo>
                  <a:lnTo>
                    <a:pt x="2281" y="2965"/>
                  </a:lnTo>
                  <a:lnTo>
                    <a:pt x="2715" y="2578"/>
                  </a:lnTo>
                  <a:lnTo>
                    <a:pt x="3125" y="2190"/>
                  </a:lnTo>
                  <a:lnTo>
                    <a:pt x="3513" y="1802"/>
                  </a:lnTo>
                  <a:lnTo>
                    <a:pt x="3832" y="1415"/>
                  </a:lnTo>
                  <a:lnTo>
                    <a:pt x="4128" y="1073"/>
                  </a:lnTo>
                  <a:lnTo>
                    <a:pt x="4334" y="731"/>
                  </a:lnTo>
                  <a:lnTo>
                    <a:pt x="4425" y="571"/>
                  </a:lnTo>
                  <a:lnTo>
                    <a:pt x="4470" y="457"/>
                  </a:lnTo>
                  <a:lnTo>
                    <a:pt x="4516" y="343"/>
                  </a:lnTo>
                  <a:lnTo>
                    <a:pt x="4516" y="229"/>
                  </a:lnTo>
                  <a:lnTo>
                    <a:pt x="4493" y="161"/>
                  </a:lnTo>
                  <a:lnTo>
                    <a:pt x="4448" y="92"/>
                  </a:lnTo>
                  <a:lnTo>
                    <a:pt x="4402" y="47"/>
                  </a:lnTo>
                  <a:lnTo>
                    <a:pt x="431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1" name="Google Shape;521;p9"/>
            <p:cNvSpPr/>
            <p:nvPr/>
          </p:nvSpPr>
          <p:spPr>
            <a:xfrm>
              <a:off x="6618050" y="2976925"/>
              <a:ext cx="34800" cy="148250"/>
            </a:xfrm>
            <a:custGeom>
              <a:avLst/>
              <a:gdLst/>
              <a:ahLst/>
              <a:cxnLst/>
              <a:rect l="l" t="t" r="r" b="b"/>
              <a:pathLst>
                <a:path w="1392" h="5930" extrusionOk="0">
                  <a:moveTo>
                    <a:pt x="867" y="160"/>
                  </a:moveTo>
                  <a:lnTo>
                    <a:pt x="913" y="206"/>
                  </a:lnTo>
                  <a:lnTo>
                    <a:pt x="981" y="320"/>
                  </a:lnTo>
                  <a:lnTo>
                    <a:pt x="1072" y="571"/>
                  </a:lnTo>
                  <a:lnTo>
                    <a:pt x="1164" y="958"/>
                  </a:lnTo>
                  <a:lnTo>
                    <a:pt x="1209" y="1392"/>
                  </a:lnTo>
                  <a:lnTo>
                    <a:pt x="1232" y="1893"/>
                  </a:lnTo>
                  <a:lnTo>
                    <a:pt x="1232" y="2418"/>
                  </a:lnTo>
                  <a:lnTo>
                    <a:pt x="1232" y="2988"/>
                  </a:lnTo>
                  <a:lnTo>
                    <a:pt x="1186" y="3558"/>
                  </a:lnTo>
                  <a:lnTo>
                    <a:pt x="1118" y="4083"/>
                  </a:lnTo>
                  <a:lnTo>
                    <a:pt x="1050" y="4561"/>
                  </a:lnTo>
                  <a:lnTo>
                    <a:pt x="958" y="4995"/>
                  </a:lnTo>
                  <a:lnTo>
                    <a:pt x="821" y="5382"/>
                  </a:lnTo>
                  <a:lnTo>
                    <a:pt x="730" y="5610"/>
                  </a:lnTo>
                  <a:lnTo>
                    <a:pt x="639" y="5724"/>
                  </a:lnTo>
                  <a:lnTo>
                    <a:pt x="593" y="5770"/>
                  </a:lnTo>
                  <a:lnTo>
                    <a:pt x="571" y="5770"/>
                  </a:lnTo>
                  <a:lnTo>
                    <a:pt x="525" y="5747"/>
                  </a:lnTo>
                  <a:lnTo>
                    <a:pt x="479" y="5724"/>
                  </a:lnTo>
                  <a:lnTo>
                    <a:pt x="388" y="5565"/>
                  </a:lnTo>
                  <a:lnTo>
                    <a:pt x="320" y="5337"/>
                  </a:lnTo>
                  <a:lnTo>
                    <a:pt x="251" y="4995"/>
                  </a:lnTo>
                  <a:lnTo>
                    <a:pt x="206" y="4584"/>
                  </a:lnTo>
                  <a:lnTo>
                    <a:pt x="160" y="4105"/>
                  </a:lnTo>
                  <a:lnTo>
                    <a:pt x="160" y="3558"/>
                  </a:lnTo>
                  <a:lnTo>
                    <a:pt x="183" y="2942"/>
                  </a:lnTo>
                  <a:lnTo>
                    <a:pt x="229" y="2372"/>
                  </a:lnTo>
                  <a:lnTo>
                    <a:pt x="274" y="1848"/>
                  </a:lnTo>
                  <a:lnTo>
                    <a:pt x="365" y="1346"/>
                  </a:lnTo>
                  <a:lnTo>
                    <a:pt x="457" y="913"/>
                  </a:lnTo>
                  <a:lnTo>
                    <a:pt x="571" y="548"/>
                  </a:lnTo>
                  <a:lnTo>
                    <a:pt x="685" y="320"/>
                  </a:lnTo>
                  <a:lnTo>
                    <a:pt x="776" y="183"/>
                  </a:lnTo>
                  <a:lnTo>
                    <a:pt x="821" y="160"/>
                  </a:lnTo>
                  <a:close/>
                  <a:moveTo>
                    <a:pt x="776" y="1"/>
                  </a:moveTo>
                  <a:lnTo>
                    <a:pt x="707" y="46"/>
                  </a:lnTo>
                  <a:lnTo>
                    <a:pt x="616" y="115"/>
                  </a:lnTo>
                  <a:lnTo>
                    <a:pt x="548" y="206"/>
                  </a:lnTo>
                  <a:lnTo>
                    <a:pt x="479" y="343"/>
                  </a:lnTo>
                  <a:lnTo>
                    <a:pt x="434" y="479"/>
                  </a:lnTo>
                  <a:lnTo>
                    <a:pt x="297" y="890"/>
                  </a:lnTo>
                  <a:lnTo>
                    <a:pt x="206" y="1323"/>
                  </a:lnTo>
                  <a:lnTo>
                    <a:pt x="115" y="1825"/>
                  </a:lnTo>
                  <a:lnTo>
                    <a:pt x="69" y="2349"/>
                  </a:lnTo>
                  <a:lnTo>
                    <a:pt x="23" y="2920"/>
                  </a:lnTo>
                  <a:lnTo>
                    <a:pt x="1" y="3490"/>
                  </a:lnTo>
                  <a:lnTo>
                    <a:pt x="1" y="4014"/>
                  </a:lnTo>
                  <a:lnTo>
                    <a:pt x="46" y="4516"/>
                  </a:lnTo>
                  <a:lnTo>
                    <a:pt x="92" y="4972"/>
                  </a:lnTo>
                  <a:lnTo>
                    <a:pt x="160" y="5360"/>
                  </a:lnTo>
                  <a:lnTo>
                    <a:pt x="206" y="5519"/>
                  </a:lnTo>
                  <a:lnTo>
                    <a:pt x="274" y="5656"/>
                  </a:lnTo>
                  <a:lnTo>
                    <a:pt x="320" y="5770"/>
                  </a:lnTo>
                  <a:lnTo>
                    <a:pt x="388" y="5861"/>
                  </a:lnTo>
                  <a:lnTo>
                    <a:pt x="479" y="5907"/>
                  </a:lnTo>
                  <a:lnTo>
                    <a:pt x="548" y="5930"/>
                  </a:lnTo>
                  <a:lnTo>
                    <a:pt x="571" y="5930"/>
                  </a:lnTo>
                  <a:lnTo>
                    <a:pt x="639" y="5907"/>
                  </a:lnTo>
                  <a:lnTo>
                    <a:pt x="707" y="5884"/>
                  </a:lnTo>
                  <a:lnTo>
                    <a:pt x="776" y="5793"/>
                  </a:lnTo>
                  <a:lnTo>
                    <a:pt x="844" y="5702"/>
                  </a:lnTo>
                  <a:lnTo>
                    <a:pt x="913" y="5588"/>
                  </a:lnTo>
                  <a:lnTo>
                    <a:pt x="981" y="5428"/>
                  </a:lnTo>
                  <a:lnTo>
                    <a:pt x="1095" y="5040"/>
                  </a:lnTo>
                  <a:lnTo>
                    <a:pt x="1209" y="4607"/>
                  </a:lnTo>
                  <a:lnTo>
                    <a:pt x="1278" y="4105"/>
                  </a:lnTo>
                  <a:lnTo>
                    <a:pt x="1346" y="3558"/>
                  </a:lnTo>
                  <a:lnTo>
                    <a:pt x="1392" y="2988"/>
                  </a:lnTo>
                  <a:lnTo>
                    <a:pt x="1392" y="2418"/>
                  </a:lnTo>
                  <a:lnTo>
                    <a:pt x="1392" y="1893"/>
                  </a:lnTo>
                  <a:lnTo>
                    <a:pt x="1369" y="1392"/>
                  </a:lnTo>
                  <a:lnTo>
                    <a:pt x="1300" y="936"/>
                  </a:lnTo>
                  <a:lnTo>
                    <a:pt x="1232" y="525"/>
                  </a:lnTo>
                  <a:lnTo>
                    <a:pt x="1186" y="365"/>
                  </a:lnTo>
                  <a:lnTo>
                    <a:pt x="1118" y="251"/>
                  </a:lnTo>
                  <a:lnTo>
                    <a:pt x="1072" y="137"/>
                  </a:lnTo>
                  <a:lnTo>
                    <a:pt x="1004" y="69"/>
                  </a:lnTo>
                  <a:lnTo>
                    <a:pt x="935" y="23"/>
                  </a:lnTo>
                  <a:lnTo>
                    <a:pt x="84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2" name="Google Shape;522;p9"/>
            <p:cNvSpPr/>
            <p:nvPr/>
          </p:nvSpPr>
          <p:spPr>
            <a:xfrm>
              <a:off x="6561600" y="3033375"/>
              <a:ext cx="148250" cy="35375"/>
            </a:xfrm>
            <a:custGeom>
              <a:avLst/>
              <a:gdLst/>
              <a:ahLst/>
              <a:cxnLst/>
              <a:rect l="l" t="t" r="r" b="b"/>
              <a:pathLst>
                <a:path w="5930" h="1415" extrusionOk="0">
                  <a:moveTo>
                    <a:pt x="2304" y="160"/>
                  </a:moveTo>
                  <a:lnTo>
                    <a:pt x="2988" y="183"/>
                  </a:lnTo>
                  <a:lnTo>
                    <a:pt x="3558" y="228"/>
                  </a:lnTo>
                  <a:lnTo>
                    <a:pt x="4083" y="274"/>
                  </a:lnTo>
                  <a:lnTo>
                    <a:pt x="4562" y="365"/>
                  </a:lnTo>
                  <a:lnTo>
                    <a:pt x="4995" y="456"/>
                  </a:lnTo>
                  <a:lnTo>
                    <a:pt x="5383" y="570"/>
                  </a:lnTo>
                  <a:lnTo>
                    <a:pt x="5611" y="684"/>
                  </a:lnTo>
                  <a:lnTo>
                    <a:pt x="5725" y="776"/>
                  </a:lnTo>
                  <a:lnTo>
                    <a:pt x="5748" y="821"/>
                  </a:lnTo>
                  <a:lnTo>
                    <a:pt x="5770" y="844"/>
                  </a:lnTo>
                  <a:lnTo>
                    <a:pt x="5748" y="890"/>
                  </a:lnTo>
                  <a:lnTo>
                    <a:pt x="5702" y="935"/>
                  </a:lnTo>
                  <a:lnTo>
                    <a:pt x="5565" y="1004"/>
                  </a:lnTo>
                  <a:lnTo>
                    <a:pt x="5314" y="1095"/>
                  </a:lnTo>
                  <a:lnTo>
                    <a:pt x="4995" y="1163"/>
                  </a:lnTo>
                  <a:lnTo>
                    <a:pt x="4585" y="1209"/>
                  </a:lnTo>
                  <a:lnTo>
                    <a:pt x="4106" y="1232"/>
                  </a:lnTo>
                  <a:lnTo>
                    <a:pt x="3558" y="1254"/>
                  </a:lnTo>
                  <a:lnTo>
                    <a:pt x="2943" y="1232"/>
                  </a:lnTo>
                  <a:lnTo>
                    <a:pt x="2373" y="1186"/>
                  </a:lnTo>
                  <a:lnTo>
                    <a:pt x="1848" y="1118"/>
                  </a:lnTo>
                  <a:lnTo>
                    <a:pt x="1346" y="1049"/>
                  </a:lnTo>
                  <a:lnTo>
                    <a:pt x="913" y="958"/>
                  </a:lnTo>
                  <a:lnTo>
                    <a:pt x="548" y="844"/>
                  </a:lnTo>
                  <a:lnTo>
                    <a:pt x="297" y="730"/>
                  </a:lnTo>
                  <a:lnTo>
                    <a:pt x="183" y="639"/>
                  </a:lnTo>
                  <a:lnTo>
                    <a:pt x="161" y="593"/>
                  </a:lnTo>
                  <a:lnTo>
                    <a:pt x="161" y="570"/>
                  </a:lnTo>
                  <a:lnTo>
                    <a:pt x="161" y="525"/>
                  </a:lnTo>
                  <a:lnTo>
                    <a:pt x="183" y="502"/>
                  </a:lnTo>
                  <a:lnTo>
                    <a:pt x="297" y="411"/>
                  </a:lnTo>
                  <a:lnTo>
                    <a:pt x="480" y="365"/>
                  </a:lnTo>
                  <a:lnTo>
                    <a:pt x="731" y="297"/>
                  </a:lnTo>
                  <a:lnTo>
                    <a:pt x="1027" y="251"/>
                  </a:lnTo>
                  <a:lnTo>
                    <a:pt x="1392" y="205"/>
                  </a:lnTo>
                  <a:lnTo>
                    <a:pt x="1825" y="183"/>
                  </a:lnTo>
                  <a:lnTo>
                    <a:pt x="2304" y="160"/>
                  </a:lnTo>
                  <a:close/>
                  <a:moveTo>
                    <a:pt x="2441" y="0"/>
                  </a:moveTo>
                  <a:lnTo>
                    <a:pt x="1916" y="23"/>
                  </a:lnTo>
                  <a:lnTo>
                    <a:pt x="1415" y="46"/>
                  </a:lnTo>
                  <a:lnTo>
                    <a:pt x="959" y="91"/>
                  </a:lnTo>
                  <a:lnTo>
                    <a:pt x="571" y="160"/>
                  </a:lnTo>
                  <a:lnTo>
                    <a:pt x="411" y="228"/>
                  </a:lnTo>
                  <a:lnTo>
                    <a:pt x="275" y="274"/>
                  </a:lnTo>
                  <a:lnTo>
                    <a:pt x="161" y="342"/>
                  </a:lnTo>
                  <a:lnTo>
                    <a:pt x="69" y="411"/>
                  </a:lnTo>
                  <a:lnTo>
                    <a:pt x="24" y="479"/>
                  </a:lnTo>
                  <a:lnTo>
                    <a:pt x="1" y="547"/>
                  </a:lnTo>
                  <a:lnTo>
                    <a:pt x="1" y="639"/>
                  </a:lnTo>
                  <a:lnTo>
                    <a:pt x="46" y="707"/>
                  </a:lnTo>
                  <a:lnTo>
                    <a:pt x="115" y="776"/>
                  </a:lnTo>
                  <a:lnTo>
                    <a:pt x="206" y="844"/>
                  </a:lnTo>
                  <a:lnTo>
                    <a:pt x="343" y="912"/>
                  </a:lnTo>
                  <a:lnTo>
                    <a:pt x="480" y="981"/>
                  </a:lnTo>
                  <a:lnTo>
                    <a:pt x="867" y="1095"/>
                  </a:lnTo>
                  <a:lnTo>
                    <a:pt x="1324" y="1209"/>
                  </a:lnTo>
                  <a:lnTo>
                    <a:pt x="1825" y="1277"/>
                  </a:lnTo>
                  <a:lnTo>
                    <a:pt x="2350" y="1346"/>
                  </a:lnTo>
                  <a:lnTo>
                    <a:pt x="2920" y="1391"/>
                  </a:lnTo>
                  <a:lnTo>
                    <a:pt x="3604" y="1414"/>
                  </a:lnTo>
                  <a:lnTo>
                    <a:pt x="4060" y="1391"/>
                  </a:lnTo>
                  <a:lnTo>
                    <a:pt x="4493" y="1368"/>
                  </a:lnTo>
                  <a:lnTo>
                    <a:pt x="4881" y="1323"/>
                  </a:lnTo>
                  <a:lnTo>
                    <a:pt x="5223" y="1277"/>
                  </a:lnTo>
                  <a:lnTo>
                    <a:pt x="5497" y="1186"/>
                  </a:lnTo>
                  <a:lnTo>
                    <a:pt x="5725" y="1095"/>
                  </a:lnTo>
                  <a:lnTo>
                    <a:pt x="5816" y="1049"/>
                  </a:lnTo>
                  <a:lnTo>
                    <a:pt x="5862" y="981"/>
                  </a:lnTo>
                  <a:lnTo>
                    <a:pt x="5907" y="912"/>
                  </a:lnTo>
                  <a:lnTo>
                    <a:pt x="5930" y="844"/>
                  </a:lnTo>
                  <a:lnTo>
                    <a:pt x="5907" y="776"/>
                  </a:lnTo>
                  <a:lnTo>
                    <a:pt x="5884" y="707"/>
                  </a:lnTo>
                  <a:lnTo>
                    <a:pt x="5816" y="639"/>
                  </a:lnTo>
                  <a:lnTo>
                    <a:pt x="5702" y="570"/>
                  </a:lnTo>
                  <a:lnTo>
                    <a:pt x="5588" y="502"/>
                  </a:lnTo>
                  <a:lnTo>
                    <a:pt x="5428" y="433"/>
                  </a:lnTo>
                  <a:lnTo>
                    <a:pt x="5041" y="297"/>
                  </a:lnTo>
                  <a:lnTo>
                    <a:pt x="4607" y="205"/>
                  </a:lnTo>
                  <a:lnTo>
                    <a:pt x="4106" y="114"/>
                  </a:lnTo>
                  <a:lnTo>
                    <a:pt x="3558" y="69"/>
                  </a:lnTo>
                  <a:lnTo>
                    <a:pt x="2988" y="23"/>
                  </a:lnTo>
                  <a:lnTo>
                    <a:pt x="244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23" name="Google Shape;523;p9"/>
          <p:cNvSpPr/>
          <p:nvPr/>
        </p:nvSpPr>
        <p:spPr>
          <a:xfrm>
            <a:off x="4803167" y="-16867"/>
            <a:ext cx="6447600" cy="6924800"/>
          </a:xfrm>
          <a:prstGeom prst="rect">
            <a:avLst/>
          </a:prstGeom>
          <a:solidFill>
            <a:srgbClr val="FFFFFF">
              <a:alpha val="899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24" name="Google Shape;524;p9"/>
          <p:cNvSpPr txBox="1">
            <a:spLocks noGrp="1"/>
          </p:cNvSpPr>
          <p:nvPr>
            <p:ph type="ctrTitle"/>
          </p:nvPr>
        </p:nvSpPr>
        <p:spPr>
          <a:xfrm>
            <a:off x="6855567" y="711933"/>
            <a:ext cx="3606400" cy="104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3000"/>
              <a:buNone/>
              <a:defRPr sz="5333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400"/>
              <a:buNone/>
              <a:defRPr sz="3200">
                <a:solidFill>
                  <a:srgbClr val="466269"/>
                </a:solidFill>
              </a:defRPr>
            </a:lvl9pPr>
          </a:lstStyle>
          <a:p>
            <a:endParaRPr/>
          </a:p>
        </p:txBody>
      </p:sp>
      <p:sp>
        <p:nvSpPr>
          <p:cNvPr id="525" name="Google Shape;525;p9"/>
          <p:cNvSpPr txBox="1">
            <a:spLocks noGrp="1"/>
          </p:cNvSpPr>
          <p:nvPr>
            <p:ph type="subTitle" idx="1"/>
          </p:nvPr>
        </p:nvSpPr>
        <p:spPr>
          <a:xfrm>
            <a:off x="6299133" y="3429000"/>
            <a:ext cx="4162000" cy="270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 dirty="0"/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BC082E9A-9FA3-2CC2-CDF5-06299C4298F0}"/>
              </a:ext>
            </a:extLst>
          </p:cNvPr>
          <p:cNvSpPr txBox="1"/>
          <p:nvPr userDrawn="1"/>
        </p:nvSpPr>
        <p:spPr>
          <a:xfrm>
            <a:off x="7083247" y="4891046"/>
            <a:ext cx="250767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dirty="0"/>
              <a:t>Nora M. </a:t>
            </a:r>
            <a:r>
              <a:rPr lang="en-US" b="1" dirty="0" err="1"/>
              <a:t>Alshaman</a:t>
            </a: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3129264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10"/>
          <p:cNvSpPr txBox="1">
            <a:spLocks noGrp="1"/>
          </p:cNvSpPr>
          <p:nvPr>
            <p:ph type="ctrTitle"/>
          </p:nvPr>
        </p:nvSpPr>
        <p:spPr>
          <a:xfrm>
            <a:off x="5027067" y="700733"/>
            <a:ext cx="4237200" cy="178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75297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oogaloo"/>
              <a:buNone/>
              <a:defRPr sz="2800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oogaloo"/>
              <a:buNone/>
              <a:defRPr sz="2800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oogaloo"/>
              <a:buNone/>
              <a:defRPr sz="2800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oogaloo"/>
              <a:buNone/>
              <a:defRPr sz="2800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oogaloo"/>
              <a:buNone/>
              <a:defRPr sz="2800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oogaloo"/>
              <a:buNone/>
              <a:defRPr sz="2800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oogaloo"/>
              <a:buNone/>
              <a:defRPr sz="2800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oogaloo"/>
              <a:buNone/>
              <a:defRPr sz="2800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oogaloo"/>
              <a:buNone/>
              <a:defRPr sz="2800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BM Plex Sans"/>
              <a:buChar char="●"/>
              <a:defRPr sz="12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marL="914400" lvl="1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BM Plex Sans"/>
              <a:buChar char="○"/>
              <a:defRPr sz="12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2pPr>
            <a:lvl3pPr marL="1371600" lvl="2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BM Plex Sans"/>
              <a:buChar char="■"/>
              <a:defRPr sz="12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3pPr>
            <a:lvl4pPr marL="1828800" lvl="3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BM Plex Sans"/>
              <a:buChar char="●"/>
              <a:defRPr sz="12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4pPr>
            <a:lvl5pPr marL="2286000" lvl="4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BM Plex Sans"/>
              <a:buChar char="○"/>
              <a:defRPr sz="12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5pPr>
            <a:lvl6pPr marL="2743200" lvl="5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BM Plex Sans"/>
              <a:buChar char="■"/>
              <a:defRPr sz="12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6pPr>
            <a:lvl7pPr marL="3200400" lvl="6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BM Plex Sans"/>
              <a:buChar char="●"/>
              <a:defRPr sz="12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7pPr>
            <a:lvl8pPr marL="3657600" lvl="7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BM Plex Sans"/>
              <a:buChar char="○"/>
              <a:defRPr sz="12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8pPr>
            <a:lvl9pPr marL="4114800" lvl="8" indent="-30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200"/>
              <a:buFont typeface="IBM Plex Sans"/>
              <a:buChar char="■"/>
              <a:defRPr sz="12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505723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443">
          <p15:clr>
            <a:srgbClr val="EA4335"/>
          </p15:clr>
        </p15:guide>
        <p15:guide id="2" pos="5311">
          <p15:clr>
            <a:srgbClr val="EA4335"/>
          </p15:clr>
        </p15:guide>
        <p15:guide id="3" orient="horz" pos="336">
          <p15:clr>
            <a:srgbClr val="EA4335"/>
          </p15:clr>
        </p15:guide>
        <p15:guide id="4" orient="horz" pos="2900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3" name="Google Shape;1963;p37"/>
          <p:cNvGrpSpPr/>
          <p:nvPr/>
        </p:nvGrpSpPr>
        <p:grpSpPr>
          <a:xfrm>
            <a:off x="1316125" y="2476661"/>
            <a:ext cx="4264879" cy="3475707"/>
            <a:chOff x="987093" y="1857496"/>
            <a:chExt cx="3198659" cy="2606780"/>
          </a:xfrm>
        </p:grpSpPr>
        <p:grpSp>
          <p:nvGrpSpPr>
            <p:cNvPr id="1964" name="Google Shape;1964;p37"/>
            <p:cNvGrpSpPr/>
            <p:nvPr/>
          </p:nvGrpSpPr>
          <p:grpSpPr>
            <a:xfrm>
              <a:off x="2161380" y="1857496"/>
              <a:ext cx="539978" cy="1435094"/>
              <a:chOff x="3004569" y="1180625"/>
              <a:chExt cx="481865" cy="1280648"/>
            </a:xfrm>
          </p:grpSpPr>
          <p:sp>
            <p:nvSpPr>
              <p:cNvPr id="1965" name="Google Shape;1965;p37"/>
              <p:cNvSpPr/>
              <p:nvPr/>
            </p:nvSpPr>
            <p:spPr>
              <a:xfrm>
                <a:off x="3004569" y="1241167"/>
                <a:ext cx="433987" cy="1220106"/>
              </a:xfrm>
              <a:custGeom>
                <a:avLst/>
                <a:gdLst/>
                <a:ahLst/>
                <a:cxnLst/>
                <a:rect l="l" t="t" r="r" b="b"/>
                <a:pathLst>
                  <a:path w="7025" h="19750" extrusionOk="0">
                    <a:moveTo>
                      <a:pt x="2121" y="1"/>
                    </a:moveTo>
                    <a:lnTo>
                      <a:pt x="1" y="616"/>
                    </a:lnTo>
                    <a:lnTo>
                      <a:pt x="3421" y="19749"/>
                    </a:lnTo>
                    <a:lnTo>
                      <a:pt x="7024" y="18997"/>
                    </a:lnTo>
                    <a:lnTo>
                      <a:pt x="6363" y="15987"/>
                    </a:lnTo>
                    <a:lnTo>
                      <a:pt x="2121" y="1"/>
                    </a:lnTo>
                    <a:close/>
                  </a:path>
                </a:pathLst>
              </a:custGeom>
              <a:solidFill>
                <a:srgbClr val="000000">
                  <a:alpha val="3184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66" name="Google Shape;1966;p37"/>
              <p:cNvSpPr/>
              <p:nvPr/>
            </p:nvSpPr>
            <p:spPr>
              <a:xfrm>
                <a:off x="3082038" y="1183405"/>
                <a:ext cx="401616" cy="1210221"/>
              </a:xfrm>
              <a:custGeom>
                <a:avLst/>
                <a:gdLst/>
                <a:ahLst/>
                <a:cxnLst/>
                <a:rect l="l" t="t" r="r" b="b"/>
                <a:pathLst>
                  <a:path w="6501" h="19590" extrusionOk="0">
                    <a:moveTo>
                      <a:pt x="1894" y="1255"/>
                    </a:moveTo>
                    <a:lnTo>
                      <a:pt x="2008" y="1301"/>
                    </a:lnTo>
                    <a:lnTo>
                      <a:pt x="2099" y="1415"/>
                    </a:lnTo>
                    <a:lnTo>
                      <a:pt x="2122" y="1460"/>
                    </a:lnTo>
                    <a:lnTo>
                      <a:pt x="2145" y="1529"/>
                    </a:lnTo>
                    <a:lnTo>
                      <a:pt x="2145" y="1597"/>
                    </a:lnTo>
                    <a:lnTo>
                      <a:pt x="2145" y="1665"/>
                    </a:lnTo>
                    <a:lnTo>
                      <a:pt x="2099" y="1802"/>
                    </a:lnTo>
                    <a:lnTo>
                      <a:pt x="1985" y="1893"/>
                    </a:lnTo>
                    <a:lnTo>
                      <a:pt x="1939" y="1916"/>
                    </a:lnTo>
                    <a:lnTo>
                      <a:pt x="1871" y="1939"/>
                    </a:lnTo>
                    <a:lnTo>
                      <a:pt x="1734" y="1939"/>
                    </a:lnTo>
                    <a:lnTo>
                      <a:pt x="1597" y="1871"/>
                    </a:lnTo>
                    <a:lnTo>
                      <a:pt x="1506" y="1779"/>
                    </a:lnTo>
                    <a:lnTo>
                      <a:pt x="1483" y="1711"/>
                    </a:lnTo>
                    <a:lnTo>
                      <a:pt x="1460" y="1665"/>
                    </a:lnTo>
                    <a:lnTo>
                      <a:pt x="1460" y="1574"/>
                    </a:lnTo>
                    <a:lnTo>
                      <a:pt x="1460" y="1529"/>
                    </a:lnTo>
                    <a:lnTo>
                      <a:pt x="1529" y="1392"/>
                    </a:lnTo>
                    <a:lnTo>
                      <a:pt x="1620" y="1301"/>
                    </a:lnTo>
                    <a:lnTo>
                      <a:pt x="1688" y="1278"/>
                    </a:lnTo>
                    <a:lnTo>
                      <a:pt x="1757" y="1255"/>
                    </a:lnTo>
                    <a:close/>
                    <a:moveTo>
                      <a:pt x="3125" y="1"/>
                    </a:moveTo>
                    <a:lnTo>
                      <a:pt x="1" y="548"/>
                    </a:lnTo>
                    <a:lnTo>
                      <a:pt x="3376" y="19590"/>
                    </a:lnTo>
                    <a:lnTo>
                      <a:pt x="6500" y="19042"/>
                    </a:lnTo>
                    <a:lnTo>
                      <a:pt x="3125" y="1"/>
                    </a:lnTo>
                    <a:close/>
                  </a:path>
                </a:pathLst>
              </a:custGeom>
              <a:solidFill>
                <a:srgbClr val="76D16D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67" name="Google Shape;1967;p37"/>
              <p:cNvSpPr/>
              <p:nvPr/>
            </p:nvSpPr>
            <p:spPr>
              <a:xfrm>
                <a:off x="3248282" y="1339826"/>
                <a:ext cx="57824" cy="14147"/>
              </a:xfrm>
              <a:custGeom>
                <a:avLst/>
                <a:gdLst/>
                <a:ahLst/>
                <a:cxnLst/>
                <a:rect l="l" t="t" r="r" b="b"/>
                <a:pathLst>
                  <a:path w="936" h="229" extrusionOk="0">
                    <a:moveTo>
                      <a:pt x="890" y="0"/>
                    </a:moveTo>
                    <a:lnTo>
                      <a:pt x="46" y="160"/>
                    </a:lnTo>
                    <a:lnTo>
                      <a:pt x="1" y="160"/>
                    </a:lnTo>
                    <a:lnTo>
                      <a:pt x="1" y="205"/>
                    </a:lnTo>
                    <a:lnTo>
                      <a:pt x="24" y="228"/>
                    </a:lnTo>
                    <a:lnTo>
                      <a:pt x="46" y="228"/>
                    </a:lnTo>
                    <a:lnTo>
                      <a:pt x="913" y="91"/>
                    </a:lnTo>
                    <a:lnTo>
                      <a:pt x="936" y="68"/>
                    </a:lnTo>
                    <a:lnTo>
                      <a:pt x="936" y="46"/>
                    </a:lnTo>
                    <a:lnTo>
                      <a:pt x="936" y="0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68" name="Google Shape;1968;p37"/>
              <p:cNvSpPr/>
              <p:nvPr/>
            </p:nvSpPr>
            <p:spPr>
              <a:xfrm>
                <a:off x="3248282" y="1339826"/>
                <a:ext cx="57824" cy="14147"/>
              </a:xfrm>
              <a:custGeom>
                <a:avLst/>
                <a:gdLst/>
                <a:ahLst/>
                <a:cxnLst/>
                <a:rect l="l" t="t" r="r" b="b"/>
                <a:pathLst>
                  <a:path w="936" h="229" fill="none" extrusionOk="0">
                    <a:moveTo>
                      <a:pt x="46" y="228"/>
                    </a:moveTo>
                    <a:lnTo>
                      <a:pt x="913" y="91"/>
                    </a:lnTo>
                    <a:lnTo>
                      <a:pt x="913" y="91"/>
                    </a:lnTo>
                    <a:lnTo>
                      <a:pt x="936" y="68"/>
                    </a:lnTo>
                    <a:lnTo>
                      <a:pt x="936" y="46"/>
                    </a:lnTo>
                    <a:lnTo>
                      <a:pt x="936" y="46"/>
                    </a:lnTo>
                    <a:lnTo>
                      <a:pt x="936" y="0"/>
                    </a:lnTo>
                    <a:lnTo>
                      <a:pt x="890" y="0"/>
                    </a:lnTo>
                    <a:lnTo>
                      <a:pt x="46" y="160"/>
                    </a:lnTo>
                    <a:lnTo>
                      <a:pt x="46" y="160"/>
                    </a:lnTo>
                    <a:lnTo>
                      <a:pt x="1" y="160"/>
                    </a:lnTo>
                    <a:lnTo>
                      <a:pt x="1" y="205"/>
                    </a:lnTo>
                    <a:lnTo>
                      <a:pt x="1" y="205"/>
                    </a:lnTo>
                    <a:lnTo>
                      <a:pt x="24" y="228"/>
                    </a:lnTo>
                    <a:lnTo>
                      <a:pt x="46" y="228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69" name="Google Shape;1969;p37"/>
              <p:cNvSpPr/>
              <p:nvPr/>
            </p:nvSpPr>
            <p:spPr>
              <a:xfrm>
                <a:off x="3277874" y="1377819"/>
                <a:ext cx="35275" cy="11367"/>
              </a:xfrm>
              <a:custGeom>
                <a:avLst/>
                <a:gdLst/>
                <a:ahLst/>
                <a:cxnLst/>
                <a:rect l="l" t="t" r="r" b="b"/>
                <a:pathLst>
                  <a:path w="571" h="184" extrusionOk="0">
                    <a:moveTo>
                      <a:pt x="525" y="1"/>
                    </a:moveTo>
                    <a:lnTo>
                      <a:pt x="46" y="92"/>
                    </a:lnTo>
                    <a:lnTo>
                      <a:pt x="1" y="115"/>
                    </a:lnTo>
                    <a:lnTo>
                      <a:pt x="1" y="138"/>
                    </a:lnTo>
                    <a:lnTo>
                      <a:pt x="24" y="160"/>
                    </a:lnTo>
                    <a:lnTo>
                      <a:pt x="46" y="183"/>
                    </a:lnTo>
                    <a:lnTo>
                      <a:pt x="548" y="92"/>
                    </a:lnTo>
                    <a:lnTo>
                      <a:pt x="571" y="69"/>
                    </a:lnTo>
                    <a:lnTo>
                      <a:pt x="571" y="46"/>
                    </a:lnTo>
                    <a:lnTo>
                      <a:pt x="548" y="1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70" name="Google Shape;1970;p37"/>
              <p:cNvSpPr/>
              <p:nvPr/>
            </p:nvSpPr>
            <p:spPr>
              <a:xfrm>
                <a:off x="3277874" y="1377819"/>
                <a:ext cx="35275" cy="11367"/>
              </a:xfrm>
              <a:custGeom>
                <a:avLst/>
                <a:gdLst/>
                <a:ahLst/>
                <a:cxnLst/>
                <a:rect l="l" t="t" r="r" b="b"/>
                <a:pathLst>
                  <a:path w="571" h="184" fill="none" extrusionOk="0">
                    <a:moveTo>
                      <a:pt x="46" y="183"/>
                    </a:moveTo>
                    <a:lnTo>
                      <a:pt x="548" y="92"/>
                    </a:lnTo>
                    <a:lnTo>
                      <a:pt x="548" y="92"/>
                    </a:lnTo>
                    <a:lnTo>
                      <a:pt x="571" y="69"/>
                    </a:lnTo>
                    <a:lnTo>
                      <a:pt x="571" y="46"/>
                    </a:lnTo>
                    <a:lnTo>
                      <a:pt x="571" y="46"/>
                    </a:lnTo>
                    <a:lnTo>
                      <a:pt x="548" y="1"/>
                    </a:lnTo>
                    <a:lnTo>
                      <a:pt x="525" y="1"/>
                    </a:lnTo>
                    <a:lnTo>
                      <a:pt x="46" y="92"/>
                    </a:lnTo>
                    <a:lnTo>
                      <a:pt x="46" y="92"/>
                    </a:lnTo>
                    <a:lnTo>
                      <a:pt x="1" y="115"/>
                    </a:lnTo>
                    <a:lnTo>
                      <a:pt x="1" y="138"/>
                    </a:lnTo>
                    <a:lnTo>
                      <a:pt x="1" y="138"/>
                    </a:lnTo>
                    <a:lnTo>
                      <a:pt x="24" y="160"/>
                    </a:lnTo>
                    <a:lnTo>
                      <a:pt x="46" y="183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71" name="Google Shape;1971;p37"/>
              <p:cNvSpPr/>
              <p:nvPr/>
            </p:nvSpPr>
            <p:spPr>
              <a:xfrm>
                <a:off x="3284916" y="1415874"/>
                <a:ext cx="35275" cy="1130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183" extrusionOk="0">
                    <a:moveTo>
                      <a:pt x="525" y="0"/>
                    </a:moveTo>
                    <a:lnTo>
                      <a:pt x="46" y="92"/>
                    </a:lnTo>
                    <a:lnTo>
                      <a:pt x="1" y="114"/>
                    </a:lnTo>
                    <a:lnTo>
                      <a:pt x="1" y="137"/>
                    </a:lnTo>
                    <a:lnTo>
                      <a:pt x="24" y="183"/>
                    </a:lnTo>
                    <a:lnTo>
                      <a:pt x="46" y="183"/>
                    </a:lnTo>
                    <a:lnTo>
                      <a:pt x="525" y="92"/>
                    </a:lnTo>
                    <a:lnTo>
                      <a:pt x="571" y="69"/>
                    </a:lnTo>
                    <a:lnTo>
                      <a:pt x="571" y="46"/>
                    </a:lnTo>
                    <a:lnTo>
                      <a:pt x="548" y="23"/>
                    </a:lnTo>
                    <a:lnTo>
                      <a:pt x="525" y="0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72" name="Google Shape;1972;p37"/>
              <p:cNvSpPr/>
              <p:nvPr/>
            </p:nvSpPr>
            <p:spPr>
              <a:xfrm>
                <a:off x="3284916" y="1415874"/>
                <a:ext cx="35275" cy="1130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183" fill="none" extrusionOk="0">
                    <a:moveTo>
                      <a:pt x="46" y="183"/>
                    </a:moveTo>
                    <a:lnTo>
                      <a:pt x="525" y="92"/>
                    </a:lnTo>
                    <a:lnTo>
                      <a:pt x="525" y="92"/>
                    </a:lnTo>
                    <a:lnTo>
                      <a:pt x="571" y="69"/>
                    </a:lnTo>
                    <a:lnTo>
                      <a:pt x="571" y="46"/>
                    </a:lnTo>
                    <a:lnTo>
                      <a:pt x="571" y="46"/>
                    </a:lnTo>
                    <a:lnTo>
                      <a:pt x="548" y="23"/>
                    </a:lnTo>
                    <a:lnTo>
                      <a:pt x="525" y="0"/>
                    </a:lnTo>
                    <a:lnTo>
                      <a:pt x="46" y="92"/>
                    </a:lnTo>
                    <a:lnTo>
                      <a:pt x="46" y="92"/>
                    </a:lnTo>
                    <a:lnTo>
                      <a:pt x="1" y="114"/>
                    </a:lnTo>
                    <a:lnTo>
                      <a:pt x="1" y="137"/>
                    </a:lnTo>
                    <a:lnTo>
                      <a:pt x="1" y="137"/>
                    </a:lnTo>
                    <a:lnTo>
                      <a:pt x="24" y="183"/>
                    </a:lnTo>
                    <a:lnTo>
                      <a:pt x="46" y="183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73" name="Google Shape;1973;p37"/>
              <p:cNvSpPr/>
              <p:nvPr/>
            </p:nvSpPr>
            <p:spPr>
              <a:xfrm>
                <a:off x="3291959" y="1453929"/>
                <a:ext cx="35275" cy="1130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183" extrusionOk="0">
                    <a:moveTo>
                      <a:pt x="525" y="0"/>
                    </a:moveTo>
                    <a:lnTo>
                      <a:pt x="24" y="91"/>
                    </a:lnTo>
                    <a:lnTo>
                      <a:pt x="1" y="114"/>
                    </a:lnTo>
                    <a:lnTo>
                      <a:pt x="1" y="137"/>
                    </a:lnTo>
                    <a:lnTo>
                      <a:pt x="24" y="183"/>
                    </a:lnTo>
                    <a:lnTo>
                      <a:pt x="46" y="183"/>
                    </a:lnTo>
                    <a:lnTo>
                      <a:pt x="525" y="91"/>
                    </a:lnTo>
                    <a:lnTo>
                      <a:pt x="548" y="91"/>
                    </a:lnTo>
                    <a:lnTo>
                      <a:pt x="571" y="46"/>
                    </a:lnTo>
                    <a:lnTo>
                      <a:pt x="548" y="23"/>
                    </a:lnTo>
                    <a:lnTo>
                      <a:pt x="525" y="0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74" name="Google Shape;1974;p37"/>
              <p:cNvSpPr/>
              <p:nvPr/>
            </p:nvSpPr>
            <p:spPr>
              <a:xfrm>
                <a:off x="3291959" y="1453929"/>
                <a:ext cx="35275" cy="1130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183" fill="none" extrusionOk="0">
                    <a:moveTo>
                      <a:pt x="46" y="183"/>
                    </a:moveTo>
                    <a:lnTo>
                      <a:pt x="525" y="91"/>
                    </a:lnTo>
                    <a:lnTo>
                      <a:pt x="525" y="91"/>
                    </a:lnTo>
                    <a:lnTo>
                      <a:pt x="548" y="91"/>
                    </a:lnTo>
                    <a:lnTo>
                      <a:pt x="571" y="46"/>
                    </a:lnTo>
                    <a:lnTo>
                      <a:pt x="571" y="46"/>
                    </a:lnTo>
                    <a:lnTo>
                      <a:pt x="548" y="23"/>
                    </a:lnTo>
                    <a:lnTo>
                      <a:pt x="525" y="0"/>
                    </a:lnTo>
                    <a:lnTo>
                      <a:pt x="24" y="91"/>
                    </a:lnTo>
                    <a:lnTo>
                      <a:pt x="24" y="91"/>
                    </a:lnTo>
                    <a:lnTo>
                      <a:pt x="1" y="114"/>
                    </a:lnTo>
                    <a:lnTo>
                      <a:pt x="1" y="137"/>
                    </a:lnTo>
                    <a:lnTo>
                      <a:pt x="1" y="137"/>
                    </a:lnTo>
                    <a:lnTo>
                      <a:pt x="24" y="183"/>
                    </a:lnTo>
                    <a:lnTo>
                      <a:pt x="46" y="183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75" name="Google Shape;1975;p37"/>
              <p:cNvSpPr/>
              <p:nvPr/>
            </p:nvSpPr>
            <p:spPr>
              <a:xfrm>
                <a:off x="3299002" y="1493344"/>
                <a:ext cx="35275" cy="9946"/>
              </a:xfrm>
              <a:custGeom>
                <a:avLst/>
                <a:gdLst/>
                <a:ahLst/>
                <a:cxnLst/>
                <a:rect l="l" t="t" r="r" b="b"/>
                <a:pathLst>
                  <a:path w="571" h="161" extrusionOk="0">
                    <a:moveTo>
                      <a:pt x="502" y="1"/>
                    </a:moveTo>
                    <a:lnTo>
                      <a:pt x="24" y="69"/>
                    </a:lnTo>
                    <a:lnTo>
                      <a:pt x="1" y="92"/>
                    </a:lnTo>
                    <a:lnTo>
                      <a:pt x="1" y="138"/>
                    </a:lnTo>
                    <a:lnTo>
                      <a:pt x="1" y="160"/>
                    </a:lnTo>
                    <a:lnTo>
                      <a:pt x="46" y="160"/>
                    </a:lnTo>
                    <a:lnTo>
                      <a:pt x="525" y="92"/>
                    </a:lnTo>
                    <a:lnTo>
                      <a:pt x="548" y="69"/>
                    </a:lnTo>
                    <a:lnTo>
                      <a:pt x="571" y="23"/>
                    </a:lnTo>
                    <a:lnTo>
                      <a:pt x="548" y="1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76" name="Google Shape;1976;p37"/>
              <p:cNvSpPr/>
              <p:nvPr/>
            </p:nvSpPr>
            <p:spPr>
              <a:xfrm>
                <a:off x="3299002" y="1493344"/>
                <a:ext cx="35275" cy="9946"/>
              </a:xfrm>
              <a:custGeom>
                <a:avLst/>
                <a:gdLst/>
                <a:ahLst/>
                <a:cxnLst/>
                <a:rect l="l" t="t" r="r" b="b"/>
                <a:pathLst>
                  <a:path w="571" h="161" fill="none" extrusionOk="0">
                    <a:moveTo>
                      <a:pt x="46" y="160"/>
                    </a:moveTo>
                    <a:lnTo>
                      <a:pt x="525" y="92"/>
                    </a:lnTo>
                    <a:lnTo>
                      <a:pt x="525" y="92"/>
                    </a:lnTo>
                    <a:lnTo>
                      <a:pt x="548" y="69"/>
                    </a:lnTo>
                    <a:lnTo>
                      <a:pt x="571" y="23"/>
                    </a:lnTo>
                    <a:lnTo>
                      <a:pt x="571" y="23"/>
                    </a:lnTo>
                    <a:lnTo>
                      <a:pt x="548" y="1"/>
                    </a:lnTo>
                    <a:lnTo>
                      <a:pt x="502" y="1"/>
                    </a:lnTo>
                    <a:lnTo>
                      <a:pt x="24" y="69"/>
                    </a:lnTo>
                    <a:lnTo>
                      <a:pt x="24" y="69"/>
                    </a:lnTo>
                    <a:lnTo>
                      <a:pt x="1" y="92"/>
                    </a:lnTo>
                    <a:lnTo>
                      <a:pt x="1" y="138"/>
                    </a:lnTo>
                    <a:lnTo>
                      <a:pt x="1" y="138"/>
                    </a:lnTo>
                    <a:lnTo>
                      <a:pt x="1" y="160"/>
                    </a:lnTo>
                    <a:lnTo>
                      <a:pt x="46" y="16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77" name="Google Shape;1977;p37"/>
              <p:cNvSpPr/>
              <p:nvPr/>
            </p:nvSpPr>
            <p:spPr>
              <a:xfrm>
                <a:off x="3282136" y="1531399"/>
                <a:ext cx="57824" cy="14147"/>
              </a:xfrm>
              <a:custGeom>
                <a:avLst/>
                <a:gdLst/>
                <a:ahLst/>
                <a:cxnLst/>
                <a:rect l="l" t="t" r="r" b="b"/>
                <a:pathLst>
                  <a:path w="936" h="229" extrusionOk="0">
                    <a:moveTo>
                      <a:pt x="890" y="0"/>
                    </a:moveTo>
                    <a:lnTo>
                      <a:pt x="23" y="137"/>
                    </a:lnTo>
                    <a:lnTo>
                      <a:pt x="0" y="160"/>
                    </a:lnTo>
                    <a:lnTo>
                      <a:pt x="0" y="206"/>
                    </a:lnTo>
                    <a:lnTo>
                      <a:pt x="23" y="228"/>
                    </a:lnTo>
                    <a:lnTo>
                      <a:pt x="46" y="228"/>
                    </a:lnTo>
                    <a:lnTo>
                      <a:pt x="912" y="92"/>
                    </a:lnTo>
                    <a:lnTo>
                      <a:pt x="935" y="69"/>
                    </a:lnTo>
                    <a:lnTo>
                      <a:pt x="935" y="23"/>
                    </a:lnTo>
                    <a:lnTo>
                      <a:pt x="935" y="0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78" name="Google Shape;1978;p37"/>
              <p:cNvSpPr/>
              <p:nvPr/>
            </p:nvSpPr>
            <p:spPr>
              <a:xfrm>
                <a:off x="3282136" y="1531399"/>
                <a:ext cx="57824" cy="14147"/>
              </a:xfrm>
              <a:custGeom>
                <a:avLst/>
                <a:gdLst/>
                <a:ahLst/>
                <a:cxnLst/>
                <a:rect l="l" t="t" r="r" b="b"/>
                <a:pathLst>
                  <a:path w="936" h="229" fill="none" extrusionOk="0">
                    <a:moveTo>
                      <a:pt x="46" y="228"/>
                    </a:moveTo>
                    <a:lnTo>
                      <a:pt x="912" y="92"/>
                    </a:lnTo>
                    <a:lnTo>
                      <a:pt x="912" y="92"/>
                    </a:lnTo>
                    <a:lnTo>
                      <a:pt x="935" y="69"/>
                    </a:lnTo>
                    <a:lnTo>
                      <a:pt x="935" y="23"/>
                    </a:lnTo>
                    <a:lnTo>
                      <a:pt x="935" y="23"/>
                    </a:lnTo>
                    <a:lnTo>
                      <a:pt x="935" y="0"/>
                    </a:lnTo>
                    <a:lnTo>
                      <a:pt x="890" y="0"/>
                    </a:lnTo>
                    <a:lnTo>
                      <a:pt x="23" y="137"/>
                    </a:lnTo>
                    <a:lnTo>
                      <a:pt x="23" y="137"/>
                    </a:lnTo>
                    <a:lnTo>
                      <a:pt x="0" y="160"/>
                    </a:lnTo>
                    <a:lnTo>
                      <a:pt x="0" y="206"/>
                    </a:lnTo>
                    <a:lnTo>
                      <a:pt x="0" y="206"/>
                    </a:lnTo>
                    <a:lnTo>
                      <a:pt x="23" y="228"/>
                    </a:lnTo>
                    <a:lnTo>
                      <a:pt x="46" y="228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79" name="Google Shape;1979;p37"/>
              <p:cNvSpPr/>
              <p:nvPr/>
            </p:nvSpPr>
            <p:spPr>
              <a:xfrm>
                <a:off x="3311728" y="1569454"/>
                <a:ext cx="35275" cy="1130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183" extrusionOk="0">
                    <a:moveTo>
                      <a:pt x="525" y="0"/>
                    </a:moveTo>
                    <a:lnTo>
                      <a:pt x="46" y="91"/>
                    </a:lnTo>
                    <a:lnTo>
                      <a:pt x="0" y="91"/>
                    </a:lnTo>
                    <a:lnTo>
                      <a:pt x="0" y="137"/>
                    </a:lnTo>
                    <a:lnTo>
                      <a:pt x="23" y="160"/>
                    </a:lnTo>
                    <a:lnTo>
                      <a:pt x="46" y="183"/>
                    </a:lnTo>
                    <a:lnTo>
                      <a:pt x="547" y="91"/>
                    </a:lnTo>
                    <a:lnTo>
                      <a:pt x="570" y="69"/>
                    </a:lnTo>
                    <a:lnTo>
                      <a:pt x="570" y="46"/>
                    </a:lnTo>
                    <a:lnTo>
                      <a:pt x="547" y="0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80" name="Google Shape;1980;p37"/>
              <p:cNvSpPr/>
              <p:nvPr/>
            </p:nvSpPr>
            <p:spPr>
              <a:xfrm>
                <a:off x="3311728" y="1569454"/>
                <a:ext cx="35275" cy="1130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183" fill="none" extrusionOk="0">
                    <a:moveTo>
                      <a:pt x="46" y="183"/>
                    </a:moveTo>
                    <a:lnTo>
                      <a:pt x="547" y="91"/>
                    </a:lnTo>
                    <a:lnTo>
                      <a:pt x="547" y="91"/>
                    </a:lnTo>
                    <a:lnTo>
                      <a:pt x="570" y="69"/>
                    </a:lnTo>
                    <a:lnTo>
                      <a:pt x="570" y="46"/>
                    </a:lnTo>
                    <a:lnTo>
                      <a:pt x="570" y="46"/>
                    </a:lnTo>
                    <a:lnTo>
                      <a:pt x="547" y="0"/>
                    </a:lnTo>
                    <a:lnTo>
                      <a:pt x="525" y="0"/>
                    </a:lnTo>
                    <a:lnTo>
                      <a:pt x="46" y="91"/>
                    </a:lnTo>
                    <a:lnTo>
                      <a:pt x="46" y="91"/>
                    </a:lnTo>
                    <a:lnTo>
                      <a:pt x="0" y="91"/>
                    </a:lnTo>
                    <a:lnTo>
                      <a:pt x="0" y="137"/>
                    </a:lnTo>
                    <a:lnTo>
                      <a:pt x="0" y="137"/>
                    </a:lnTo>
                    <a:lnTo>
                      <a:pt x="23" y="160"/>
                    </a:lnTo>
                    <a:lnTo>
                      <a:pt x="46" y="183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81" name="Google Shape;1981;p37"/>
              <p:cNvSpPr/>
              <p:nvPr/>
            </p:nvSpPr>
            <p:spPr>
              <a:xfrm>
                <a:off x="3318770" y="1607447"/>
                <a:ext cx="35275" cy="11367"/>
              </a:xfrm>
              <a:custGeom>
                <a:avLst/>
                <a:gdLst/>
                <a:ahLst/>
                <a:cxnLst/>
                <a:rect l="l" t="t" r="r" b="b"/>
                <a:pathLst>
                  <a:path w="571" h="184" extrusionOk="0">
                    <a:moveTo>
                      <a:pt x="525" y="1"/>
                    </a:moveTo>
                    <a:lnTo>
                      <a:pt x="46" y="92"/>
                    </a:lnTo>
                    <a:lnTo>
                      <a:pt x="0" y="115"/>
                    </a:lnTo>
                    <a:lnTo>
                      <a:pt x="0" y="138"/>
                    </a:lnTo>
                    <a:lnTo>
                      <a:pt x="23" y="160"/>
                    </a:lnTo>
                    <a:lnTo>
                      <a:pt x="46" y="183"/>
                    </a:lnTo>
                    <a:lnTo>
                      <a:pt x="525" y="92"/>
                    </a:lnTo>
                    <a:lnTo>
                      <a:pt x="570" y="69"/>
                    </a:lnTo>
                    <a:lnTo>
                      <a:pt x="570" y="46"/>
                    </a:lnTo>
                    <a:lnTo>
                      <a:pt x="547" y="1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82" name="Google Shape;1982;p37"/>
              <p:cNvSpPr/>
              <p:nvPr/>
            </p:nvSpPr>
            <p:spPr>
              <a:xfrm>
                <a:off x="3318770" y="1607447"/>
                <a:ext cx="35275" cy="11367"/>
              </a:xfrm>
              <a:custGeom>
                <a:avLst/>
                <a:gdLst/>
                <a:ahLst/>
                <a:cxnLst/>
                <a:rect l="l" t="t" r="r" b="b"/>
                <a:pathLst>
                  <a:path w="571" h="184" fill="none" extrusionOk="0">
                    <a:moveTo>
                      <a:pt x="46" y="183"/>
                    </a:moveTo>
                    <a:lnTo>
                      <a:pt x="525" y="92"/>
                    </a:lnTo>
                    <a:lnTo>
                      <a:pt x="525" y="92"/>
                    </a:lnTo>
                    <a:lnTo>
                      <a:pt x="570" y="69"/>
                    </a:lnTo>
                    <a:lnTo>
                      <a:pt x="570" y="46"/>
                    </a:lnTo>
                    <a:lnTo>
                      <a:pt x="570" y="46"/>
                    </a:lnTo>
                    <a:lnTo>
                      <a:pt x="547" y="1"/>
                    </a:lnTo>
                    <a:lnTo>
                      <a:pt x="525" y="1"/>
                    </a:lnTo>
                    <a:lnTo>
                      <a:pt x="46" y="92"/>
                    </a:lnTo>
                    <a:lnTo>
                      <a:pt x="46" y="92"/>
                    </a:lnTo>
                    <a:lnTo>
                      <a:pt x="0" y="115"/>
                    </a:lnTo>
                    <a:lnTo>
                      <a:pt x="0" y="138"/>
                    </a:lnTo>
                    <a:lnTo>
                      <a:pt x="0" y="138"/>
                    </a:lnTo>
                    <a:lnTo>
                      <a:pt x="23" y="160"/>
                    </a:lnTo>
                    <a:lnTo>
                      <a:pt x="46" y="183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83" name="Google Shape;1983;p37"/>
              <p:cNvSpPr/>
              <p:nvPr/>
            </p:nvSpPr>
            <p:spPr>
              <a:xfrm>
                <a:off x="3325813" y="1645502"/>
                <a:ext cx="35275" cy="11367"/>
              </a:xfrm>
              <a:custGeom>
                <a:avLst/>
                <a:gdLst/>
                <a:ahLst/>
                <a:cxnLst/>
                <a:rect l="l" t="t" r="r" b="b"/>
                <a:pathLst>
                  <a:path w="571" h="184" extrusionOk="0">
                    <a:moveTo>
                      <a:pt x="502" y="1"/>
                    </a:moveTo>
                    <a:lnTo>
                      <a:pt x="23" y="92"/>
                    </a:lnTo>
                    <a:lnTo>
                      <a:pt x="0" y="115"/>
                    </a:lnTo>
                    <a:lnTo>
                      <a:pt x="0" y="137"/>
                    </a:lnTo>
                    <a:lnTo>
                      <a:pt x="23" y="183"/>
                    </a:lnTo>
                    <a:lnTo>
                      <a:pt x="46" y="183"/>
                    </a:lnTo>
                    <a:lnTo>
                      <a:pt x="525" y="92"/>
                    </a:lnTo>
                    <a:lnTo>
                      <a:pt x="547" y="69"/>
                    </a:lnTo>
                    <a:lnTo>
                      <a:pt x="570" y="46"/>
                    </a:lnTo>
                    <a:lnTo>
                      <a:pt x="547" y="23"/>
                    </a:lnTo>
                    <a:lnTo>
                      <a:pt x="502" y="1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84" name="Google Shape;1984;p37"/>
              <p:cNvSpPr/>
              <p:nvPr/>
            </p:nvSpPr>
            <p:spPr>
              <a:xfrm>
                <a:off x="3325813" y="1645502"/>
                <a:ext cx="35275" cy="11367"/>
              </a:xfrm>
              <a:custGeom>
                <a:avLst/>
                <a:gdLst/>
                <a:ahLst/>
                <a:cxnLst/>
                <a:rect l="l" t="t" r="r" b="b"/>
                <a:pathLst>
                  <a:path w="571" h="184" fill="none" extrusionOk="0">
                    <a:moveTo>
                      <a:pt x="46" y="183"/>
                    </a:moveTo>
                    <a:lnTo>
                      <a:pt x="525" y="92"/>
                    </a:lnTo>
                    <a:lnTo>
                      <a:pt x="525" y="92"/>
                    </a:lnTo>
                    <a:lnTo>
                      <a:pt x="547" y="69"/>
                    </a:lnTo>
                    <a:lnTo>
                      <a:pt x="570" y="46"/>
                    </a:lnTo>
                    <a:lnTo>
                      <a:pt x="570" y="46"/>
                    </a:lnTo>
                    <a:lnTo>
                      <a:pt x="547" y="23"/>
                    </a:lnTo>
                    <a:lnTo>
                      <a:pt x="502" y="1"/>
                    </a:lnTo>
                    <a:lnTo>
                      <a:pt x="23" y="92"/>
                    </a:lnTo>
                    <a:lnTo>
                      <a:pt x="23" y="92"/>
                    </a:lnTo>
                    <a:lnTo>
                      <a:pt x="0" y="115"/>
                    </a:lnTo>
                    <a:lnTo>
                      <a:pt x="0" y="137"/>
                    </a:lnTo>
                    <a:lnTo>
                      <a:pt x="0" y="137"/>
                    </a:lnTo>
                    <a:lnTo>
                      <a:pt x="23" y="183"/>
                    </a:lnTo>
                    <a:lnTo>
                      <a:pt x="46" y="183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85" name="Google Shape;1985;p37"/>
              <p:cNvSpPr/>
              <p:nvPr/>
            </p:nvSpPr>
            <p:spPr>
              <a:xfrm>
                <a:off x="3331435" y="1683557"/>
                <a:ext cx="36696" cy="11305"/>
              </a:xfrm>
              <a:custGeom>
                <a:avLst/>
                <a:gdLst/>
                <a:ahLst/>
                <a:cxnLst/>
                <a:rect l="l" t="t" r="r" b="b"/>
                <a:pathLst>
                  <a:path w="594" h="183" extrusionOk="0">
                    <a:moveTo>
                      <a:pt x="525" y="0"/>
                    </a:moveTo>
                    <a:lnTo>
                      <a:pt x="46" y="92"/>
                    </a:lnTo>
                    <a:lnTo>
                      <a:pt x="23" y="114"/>
                    </a:lnTo>
                    <a:lnTo>
                      <a:pt x="0" y="137"/>
                    </a:lnTo>
                    <a:lnTo>
                      <a:pt x="23" y="183"/>
                    </a:lnTo>
                    <a:lnTo>
                      <a:pt x="69" y="183"/>
                    </a:lnTo>
                    <a:lnTo>
                      <a:pt x="548" y="92"/>
                    </a:lnTo>
                    <a:lnTo>
                      <a:pt x="570" y="92"/>
                    </a:lnTo>
                    <a:lnTo>
                      <a:pt x="593" y="46"/>
                    </a:lnTo>
                    <a:lnTo>
                      <a:pt x="570" y="23"/>
                    </a:lnTo>
                    <a:lnTo>
                      <a:pt x="525" y="0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86" name="Google Shape;1986;p37"/>
              <p:cNvSpPr/>
              <p:nvPr/>
            </p:nvSpPr>
            <p:spPr>
              <a:xfrm>
                <a:off x="3331435" y="1683557"/>
                <a:ext cx="36696" cy="11305"/>
              </a:xfrm>
              <a:custGeom>
                <a:avLst/>
                <a:gdLst/>
                <a:ahLst/>
                <a:cxnLst/>
                <a:rect l="l" t="t" r="r" b="b"/>
                <a:pathLst>
                  <a:path w="594" h="183" fill="none" extrusionOk="0">
                    <a:moveTo>
                      <a:pt x="69" y="183"/>
                    </a:moveTo>
                    <a:lnTo>
                      <a:pt x="548" y="92"/>
                    </a:lnTo>
                    <a:lnTo>
                      <a:pt x="548" y="92"/>
                    </a:lnTo>
                    <a:lnTo>
                      <a:pt x="570" y="92"/>
                    </a:lnTo>
                    <a:lnTo>
                      <a:pt x="593" y="46"/>
                    </a:lnTo>
                    <a:lnTo>
                      <a:pt x="593" y="46"/>
                    </a:lnTo>
                    <a:lnTo>
                      <a:pt x="570" y="23"/>
                    </a:lnTo>
                    <a:lnTo>
                      <a:pt x="525" y="0"/>
                    </a:lnTo>
                    <a:lnTo>
                      <a:pt x="46" y="92"/>
                    </a:lnTo>
                    <a:lnTo>
                      <a:pt x="46" y="92"/>
                    </a:lnTo>
                    <a:lnTo>
                      <a:pt x="23" y="114"/>
                    </a:lnTo>
                    <a:lnTo>
                      <a:pt x="0" y="137"/>
                    </a:lnTo>
                    <a:lnTo>
                      <a:pt x="0" y="137"/>
                    </a:lnTo>
                    <a:lnTo>
                      <a:pt x="23" y="183"/>
                    </a:lnTo>
                    <a:lnTo>
                      <a:pt x="69" y="183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87" name="Google Shape;1987;p37"/>
              <p:cNvSpPr/>
              <p:nvPr/>
            </p:nvSpPr>
            <p:spPr>
              <a:xfrm>
                <a:off x="3315929" y="1722971"/>
                <a:ext cx="57824" cy="14147"/>
              </a:xfrm>
              <a:custGeom>
                <a:avLst/>
                <a:gdLst/>
                <a:ahLst/>
                <a:cxnLst/>
                <a:rect l="l" t="t" r="r" b="b"/>
                <a:pathLst>
                  <a:path w="936" h="229" extrusionOk="0">
                    <a:moveTo>
                      <a:pt x="890" y="1"/>
                    </a:moveTo>
                    <a:lnTo>
                      <a:pt x="23" y="138"/>
                    </a:lnTo>
                    <a:lnTo>
                      <a:pt x="0" y="160"/>
                    </a:lnTo>
                    <a:lnTo>
                      <a:pt x="0" y="206"/>
                    </a:lnTo>
                    <a:lnTo>
                      <a:pt x="23" y="229"/>
                    </a:lnTo>
                    <a:lnTo>
                      <a:pt x="46" y="229"/>
                    </a:lnTo>
                    <a:lnTo>
                      <a:pt x="913" y="92"/>
                    </a:lnTo>
                    <a:lnTo>
                      <a:pt x="935" y="69"/>
                    </a:lnTo>
                    <a:lnTo>
                      <a:pt x="935" y="24"/>
                    </a:lnTo>
                    <a:lnTo>
                      <a:pt x="935" y="1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88" name="Google Shape;1988;p37"/>
              <p:cNvSpPr/>
              <p:nvPr/>
            </p:nvSpPr>
            <p:spPr>
              <a:xfrm>
                <a:off x="3315929" y="1722971"/>
                <a:ext cx="57824" cy="14147"/>
              </a:xfrm>
              <a:custGeom>
                <a:avLst/>
                <a:gdLst/>
                <a:ahLst/>
                <a:cxnLst/>
                <a:rect l="l" t="t" r="r" b="b"/>
                <a:pathLst>
                  <a:path w="936" h="229" fill="none" extrusionOk="0">
                    <a:moveTo>
                      <a:pt x="46" y="229"/>
                    </a:moveTo>
                    <a:lnTo>
                      <a:pt x="913" y="92"/>
                    </a:lnTo>
                    <a:lnTo>
                      <a:pt x="913" y="92"/>
                    </a:lnTo>
                    <a:lnTo>
                      <a:pt x="935" y="69"/>
                    </a:lnTo>
                    <a:lnTo>
                      <a:pt x="935" y="24"/>
                    </a:lnTo>
                    <a:lnTo>
                      <a:pt x="935" y="24"/>
                    </a:lnTo>
                    <a:lnTo>
                      <a:pt x="935" y="1"/>
                    </a:lnTo>
                    <a:lnTo>
                      <a:pt x="890" y="1"/>
                    </a:lnTo>
                    <a:lnTo>
                      <a:pt x="23" y="138"/>
                    </a:lnTo>
                    <a:lnTo>
                      <a:pt x="23" y="138"/>
                    </a:lnTo>
                    <a:lnTo>
                      <a:pt x="0" y="160"/>
                    </a:lnTo>
                    <a:lnTo>
                      <a:pt x="0" y="206"/>
                    </a:lnTo>
                    <a:lnTo>
                      <a:pt x="0" y="206"/>
                    </a:lnTo>
                    <a:lnTo>
                      <a:pt x="23" y="229"/>
                    </a:lnTo>
                    <a:lnTo>
                      <a:pt x="46" y="229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89" name="Google Shape;1989;p37"/>
              <p:cNvSpPr/>
              <p:nvPr/>
            </p:nvSpPr>
            <p:spPr>
              <a:xfrm>
                <a:off x="3345520" y="1761026"/>
                <a:ext cx="35275" cy="9946"/>
              </a:xfrm>
              <a:custGeom>
                <a:avLst/>
                <a:gdLst/>
                <a:ahLst/>
                <a:cxnLst/>
                <a:rect l="l" t="t" r="r" b="b"/>
                <a:pathLst>
                  <a:path w="571" h="161" extrusionOk="0">
                    <a:moveTo>
                      <a:pt x="525" y="1"/>
                    </a:moveTo>
                    <a:lnTo>
                      <a:pt x="46" y="92"/>
                    </a:lnTo>
                    <a:lnTo>
                      <a:pt x="0" y="92"/>
                    </a:lnTo>
                    <a:lnTo>
                      <a:pt x="0" y="137"/>
                    </a:lnTo>
                    <a:lnTo>
                      <a:pt x="23" y="160"/>
                    </a:lnTo>
                    <a:lnTo>
                      <a:pt x="46" y="160"/>
                    </a:lnTo>
                    <a:lnTo>
                      <a:pt x="548" y="92"/>
                    </a:lnTo>
                    <a:lnTo>
                      <a:pt x="570" y="69"/>
                    </a:lnTo>
                    <a:lnTo>
                      <a:pt x="570" y="23"/>
                    </a:lnTo>
                    <a:lnTo>
                      <a:pt x="548" y="1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90" name="Google Shape;1990;p37"/>
              <p:cNvSpPr/>
              <p:nvPr/>
            </p:nvSpPr>
            <p:spPr>
              <a:xfrm>
                <a:off x="3345520" y="1761026"/>
                <a:ext cx="35275" cy="9946"/>
              </a:xfrm>
              <a:custGeom>
                <a:avLst/>
                <a:gdLst/>
                <a:ahLst/>
                <a:cxnLst/>
                <a:rect l="l" t="t" r="r" b="b"/>
                <a:pathLst>
                  <a:path w="571" h="161" fill="none" extrusionOk="0">
                    <a:moveTo>
                      <a:pt x="46" y="160"/>
                    </a:moveTo>
                    <a:lnTo>
                      <a:pt x="548" y="92"/>
                    </a:lnTo>
                    <a:lnTo>
                      <a:pt x="548" y="92"/>
                    </a:lnTo>
                    <a:lnTo>
                      <a:pt x="570" y="69"/>
                    </a:lnTo>
                    <a:lnTo>
                      <a:pt x="570" y="23"/>
                    </a:lnTo>
                    <a:lnTo>
                      <a:pt x="570" y="23"/>
                    </a:lnTo>
                    <a:lnTo>
                      <a:pt x="548" y="1"/>
                    </a:lnTo>
                    <a:lnTo>
                      <a:pt x="525" y="1"/>
                    </a:lnTo>
                    <a:lnTo>
                      <a:pt x="46" y="92"/>
                    </a:lnTo>
                    <a:lnTo>
                      <a:pt x="46" y="92"/>
                    </a:lnTo>
                    <a:lnTo>
                      <a:pt x="0" y="92"/>
                    </a:lnTo>
                    <a:lnTo>
                      <a:pt x="0" y="137"/>
                    </a:lnTo>
                    <a:lnTo>
                      <a:pt x="0" y="137"/>
                    </a:lnTo>
                    <a:lnTo>
                      <a:pt x="23" y="160"/>
                    </a:lnTo>
                    <a:lnTo>
                      <a:pt x="46" y="16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91" name="Google Shape;1991;p37"/>
              <p:cNvSpPr/>
              <p:nvPr/>
            </p:nvSpPr>
            <p:spPr>
              <a:xfrm>
                <a:off x="3352563" y="1799081"/>
                <a:ext cx="35275" cy="1130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183" extrusionOk="0">
                    <a:moveTo>
                      <a:pt x="525" y="0"/>
                    </a:moveTo>
                    <a:lnTo>
                      <a:pt x="23" y="91"/>
                    </a:lnTo>
                    <a:lnTo>
                      <a:pt x="0" y="114"/>
                    </a:lnTo>
                    <a:lnTo>
                      <a:pt x="0" y="137"/>
                    </a:lnTo>
                    <a:lnTo>
                      <a:pt x="23" y="160"/>
                    </a:lnTo>
                    <a:lnTo>
                      <a:pt x="46" y="183"/>
                    </a:lnTo>
                    <a:lnTo>
                      <a:pt x="525" y="91"/>
                    </a:lnTo>
                    <a:lnTo>
                      <a:pt x="570" y="69"/>
                    </a:lnTo>
                    <a:lnTo>
                      <a:pt x="570" y="46"/>
                    </a:lnTo>
                    <a:lnTo>
                      <a:pt x="548" y="0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92" name="Google Shape;1992;p37"/>
              <p:cNvSpPr/>
              <p:nvPr/>
            </p:nvSpPr>
            <p:spPr>
              <a:xfrm>
                <a:off x="3352563" y="1799081"/>
                <a:ext cx="35275" cy="1130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183" fill="none" extrusionOk="0">
                    <a:moveTo>
                      <a:pt x="46" y="183"/>
                    </a:moveTo>
                    <a:lnTo>
                      <a:pt x="525" y="91"/>
                    </a:lnTo>
                    <a:lnTo>
                      <a:pt x="525" y="91"/>
                    </a:lnTo>
                    <a:lnTo>
                      <a:pt x="570" y="69"/>
                    </a:lnTo>
                    <a:lnTo>
                      <a:pt x="570" y="46"/>
                    </a:lnTo>
                    <a:lnTo>
                      <a:pt x="570" y="46"/>
                    </a:lnTo>
                    <a:lnTo>
                      <a:pt x="548" y="0"/>
                    </a:lnTo>
                    <a:lnTo>
                      <a:pt x="525" y="0"/>
                    </a:lnTo>
                    <a:lnTo>
                      <a:pt x="23" y="91"/>
                    </a:lnTo>
                    <a:lnTo>
                      <a:pt x="23" y="91"/>
                    </a:lnTo>
                    <a:lnTo>
                      <a:pt x="0" y="114"/>
                    </a:lnTo>
                    <a:lnTo>
                      <a:pt x="0" y="137"/>
                    </a:lnTo>
                    <a:lnTo>
                      <a:pt x="0" y="137"/>
                    </a:lnTo>
                    <a:lnTo>
                      <a:pt x="23" y="160"/>
                    </a:lnTo>
                    <a:lnTo>
                      <a:pt x="46" y="183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93" name="Google Shape;1993;p37"/>
              <p:cNvSpPr/>
              <p:nvPr/>
            </p:nvSpPr>
            <p:spPr>
              <a:xfrm>
                <a:off x="3359605" y="1837074"/>
                <a:ext cx="35275" cy="11367"/>
              </a:xfrm>
              <a:custGeom>
                <a:avLst/>
                <a:gdLst/>
                <a:ahLst/>
                <a:cxnLst/>
                <a:rect l="l" t="t" r="r" b="b"/>
                <a:pathLst>
                  <a:path w="571" h="184" extrusionOk="0">
                    <a:moveTo>
                      <a:pt x="502" y="1"/>
                    </a:moveTo>
                    <a:lnTo>
                      <a:pt x="23" y="92"/>
                    </a:lnTo>
                    <a:lnTo>
                      <a:pt x="0" y="115"/>
                    </a:lnTo>
                    <a:lnTo>
                      <a:pt x="0" y="138"/>
                    </a:lnTo>
                    <a:lnTo>
                      <a:pt x="0" y="161"/>
                    </a:lnTo>
                    <a:lnTo>
                      <a:pt x="46" y="183"/>
                    </a:lnTo>
                    <a:lnTo>
                      <a:pt x="525" y="92"/>
                    </a:lnTo>
                    <a:lnTo>
                      <a:pt x="548" y="69"/>
                    </a:lnTo>
                    <a:lnTo>
                      <a:pt x="570" y="47"/>
                    </a:lnTo>
                    <a:lnTo>
                      <a:pt x="548" y="1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94" name="Google Shape;1994;p37"/>
              <p:cNvSpPr/>
              <p:nvPr/>
            </p:nvSpPr>
            <p:spPr>
              <a:xfrm>
                <a:off x="3359605" y="1837074"/>
                <a:ext cx="35275" cy="11367"/>
              </a:xfrm>
              <a:custGeom>
                <a:avLst/>
                <a:gdLst/>
                <a:ahLst/>
                <a:cxnLst/>
                <a:rect l="l" t="t" r="r" b="b"/>
                <a:pathLst>
                  <a:path w="571" h="184" fill="none" extrusionOk="0">
                    <a:moveTo>
                      <a:pt x="46" y="183"/>
                    </a:moveTo>
                    <a:lnTo>
                      <a:pt x="525" y="92"/>
                    </a:lnTo>
                    <a:lnTo>
                      <a:pt x="525" y="92"/>
                    </a:lnTo>
                    <a:lnTo>
                      <a:pt x="548" y="69"/>
                    </a:lnTo>
                    <a:lnTo>
                      <a:pt x="570" y="47"/>
                    </a:lnTo>
                    <a:lnTo>
                      <a:pt x="570" y="47"/>
                    </a:lnTo>
                    <a:lnTo>
                      <a:pt x="548" y="1"/>
                    </a:lnTo>
                    <a:lnTo>
                      <a:pt x="502" y="1"/>
                    </a:lnTo>
                    <a:lnTo>
                      <a:pt x="23" y="92"/>
                    </a:lnTo>
                    <a:lnTo>
                      <a:pt x="23" y="92"/>
                    </a:lnTo>
                    <a:lnTo>
                      <a:pt x="0" y="115"/>
                    </a:lnTo>
                    <a:lnTo>
                      <a:pt x="0" y="138"/>
                    </a:lnTo>
                    <a:lnTo>
                      <a:pt x="0" y="138"/>
                    </a:lnTo>
                    <a:lnTo>
                      <a:pt x="0" y="161"/>
                    </a:lnTo>
                    <a:lnTo>
                      <a:pt x="46" y="183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95" name="Google Shape;1995;p37"/>
              <p:cNvSpPr/>
              <p:nvPr/>
            </p:nvSpPr>
            <p:spPr>
              <a:xfrm>
                <a:off x="3365227" y="1875129"/>
                <a:ext cx="36696" cy="11367"/>
              </a:xfrm>
              <a:custGeom>
                <a:avLst/>
                <a:gdLst/>
                <a:ahLst/>
                <a:cxnLst/>
                <a:rect l="l" t="t" r="r" b="b"/>
                <a:pathLst>
                  <a:path w="594" h="184" extrusionOk="0">
                    <a:moveTo>
                      <a:pt x="525" y="1"/>
                    </a:moveTo>
                    <a:lnTo>
                      <a:pt x="46" y="92"/>
                    </a:lnTo>
                    <a:lnTo>
                      <a:pt x="23" y="115"/>
                    </a:lnTo>
                    <a:lnTo>
                      <a:pt x="1" y="138"/>
                    </a:lnTo>
                    <a:lnTo>
                      <a:pt x="23" y="183"/>
                    </a:lnTo>
                    <a:lnTo>
                      <a:pt x="69" y="183"/>
                    </a:lnTo>
                    <a:lnTo>
                      <a:pt x="548" y="92"/>
                    </a:lnTo>
                    <a:lnTo>
                      <a:pt x="571" y="69"/>
                    </a:lnTo>
                    <a:lnTo>
                      <a:pt x="594" y="46"/>
                    </a:lnTo>
                    <a:lnTo>
                      <a:pt x="571" y="23"/>
                    </a:lnTo>
                    <a:lnTo>
                      <a:pt x="525" y="1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96" name="Google Shape;1996;p37"/>
              <p:cNvSpPr/>
              <p:nvPr/>
            </p:nvSpPr>
            <p:spPr>
              <a:xfrm>
                <a:off x="3365227" y="1875129"/>
                <a:ext cx="36696" cy="11367"/>
              </a:xfrm>
              <a:custGeom>
                <a:avLst/>
                <a:gdLst/>
                <a:ahLst/>
                <a:cxnLst/>
                <a:rect l="l" t="t" r="r" b="b"/>
                <a:pathLst>
                  <a:path w="594" h="184" fill="none" extrusionOk="0">
                    <a:moveTo>
                      <a:pt x="69" y="183"/>
                    </a:moveTo>
                    <a:lnTo>
                      <a:pt x="548" y="92"/>
                    </a:lnTo>
                    <a:lnTo>
                      <a:pt x="548" y="92"/>
                    </a:lnTo>
                    <a:lnTo>
                      <a:pt x="571" y="69"/>
                    </a:lnTo>
                    <a:lnTo>
                      <a:pt x="594" y="46"/>
                    </a:lnTo>
                    <a:lnTo>
                      <a:pt x="594" y="46"/>
                    </a:lnTo>
                    <a:lnTo>
                      <a:pt x="571" y="23"/>
                    </a:lnTo>
                    <a:lnTo>
                      <a:pt x="525" y="1"/>
                    </a:lnTo>
                    <a:lnTo>
                      <a:pt x="46" y="92"/>
                    </a:lnTo>
                    <a:lnTo>
                      <a:pt x="46" y="92"/>
                    </a:lnTo>
                    <a:lnTo>
                      <a:pt x="23" y="115"/>
                    </a:lnTo>
                    <a:lnTo>
                      <a:pt x="1" y="138"/>
                    </a:lnTo>
                    <a:lnTo>
                      <a:pt x="1" y="138"/>
                    </a:lnTo>
                    <a:lnTo>
                      <a:pt x="23" y="183"/>
                    </a:lnTo>
                    <a:lnTo>
                      <a:pt x="69" y="183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97" name="Google Shape;1997;p37"/>
              <p:cNvSpPr/>
              <p:nvPr/>
            </p:nvSpPr>
            <p:spPr>
              <a:xfrm>
                <a:off x="3349721" y="1913185"/>
                <a:ext cx="57824" cy="15568"/>
              </a:xfrm>
              <a:custGeom>
                <a:avLst/>
                <a:gdLst/>
                <a:ahLst/>
                <a:cxnLst/>
                <a:rect l="l" t="t" r="r" b="b"/>
                <a:pathLst>
                  <a:path w="936" h="252" extrusionOk="0">
                    <a:moveTo>
                      <a:pt x="890" y="0"/>
                    </a:moveTo>
                    <a:lnTo>
                      <a:pt x="24" y="160"/>
                    </a:lnTo>
                    <a:lnTo>
                      <a:pt x="1" y="183"/>
                    </a:lnTo>
                    <a:lnTo>
                      <a:pt x="1" y="206"/>
                    </a:lnTo>
                    <a:lnTo>
                      <a:pt x="24" y="251"/>
                    </a:lnTo>
                    <a:lnTo>
                      <a:pt x="46" y="251"/>
                    </a:lnTo>
                    <a:lnTo>
                      <a:pt x="913" y="92"/>
                    </a:lnTo>
                    <a:lnTo>
                      <a:pt x="936" y="92"/>
                    </a:lnTo>
                    <a:lnTo>
                      <a:pt x="936" y="46"/>
                    </a:lnTo>
                    <a:lnTo>
                      <a:pt x="913" y="23"/>
                    </a:lnTo>
                    <a:lnTo>
                      <a:pt x="890" y="0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98" name="Google Shape;1998;p37"/>
              <p:cNvSpPr/>
              <p:nvPr/>
            </p:nvSpPr>
            <p:spPr>
              <a:xfrm>
                <a:off x="3349721" y="1913185"/>
                <a:ext cx="57824" cy="15568"/>
              </a:xfrm>
              <a:custGeom>
                <a:avLst/>
                <a:gdLst/>
                <a:ahLst/>
                <a:cxnLst/>
                <a:rect l="l" t="t" r="r" b="b"/>
                <a:pathLst>
                  <a:path w="936" h="252" fill="none" extrusionOk="0">
                    <a:moveTo>
                      <a:pt x="46" y="251"/>
                    </a:moveTo>
                    <a:lnTo>
                      <a:pt x="913" y="92"/>
                    </a:lnTo>
                    <a:lnTo>
                      <a:pt x="913" y="92"/>
                    </a:lnTo>
                    <a:lnTo>
                      <a:pt x="936" y="92"/>
                    </a:lnTo>
                    <a:lnTo>
                      <a:pt x="936" y="46"/>
                    </a:lnTo>
                    <a:lnTo>
                      <a:pt x="936" y="46"/>
                    </a:lnTo>
                    <a:lnTo>
                      <a:pt x="913" y="23"/>
                    </a:lnTo>
                    <a:lnTo>
                      <a:pt x="890" y="0"/>
                    </a:lnTo>
                    <a:lnTo>
                      <a:pt x="24" y="160"/>
                    </a:lnTo>
                    <a:lnTo>
                      <a:pt x="24" y="160"/>
                    </a:lnTo>
                    <a:lnTo>
                      <a:pt x="1" y="183"/>
                    </a:lnTo>
                    <a:lnTo>
                      <a:pt x="1" y="206"/>
                    </a:lnTo>
                    <a:lnTo>
                      <a:pt x="1" y="206"/>
                    </a:lnTo>
                    <a:lnTo>
                      <a:pt x="24" y="251"/>
                    </a:lnTo>
                    <a:lnTo>
                      <a:pt x="46" y="25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99" name="Google Shape;1999;p37"/>
              <p:cNvSpPr/>
              <p:nvPr/>
            </p:nvSpPr>
            <p:spPr>
              <a:xfrm>
                <a:off x="3379313" y="1952599"/>
                <a:ext cx="35275" cy="9946"/>
              </a:xfrm>
              <a:custGeom>
                <a:avLst/>
                <a:gdLst/>
                <a:ahLst/>
                <a:cxnLst/>
                <a:rect l="l" t="t" r="r" b="b"/>
                <a:pathLst>
                  <a:path w="571" h="161" extrusionOk="0">
                    <a:moveTo>
                      <a:pt x="525" y="1"/>
                    </a:moveTo>
                    <a:lnTo>
                      <a:pt x="46" y="69"/>
                    </a:lnTo>
                    <a:lnTo>
                      <a:pt x="1" y="92"/>
                    </a:lnTo>
                    <a:lnTo>
                      <a:pt x="1" y="138"/>
                    </a:lnTo>
                    <a:lnTo>
                      <a:pt x="23" y="161"/>
                    </a:lnTo>
                    <a:lnTo>
                      <a:pt x="46" y="161"/>
                    </a:lnTo>
                    <a:lnTo>
                      <a:pt x="525" y="92"/>
                    </a:lnTo>
                    <a:lnTo>
                      <a:pt x="571" y="69"/>
                    </a:lnTo>
                    <a:lnTo>
                      <a:pt x="571" y="24"/>
                    </a:lnTo>
                    <a:lnTo>
                      <a:pt x="548" y="1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00" name="Google Shape;2000;p37"/>
              <p:cNvSpPr/>
              <p:nvPr/>
            </p:nvSpPr>
            <p:spPr>
              <a:xfrm>
                <a:off x="3379313" y="1952599"/>
                <a:ext cx="35275" cy="9946"/>
              </a:xfrm>
              <a:custGeom>
                <a:avLst/>
                <a:gdLst/>
                <a:ahLst/>
                <a:cxnLst/>
                <a:rect l="l" t="t" r="r" b="b"/>
                <a:pathLst>
                  <a:path w="571" h="161" fill="none" extrusionOk="0">
                    <a:moveTo>
                      <a:pt x="46" y="161"/>
                    </a:moveTo>
                    <a:lnTo>
                      <a:pt x="525" y="92"/>
                    </a:lnTo>
                    <a:lnTo>
                      <a:pt x="525" y="92"/>
                    </a:lnTo>
                    <a:lnTo>
                      <a:pt x="571" y="69"/>
                    </a:lnTo>
                    <a:lnTo>
                      <a:pt x="571" y="24"/>
                    </a:lnTo>
                    <a:lnTo>
                      <a:pt x="571" y="24"/>
                    </a:lnTo>
                    <a:lnTo>
                      <a:pt x="548" y="1"/>
                    </a:lnTo>
                    <a:lnTo>
                      <a:pt x="525" y="1"/>
                    </a:lnTo>
                    <a:lnTo>
                      <a:pt x="46" y="69"/>
                    </a:lnTo>
                    <a:lnTo>
                      <a:pt x="46" y="69"/>
                    </a:lnTo>
                    <a:lnTo>
                      <a:pt x="1" y="92"/>
                    </a:lnTo>
                    <a:lnTo>
                      <a:pt x="1" y="138"/>
                    </a:lnTo>
                    <a:lnTo>
                      <a:pt x="1" y="138"/>
                    </a:lnTo>
                    <a:lnTo>
                      <a:pt x="23" y="161"/>
                    </a:lnTo>
                    <a:lnTo>
                      <a:pt x="46" y="16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01" name="Google Shape;2001;p37"/>
              <p:cNvSpPr/>
              <p:nvPr/>
            </p:nvSpPr>
            <p:spPr>
              <a:xfrm>
                <a:off x="3386355" y="1990654"/>
                <a:ext cx="35275" cy="9946"/>
              </a:xfrm>
              <a:custGeom>
                <a:avLst/>
                <a:gdLst/>
                <a:ahLst/>
                <a:cxnLst/>
                <a:rect l="l" t="t" r="r" b="b"/>
                <a:pathLst>
                  <a:path w="571" h="161" extrusionOk="0">
                    <a:moveTo>
                      <a:pt x="525" y="1"/>
                    </a:moveTo>
                    <a:lnTo>
                      <a:pt x="23" y="92"/>
                    </a:lnTo>
                    <a:lnTo>
                      <a:pt x="1" y="92"/>
                    </a:lnTo>
                    <a:lnTo>
                      <a:pt x="1" y="137"/>
                    </a:lnTo>
                    <a:lnTo>
                      <a:pt x="23" y="160"/>
                    </a:lnTo>
                    <a:lnTo>
                      <a:pt x="46" y="160"/>
                    </a:lnTo>
                    <a:lnTo>
                      <a:pt x="525" y="92"/>
                    </a:lnTo>
                    <a:lnTo>
                      <a:pt x="571" y="69"/>
                    </a:lnTo>
                    <a:lnTo>
                      <a:pt x="571" y="23"/>
                    </a:lnTo>
                    <a:lnTo>
                      <a:pt x="548" y="1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02" name="Google Shape;2002;p37"/>
              <p:cNvSpPr/>
              <p:nvPr/>
            </p:nvSpPr>
            <p:spPr>
              <a:xfrm>
                <a:off x="3386355" y="1990654"/>
                <a:ext cx="35275" cy="9946"/>
              </a:xfrm>
              <a:custGeom>
                <a:avLst/>
                <a:gdLst/>
                <a:ahLst/>
                <a:cxnLst/>
                <a:rect l="l" t="t" r="r" b="b"/>
                <a:pathLst>
                  <a:path w="571" h="161" fill="none" extrusionOk="0">
                    <a:moveTo>
                      <a:pt x="46" y="160"/>
                    </a:moveTo>
                    <a:lnTo>
                      <a:pt x="525" y="92"/>
                    </a:lnTo>
                    <a:lnTo>
                      <a:pt x="525" y="92"/>
                    </a:lnTo>
                    <a:lnTo>
                      <a:pt x="571" y="69"/>
                    </a:lnTo>
                    <a:lnTo>
                      <a:pt x="571" y="23"/>
                    </a:lnTo>
                    <a:lnTo>
                      <a:pt x="571" y="23"/>
                    </a:lnTo>
                    <a:lnTo>
                      <a:pt x="548" y="1"/>
                    </a:lnTo>
                    <a:lnTo>
                      <a:pt x="525" y="1"/>
                    </a:lnTo>
                    <a:lnTo>
                      <a:pt x="23" y="92"/>
                    </a:lnTo>
                    <a:lnTo>
                      <a:pt x="23" y="92"/>
                    </a:lnTo>
                    <a:lnTo>
                      <a:pt x="1" y="92"/>
                    </a:lnTo>
                    <a:lnTo>
                      <a:pt x="1" y="137"/>
                    </a:lnTo>
                    <a:lnTo>
                      <a:pt x="1" y="137"/>
                    </a:lnTo>
                    <a:lnTo>
                      <a:pt x="23" y="160"/>
                    </a:lnTo>
                    <a:lnTo>
                      <a:pt x="46" y="16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03" name="Google Shape;2003;p37"/>
              <p:cNvSpPr/>
              <p:nvPr/>
            </p:nvSpPr>
            <p:spPr>
              <a:xfrm>
                <a:off x="3393398" y="2028709"/>
                <a:ext cx="35275" cy="1130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183" extrusionOk="0">
                    <a:moveTo>
                      <a:pt x="502" y="0"/>
                    </a:moveTo>
                    <a:lnTo>
                      <a:pt x="23" y="92"/>
                    </a:lnTo>
                    <a:lnTo>
                      <a:pt x="1" y="114"/>
                    </a:lnTo>
                    <a:lnTo>
                      <a:pt x="1" y="137"/>
                    </a:lnTo>
                    <a:lnTo>
                      <a:pt x="1" y="160"/>
                    </a:lnTo>
                    <a:lnTo>
                      <a:pt x="46" y="183"/>
                    </a:lnTo>
                    <a:lnTo>
                      <a:pt x="525" y="92"/>
                    </a:lnTo>
                    <a:lnTo>
                      <a:pt x="548" y="69"/>
                    </a:lnTo>
                    <a:lnTo>
                      <a:pt x="571" y="46"/>
                    </a:lnTo>
                    <a:lnTo>
                      <a:pt x="548" y="0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04" name="Google Shape;2004;p37"/>
              <p:cNvSpPr/>
              <p:nvPr/>
            </p:nvSpPr>
            <p:spPr>
              <a:xfrm>
                <a:off x="3393398" y="2028709"/>
                <a:ext cx="35275" cy="1130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183" fill="none" extrusionOk="0">
                    <a:moveTo>
                      <a:pt x="46" y="183"/>
                    </a:moveTo>
                    <a:lnTo>
                      <a:pt x="525" y="92"/>
                    </a:lnTo>
                    <a:lnTo>
                      <a:pt x="525" y="92"/>
                    </a:lnTo>
                    <a:lnTo>
                      <a:pt x="548" y="69"/>
                    </a:lnTo>
                    <a:lnTo>
                      <a:pt x="571" y="46"/>
                    </a:lnTo>
                    <a:lnTo>
                      <a:pt x="571" y="46"/>
                    </a:lnTo>
                    <a:lnTo>
                      <a:pt x="548" y="0"/>
                    </a:lnTo>
                    <a:lnTo>
                      <a:pt x="502" y="0"/>
                    </a:lnTo>
                    <a:lnTo>
                      <a:pt x="23" y="92"/>
                    </a:lnTo>
                    <a:lnTo>
                      <a:pt x="23" y="92"/>
                    </a:lnTo>
                    <a:lnTo>
                      <a:pt x="1" y="114"/>
                    </a:lnTo>
                    <a:lnTo>
                      <a:pt x="1" y="137"/>
                    </a:lnTo>
                    <a:lnTo>
                      <a:pt x="1" y="137"/>
                    </a:lnTo>
                    <a:lnTo>
                      <a:pt x="1" y="160"/>
                    </a:lnTo>
                    <a:lnTo>
                      <a:pt x="46" y="183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05" name="Google Shape;2005;p37"/>
              <p:cNvSpPr/>
              <p:nvPr/>
            </p:nvSpPr>
            <p:spPr>
              <a:xfrm>
                <a:off x="3399020" y="2066764"/>
                <a:ext cx="35275" cy="1130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183" extrusionOk="0">
                    <a:moveTo>
                      <a:pt x="525" y="0"/>
                    </a:moveTo>
                    <a:lnTo>
                      <a:pt x="47" y="91"/>
                    </a:lnTo>
                    <a:lnTo>
                      <a:pt x="24" y="114"/>
                    </a:lnTo>
                    <a:lnTo>
                      <a:pt x="1" y="137"/>
                    </a:lnTo>
                    <a:lnTo>
                      <a:pt x="24" y="183"/>
                    </a:lnTo>
                    <a:lnTo>
                      <a:pt x="69" y="183"/>
                    </a:lnTo>
                    <a:lnTo>
                      <a:pt x="548" y="91"/>
                    </a:lnTo>
                    <a:lnTo>
                      <a:pt x="571" y="69"/>
                    </a:lnTo>
                    <a:lnTo>
                      <a:pt x="571" y="46"/>
                    </a:lnTo>
                    <a:lnTo>
                      <a:pt x="571" y="0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06" name="Google Shape;2006;p37"/>
              <p:cNvSpPr/>
              <p:nvPr/>
            </p:nvSpPr>
            <p:spPr>
              <a:xfrm>
                <a:off x="3399020" y="2066764"/>
                <a:ext cx="35275" cy="1130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183" fill="none" extrusionOk="0">
                    <a:moveTo>
                      <a:pt x="69" y="183"/>
                    </a:moveTo>
                    <a:lnTo>
                      <a:pt x="548" y="91"/>
                    </a:lnTo>
                    <a:lnTo>
                      <a:pt x="548" y="91"/>
                    </a:lnTo>
                    <a:lnTo>
                      <a:pt x="571" y="69"/>
                    </a:lnTo>
                    <a:lnTo>
                      <a:pt x="571" y="46"/>
                    </a:lnTo>
                    <a:lnTo>
                      <a:pt x="571" y="46"/>
                    </a:lnTo>
                    <a:lnTo>
                      <a:pt x="571" y="0"/>
                    </a:lnTo>
                    <a:lnTo>
                      <a:pt x="525" y="0"/>
                    </a:lnTo>
                    <a:lnTo>
                      <a:pt x="47" y="91"/>
                    </a:lnTo>
                    <a:lnTo>
                      <a:pt x="47" y="91"/>
                    </a:lnTo>
                    <a:lnTo>
                      <a:pt x="24" y="114"/>
                    </a:lnTo>
                    <a:lnTo>
                      <a:pt x="1" y="137"/>
                    </a:lnTo>
                    <a:lnTo>
                      <a:pt x="1" y="137"/>
                    </a:lnTo>
                    <a:lnTo>
                      <a:pt x="24" y="183"/>
                    </a:lnTo>
                    <a:lnTo>
                      <a:pt x="69" y="183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07" name="Google Shape;2007;p37"/>
              <p:cNvSpPr/>
              <p:nvPr/>
            </p:nvSpPr>
            <p:spPr>
              <a:xfrm>
                <a:off x="3383575" y="2104757"/>
                <a:ext cx="57824" cy="15568"/>
              </a:xfrm>
              <a:custGeom>
                <a:avLst/>
                <a:gdLst/>
                <a:ahLst/>
                <a:cxnLst/>
                <a:rect l="l" t="t" r="r" b="b"/>
                <a:pathLst>
                  <a:path w="936" h="252" extrusionOk="0">
                    <a:moveTo>
                      <a:pt x="889" y="1"/>
                    </a:moveTo>
                    <a:lnTo>
                      <a:pt x="23" y="160"/>
                    </a:lnTo>
                    <a:lnTo>
                      <a:pt x="0" y="183"/>
                    </a:lnTo>
                    <a:lnTo>
                      <a:pt x="0" y="206"/>
                    </a:lnTo>
                    <a:lnTo>
                      <a:pt x="23" y="252"/>
                    </a:lnTo>
                    <a:lnTo>
                      <a:pt x="46" y="252"/>
                    </a:lnTo>
                    <a:lnTo>
                      <a:pt x="912" y="92"/>
                    </a:lnTo>
                    <a:lnTo>
                      <a:pt x="935" y="69"/>
                    </a:lnTo>
                    <a:lnTo>
                      <a:pt x="935" y="46"/>
                    </a:lnTo>
                    <a:lnTo>
                      <a:pt x="912" y="24"/>
                    </a:lnTo>
                    <a:lnTo>
                      <a:pt x="889" y="1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08" name="Google Shape;2008;p37"/>
              <p:cNvSpPr/>
              <p:nvPr/>
            </p:nvSpPr>
            <p:spPr>
              <a:xfrm>
                <a:off x="3383575" y="2104757"/>
                <a:ext cx="57824" cy="15568"/>
              </a:xfrm>
              <a:custGeom>
                <a:avLst/>
                <a:gdLst/>
                <a:ahLst/>
                <a:cxnLst/>
                <a:rect l="l" t="t" r="r" b="b"/>
                <a:pathLst>
                  <a:path w="936" h="252" fill="none" extrusionOk="0">
                    <a:moveTo>
                      <a:pt x="46" y="252"/>
                    </a:moveTo>
                    <a:lnTo>
                      <a:pt x="912" y="92"/>
                    </a:lnTo>
                    <a:lnTo>
                      <a:pt x="912" y="92"/>
                    </a:lnTo>
                    <a:lnTo>
                      <a:pt x="935" y="69"/>
                    </a:lnTo>
                    <a:lnTo>
                      <a:pt x="935" y="46"/>
                    </a:lnTo>
                    <a:lnTo>
                      <a:pt x="935" y="46"/>
                    </a:lnTo>
                    <a:lnTo>
                      <a:pt x="912" y="24"/>
                    </a:lnTo>
                    <a:lnTo>
                      <a:pt x="889" y="1"/>
                    </a:lnTo>
                    <a:lnTo>
                      <a:pt x="23" y="160"/>
                    </a:lnTo>
                    <a:lnTo>
                      <a:pt x="23" y="160"/>
                    </a:lnTo>
                    <a:lnTo>
                      <a:pt x="0" y="183"/>
                    </a:lnTo>
                    <a:lnTo>
                      <a:pt x="0" y="206"/>
                    </a:lnTo>
                    <a:lnTo>
                      <a:pt x="0" y="206"/>
                    </a:lnTo>
                    <a:lnTo>
                      <a:pt x="23" y="252"/>
                    </a:lnTo>
                    <a:lnTo>
                      <a:pt x="46" y="252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09" name="Google Shape;2009;p37"/>
              <p:cNvSpPr/>
              <p:nvPr/>
            </p:nvSpPr>
            <p:spPr>
              <a:xfrm>
                <a:off x="3413105" y="2144233"/>
                <a:ext cx="35337" cy="9884"/>
              </a:xfrm>
              <a:custGeom>
                <a:avLst/>
                <a:gdLst/>
                <a:ahLst/>
                <a:cxnLst/>
                <a:rect l="l" t="t" r="r" b="b"/>
                <a:pathLst>
                  <a:path w="572" h="160" extrusionOk="0">
                    <a:moveTo>
                      <a:pt x="525" y="0"/>
                    </a:moveTo>
                    <a:lnTo>
                      <a:pt x="47" y="69"/>
                    </a:lnTo>
                    <a:lnTo>
                      <a:pt x="1" y="92"/>
                    </a:lnTo>
                    <a:lnTo>
                      <a:pt x="1" y="137"/>
                    </a:lnTo>
                    <a:lnTo>
                      <a:pt x="24" y="160"/>
                    </a:lnTo>
                    <a:lnTo>
                      <a:pt x="47" y="160"/>
                    </a:lnTo>
                    <a:lnTo>
                      <a:pt x="525" y="69"/>
                    </a:lnTo>
                    <a:lnTo>
                      <a:pt x="571" y="69"/>
                    </a:lnTo>
                    <a:lnTo>
                      <a:pt x="571" y="23"/>
                    </a:lnTo>
                    <a:lnTo>
                      <a:pt x="548" y="0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10" name="Google Shape;2010;p37"/>
              <p:cNvSpPr/>
              <p:nvPr/>
            </p:nvSpPr>
            <p:spPr>
              <a:xfrm>
                <a:off x="3413105" y="2144233"/>
                <a:ext cx="35337" cy="9884"/>
              </a:xfrm>
              <a:custGeom>
                <a:avLst/>
                <a:gdLst/>
                <a:ahLst/>
                <a:cxnLst/>
                <a:rect l="l" t="t" r="r" b="b"/>
                <a:pathLst>
                  <a:path w="572" h="160" fill="none" extrusionOk="0">
                    <a:moveTo>
                      <a:pt x="47" y="160"/>
                    </a:moveTo>
                    <a:lnTo>
                      <a:pt x="525" y="69"/>
                    </a:lnTo>
                    <a:lnTo>
                      <a:pt x="525" y="69"/>
                    </a:lnTo>
                    <a:lnTo>
                      <a:pt x="571" y="69"/>
                    </a:lnTo>
                    <a:lnTo>
                      <a:pt x="571" y="23"/>
                    </a:lnTo>
                    <a:lnTo>
                      <a:pt x="571" y="23"/>
                    </a:lnTo>
                    <a:lnTo>
                      <a:pt x="548" y="0"/>
                    </a:lnTo>
                    <a:lnTo>
                      <a:pt x="525" y="0"/>
                    </a:lnTo>
                    <a:lnTo>
                      <a:pt x="47" y="69"/>
                    </a:lnTo>
                    <a:lnTo>
                      <a:pt x="47" y="69"/>
                    </a:lnTo>
                    <a:lnTo>
                      <a:pt x="1" y="92"/>
                    </a:lnTo>
                    <a:lnTo>
                      <a:pt x="1" y="137"/>
                    </a:lnTo>
                    <a:lnTo>
                      <a:pt x="1" y="137"/>
                    </a:lnTo>
                    <a:lnTo>
                      <a:pt x="24" y="160"/>
                    </a:lnTo>
                    <a:lnTo>
                      <a:pt x="47" y="16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11" name="Google Shape;2011;p37"/>
              <p:cNvSpPr/>
              <p:nvPr/>
            </p:nvSpPr>
            <p:spPr>
              <a:xfrm>
                <a:off x="3420148" y="2182288"/>
                <a:ext cx="35337" cy="9884"/>
              </a:xfrm>
              <a:custGeom>
                <a:avLst/>
                <a:gdLst/>
                <a:ahLst/>
                <a:cxnLst/>
                <a:rect l="l" t="t" r="r" b="b"/>
                <a:pathLst>
                  <a:path w="572" h="160" extrusionOk="0">
                    <a:moveTo>
                      <a:pt x="525" y="0"/>
                    </a:moveTo>
                    <a:lnTo>
                      <a:pt x="24" y="68"/>
                    </a:lnTo>
                    <a:lnTo>
                      <a:pt x="1" y="91"/>
                    </a:lnTo>
                    <a:lnTo>
                      <a:pt x="1" y="137"/>
                    </a:lnTo>
                    <a:lnTo>
                      <a:pt x="24" y="160"/>
                    </a:lnTo>
                    <a:lnTo>
                      <a:pt x="47" y="160"/>
                    </a:lnTo>
                    <a:lnTo>
                      <a:pt x="525" y="91"/>
                    </a:lnTo>
                    <a:lnTo>
                      <a:pt x="571" y="68"/>
                    </a:lnTo>
                    <a:lnTo>
                      <a:pt x="571" y="23"/>
                    </a:lnTo>
                    <a:lnTo>
                      <a:pt x="548" y="0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12" name="Google Shape;2012;p37"/>
              <p:cNvSpPr/>
              <p:nvPr/>
            </p:nvSpPr>
            <p:spPr>
              <a:xfrm>
                <a:off x="3420148" y="2182288"/>
                <a:ext cx="35337" cy="9884"/>
              </a:xfrm>
              <a:custGeom>
                <a:avLst/>
                <a:gdLst/>
                <a:ahLst/>
                <a:cxnLst/>
                <a:rect l="l" t="t" r="r" b="b"/>
                <a:pathLst>
                  <a:path w="572" h="160" fill="none" extrusionOk="0">
                    <a:moveTo>
                      <a:pt x="47" y="160"/>
                    </a:moveTo>
                    <a:lnTo>
                      <a:pt x="525" y="91"/>
                    </a:lnTo>
                    <a:lnTo>
                      <a:pt x="525" y="91"/>
                    </a:lnTo>
                    <a:lnTo>
                      <a:pt x="571" y="68"/>
                    </a:lnTo>
                    <a:lnTo>
                      <a:pt x="571" y="23"/>
                    </a:lnTo>
                    <a:lnTo>
                      <a:pt x="571" y="23"/>
                    </a:lnTo>
                    <a:lnTo>
                      <a:pt x="548" y="0"/>
                    </a:lnTo>
                    <a:lnTo>
                      <a:pt x="525" y="0"/>
                    </a:lnTo>
                    <a:lnTo>
                      <a:pt x="24" y="68"/>
                    </a:lnTo>
                    <a:lnTo>
                      <a:pt x="24" y="68"/>
                    </a:lnTo>
                    <a:lnTo>
                      <a:pt x="1" y="91"/>
                    </a:lnTo>
                    <a:lnTo>
                      <a:pt x="1" y="137"/>
                    </a:lnTo>
                    <a:lnTo>
                      <a:pt x="1" y="137"/>
                    </a:lnTo>
                    <a:lnTo>
                      <a:pt x="24" y="160"/>
                    </a:lnTo>
                    <a:lnTo>
                      <a:pt x="47" y="16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13" name="Google Shape;2013;p37"/>
              <p:cNvSpPr/>
              <p:nvPr/>
            </p:nvSpPr>
            <p:spPr>
              <a:xfrm>
                <a:off x="3427190" y="2220281"/>
                <a:ext cx="35337" cy="11367"/>
              </a:xfrm>
              <a:custGeom>
                <a:avLst/>
                <a:gdLst/>
                <a:ahLst/>
                <a:cxnLst/>
                <a:rect l="l" t="t" r="r" b="b"/>
                <a:pathLst>
                  <a:path w="572" h="184" extrusionOk="0">
                    <a:moveTo>
                      <a:pt x="503" y="1"/>
                    </a:moveTo>
                    <a:lnTo>
                      <a:pt x="24" y="92"/>
                    </a:lnTo>
                    <a:lnTo>
                      <a:pt x="1" y="92"/>
                    </a:lnTo>
                    <a:lnTo>
                      <a:pt x="1" y="138"/>
                    </a:lnTo>
                    <a:lnTo>
                      <a:pt x="1" y="160"/>
                    </a:lnTo>
                    <a:lnTo>
                      <a:pt x="47" y="183"/>
                    </a:lnTo>
                    <a:lnTo>
                      <a:pt x="525" y="92"/>
                    </a:lnTo>
                    <a:lnTo>
                      <a:pt x="548" y="69"/>
                    </a:lnTo>
                    <a:lnTo>
                      <a:pt x="571" y="24"/>
                    </a:lnTo>
                    <a:lnTo>
                      <a:pt x="548" y="1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14" name="Google Shape;2014;p37"/>
              <p:cNvSpPr/>
              <p:nvPr/>
            </p:nvSpPr>
            <p:spPr>
              <a:xfrm>
                <a:off x="3427190" y="2220281"/>
                <a:ext cx="35337" cy="11367"/>
              </a:xfrm>
              <a:custGeom>
                <a:avLst/>
                <a:gdLst/>
                <a:ahLst/>
                <a:cxnLst/>
                <a:rect l="l" t="t" r="r" b="b"/>
                <a:pathLst>
                  <a:path w="572" h="184" fill="none" extrusionOk="0">
                    <a:moveTo>
                      <a:pt x="47" y="183"/>
                    </a:moveTo>
                    <a:lnTo>
                      <a:pt x="525" y="92"/>
                    </a:lnTo>
                    <a:lnTo>
                      <a:pt x="525" y="92"/>
                    </a:lnTo>
                    <a:lnTo>
                      <a:pt x="548" y="69"/>
                    </a:lnTo>
                    <a:lnTo>
                      <a:pt x="571" y="24"/>
                    </a:lnTo>
                    <a:lnTo>
                      <a:pt x="571" y="24"/>
                    </a:lnTo>
                    <a:lnTo>
                      <a:pt x="548" y="1"/>
                    </a:lnTo>
                    <a:lnTo>
                      <a:pt x="503" y="1"/>
                    </a:lnTo>
                    <a:lnTo>
                      <a:pt x="24" y="92"/>
                    </a:lnTo>
                    <a:lnTo>
                      <a:pt x="24" y="92"/>
                    </a:lnTo>
                    <a:lnTo>
                      <a:pt x="1" y="92"/>
                    </a:lnTo>
                    <a:lnTo>
                      <a:pt x="1" y="138"/>
                    </a:lnTo>
                    <a:lnTo>
                      <a:pt x="1" y="138"/>
                    </a:lnTo>
                    <a:lnTo>
                      <a:pt x="1" y="160"/>
                    </a:lnTo>
                    <a:lnTo>
                      <a:pt x="47" y="183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15" name="Google Shape;2015;p37"/>
              <p:cNvSpPr/>
              <p:nvPr/>
            </p:nvSpPr>
            <p:spPr>
              <a:xfrm>
                <a:off x="3432874" y="2258336"/>
                <a:ext cx="35275" cy="1130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183" extrusionOk="0">
                    <a:moveTo>
                      <a:pt x="525" y="0"/>
                    </a:moveTo>
                    <a:lnTo>
                      <a:pt x="46" y="92"/>
                    </a:lnTo>
                    <a:lnTo>
                      <a:pt x="23" y="115"/>
                    </a:lnTo>
                    <a:lnTo>
                      <a:pt x="0" y="137"/>
                    </a:lnTo>
                    <a:lnTo>
                      <a:pt x="23" y="160"/>
                    </a:lnTo>
                    <a:lnTo>
                      <a:pt x="69" y="183"/>
                    </a:lnTo>
                    <a:lnTo>
                      <a:pt x="548" y="92"/>
                    </a:lnTo>
                    <a:lnTo>
                      <a:pt x="570" y="69"/>
                    </a:lnTo>
                    <a:lnTo>
                      <a:pt x="570" y="46"/>
                    </a:lnTo>
                    <a:lnTo>
                      <a:pt x="570" y="0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16" name="Google Shape;2016;p37"/>
              <p:cNvSpPr/>
              <p:nvPr/>
            </p:nvSpPr>
            <p:spPr>
              <a:xfrm>
                <a:off x="3432874" y="2258336"/>
                <a:ext cx="35275" cy="1130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183" fill="none" extrusionOk="0">
                    <a:moveTo>
                      <a:pt x="69" y="183"/>
                    </a:moveTo>
                    <a:lnTo>
                      <a:pt x="548" y="92"/>
                    </a:lnTo>
                    <a:lnTo>
                      <a:pt x="548" y="92"/>
                    </a:lnTo>
                    <a:lnTo>
                      <a:pt x="570" y="69"/>
                    </a:lnTo>
                    <a:lnTo>
                      <a:pt x="570" y="46"/>
                    </a:lnTo>
                    <a:lnTo>
                      <a:pt x="570" y="46"/>
                    </a:lnTo>
                    <a:lnTo>
                      <a:pt x="570" y="0"/>
                    </a:lnTo>
                    <a:lnTo>
                      <a:pt x="525" y="0"/>
                    </a:lnTo>
                    <a:lnTo>
                      <a:pt x="46" y="92"/>
                    </a:lnTo>
                    <a:lnTo>
                      <a:pt x="46" y="92"/>
                    </a:lnTo>
                    <a:lnTo>
                      <a:pt x="23" y="115"/>
                    </a:lnTo>
                    <a:lnTo>
                      <a:pt x="0" y="137"/>
                    </a:lnTo>
                    <a:lnTo>
                      <a:pt x="0" y="137"/>
                    </a:lnTo>
                    <a:lnTo>
                      <a:pt x="23" y="160"/>
                    </a:lnTo>
                    <a:lnTo>
                      <a:pt x="69" y="183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17" name="Google Shape;2017;p37"/>
              <p:cNvSpPr/>
              <p:nvPr/>
            </p:nvSpPr>
            <p:spPr>
              <a:xfrm>
                <a:off x="3417368" y="2296391"/>
                <a:ext cx="57824" cy="15568"/>
              </a:xfrm>
              <a:custGeom>
                <a:avLst/>
                <a:gdLst/>
                <a:ahLst/>
                <a:cxnLst/>
                <a:rect l="l" t="t" r="r" b="b"/>
                <a:pathLst>
                  <a:path w="936" h="252" extrusionOk="0">
                    <a:moveTo>
                      <a:pt x="890" y="0"/>
                    </a:moveTo>
                    <a:lnTo>
                      <a:pt x="23" y="160"/>
                    </a:lnTo>
                    <a:lnTo>
                      <a:pt x="0" y="183"/>
                    </a:lnTo>
                    <a:lnTo>
                      <a:pt x="0" y="205"/>
                    </a:lnTo>
                    <a:lnTo>
                      <a:pt x="0" y="228"/>
                    </a:lnTo>
                    <a:lnTo>
                      <a:pt x="46" y="251"/>
                    </a:lnTo>
                    <a:lnTo>
                      <a:pt x="913" y="91"/>
                    </a:lnTo>
                    <a:lnTo>
                      <a:pt x="935" y="69"/>
                    </a:lnTo>
                    <a:lnTo>
                      <a:pt x="935" y="46"/>
                    </a:lnTo>
                    <a:lnTo>
                      <a:pt x="913" y="23"/>
                    </a:lnTo>
                    <a:lnTo>
                      <a:pt x="890" y="0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18" name="Google Shape;2018;p37"/>
              <p:cNvSpPr/>
              <p:nvPr/>
            </p:nvSpPr>
            <p:spPr>
              <a:xfrm>
                <a:off x="3417368" y="2296391"/>
                <a:ext cx="57824" cy="15568"/>
              </a:xfrm>
              <a:custGeom>
                <a:avLst/>
                <a:gdLst/>
                <a:ahLst/>
                <a:cxnLst/>
                <a:rect l="l" t="t" r="r" b="b"/>
                <a:pathLst>
                  <a:path w="936" h="252" fill="none" extrusionOk="0">
                    <a:moveTo>
                      <a:pt x="46" y="251"/>
                    </a:moveTo>
                    <a:lnTo>
                      <a:pt x="913" y="91"/>
                    </a:lnTo>
                    <a:lnTo>
                      <a:pt x="913" y="91"/>
                    </a:lnTo>
                    <a:lnTo>
                      <a:pt x="935" y="69"/>
                    </a:lnTo>
                    <a:lnTo>
                      <a:pt x="935" y="46"/>
                    </a:lnTo>
                    <a:lnTo>
                      <a:pt x="935" y="46"/>
                    </a:lnTo>
                    <a:lnTo>
                      <a:pt x="913" y="23"/>
                    </a:lnTo>
                    <a:lnTo>
                      <a:pt x="890" y="0"/>
                    </a:lnTo>
                    <a:lnTo>
                      <a:pt x="23" y="160"/>
                    </a:lnTo>
                    <a:lnTo>
                      <a:pt x="23" y="160"/>
                    </a:lnTo>
                    <a:lnTo>
                      <a:pt x="0" y="183"/>
                    </a:lnTo>
                    <a:lnTo>
                      <a:pt x="0" y="205"/>
                    </a:lnTo>
                    <a:lnTo>
                      <a:pt x="0" y="205"/>
                    </a:lnTo>
                    <a:lnTo>
                      <a:pt x="0" y="228"/>
                    </a:lnTo>
                    <a:lnTo>
                      <a:pt x="46" y="25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19" name="Google Shape;2019;p37"/>
              <p:cNvSpPr/>
              <p:nvPr/>
            </p:nvSpPr>
            <p:spPr>
              <a:xfrm>
                <a:off x="3184898" y="1260874"/>
                <a:ext cx="29653" cy="42379"/>
              </a:xfrm>
              <a:custGeom>
                <a:avLst/>
                <a:gdLst/>
                <a:ahLst/>
                <a:cxnLst/>
                <a:rect l="l" t="t" r="r" b="b"/>
                <a:pathLst>
                  <a:path w="480" h="686" extrusionOk="0">
                    <a:moveTo>
                      <a:pt x="92" y="1"/>
                    </a:moveTo>
                    <a:lnTo>
                      <a:pt x="1" y="24"/>
                    </a:lnTo>
                    <a:lnTo>
                      <a:pt x="92" y="47"/>
                    </a:lnTo>
                    <a:lnTo>
                      <a:pt x="183" y="115"/>
                    </a:lnTo>
                    <a:lnTo>
                      <a:pt x="274" y="206"/>
                    </a:lnTo>
                    <a:lnTo>
                      <a:pt x="297" y="320"/>
                    </a:lnTo>
                    <a:lnTo>
                      <a:pt x="297" y="434"/>
                    </a:lnTo>
                    <a:lnTo>
                      <a:pt x="274" y="525"/>
                    </a:lnTo>
                    <a:lnTo>
                      <a:pt x="206" y="617"/>
                    </a:lnTo>
                    <a:lnTo>
                      <a:pt x="115" y="685"/>
                    </a:lnTo>
                    <a:lnTo>
                      <a:pt x="206" y="685"/>
                    </a:lnTo>
                    <a:lnTo>
                      <a:pt x="274" y="662"/>
                    </a:lnTo>
                    <a:lnTo>
                      <a:pt x="320" y="639"/>
                    </a:lnTo>
                    <a:lnTo>
                      <a:pt x="434" y="548"/>
                    </a:lnTo>
                    <a:lnTo>
                      <a:pt x="480" y="411"/>
                    </a:lnTo>
                    <a:lnTo>
                      <a:pt x="480" y="343"/>
                    </a:lnTo>
                    <a:lnTo>
                      <a:pt x="480" y="275"/>
                    </a:lnTo>
                    <a:lnTo>
                      <a:pt x="457" y="206"/>
                    </a:lnTo>
                    <a:lnTo>
                      <a:pt x="434" y="161"/>
                    </a:lnTo>
                    <a:lnTo>
                      <a:pt x="343" y="47"/>
                    </a:lnTo>
                    <a:lnTo>
                      <a:pt x="229" y="1"/>
                    </a:lnTo>
                    <a:close/>
                  </a:path>
                </a:pathLst>
              </a:custGeom>
              <a:solidFill>
                <a:srgbClr val="5AAF5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20" name="Google Shape;2020;p37"/>
              <p:cNvSpPr/>
              <p:nvPr/>
            </p:nvSpPr>
            <p:spPr>
              <a:xfrm>
                <a:off x="3069374" y="1217259"/>
                <a:ext cx="414280" cy="1197495"/>
              </a:xfrm>
              <a:custGeom>
                <a:avLst/>
                <a:gdLst/>
                <a:ahLst/>
                <a:cxnLst/>
                <a:rect l="l" t="t" r="r" b="b"/>
                <a:pathLst>
                  <a:path w="6706" h="19384" extrusionOk="0">
                    <a:moveTo>
                      <a:pt x="206" y="0"/>
                    </a:moveTo>
                    <a:lnTo>
                      <a:pt x="1" y="274"/>
                    </a:lnTo>
                    <a:lnTo>
                      <a:pt x="3330" y="19384"/>
                    </a:lnTo>
                    <a:lnTo>
                      <a:pt x="6500" y="18768"/>
                    </a:lnTo>
                    <a:lnTo>
                      <a:pt x="6705" y="18494"/>
                    </a:lnTo>
                    <a:lnTo>
                      <a:pt x="3581" y="19042"/>
                    </a:lnTo>
                    <a:lnTo>
                      <a:pt x="206" y="0"/>
                    </a:lnTo>
                    <a:close/>
                  </a:path>
                </a:pathLst>
              </a:custGeom>
              <a:solidFill>
                <a:srgbClr val="5AAF5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21" name="Google Shape;2021;p37"/>
              <p:cNvSpPr/>
              <p:nvPr/>
            </p:nvSpPr>
            <p:spPr>
              <a:xfrm>
                <a:off x="3079258" y="1180625"/>
                <a:ext cx="407176" cy="1215843"/>
              </a:xfrm>
              <a:custGeom>
                <a:avLst/>
                <a:gdLst/>
                <a:ahLst/>
                <a:cxnLst/>
                <a:rect l="l" t="t" r="r" b="b"/>
                <a:pathLst>
                  <a:path w="6591" h="19681" extrusionOk="0">
                    <a:moveTo>
                      <a:pt x="1779" y="1254"/>
                    </a:moveTo>
                    <a:lnTo>
                      <a:pt x="1642" y="1300"/>
                    </a:lnTo>
                    <a:lnTo>
                      <a:pt x="1551" y="1391"/>
                    </a:lnTo>
                    <a:lnTo>
                      <a:pt x="1483" y="1505"/>
                    </a:lnTo>
                    <a:lnTo>
                      <a:pt x="1460" y="1642"/>
                    </a:lnTo>
                    <a:lnTo>
                      <a:pt x="1460" y="1710"/>
                    </a:lnTo>
                    <a:lnTo>
                      <a:pt x="1505" y="1847"/>
                    </a:lnTo>
                    <a:lnTo>
                      <a:pt x="1597" y="1938"/>
                    </a:lnTo>
                    <a:lnTo>
                      <a:pt x="1711" y="2007"/>
                    </a:lnTo>
                    <a:lnTo>
                      <a:pt x="1847" y="2030"/>
                    </a:lnTo>
                    <a:lnTo>
                      <a:pt x="1916" y="2030"/>
                    </a:lnTo>
                    <a:lnTo>
                      <a:pt x="2053" y="1984"/>
                    </a:lnTo>
                    <a:lnTo>
                      <a:pt x="2144" y="1893"/>
                    </a:lnTo>
                    <a:lnTo>
                      <a:pt x="2212" y="1779"/>
                    </a:lnTo>
                    <a:lnTo>
                      <a:pt x="2235" y="1642"/>
                    </a:lnTo>
                    <a:lnTo>
                      <a:pt x="2235" y="1574"/>
                    </a:lnTo>
                    <a:lnTo>
                      <a:pt x="2212" y="1551"/>
                    </a:lnTo>
                    <a:lnTo>
                      <a:pt x="2190" y="1528"/>
                    </a:lnTo>
                    <a:lnTo>
                      <a:pt x="2144" y="1551"/>
                    </a:lnTo>
                    <a:lnTo>
                      <a:pt x="2144" y="1596"/>
                    </a:lnTo>
                    <a:lnTo>
                      <a:pt x="2144" y="1642"/>
                    </a:lnTo>
                    <a:lnTo>
                      <a:pt x="2144" y="1733"/>
                    </a:lnTo>
                    <a:lnTo>
                      <a:pt x="2076" y="1824"/>
                    </a:lnTo>
                    <a:lnTo>
                      <a:pt x="2007" y="1893"/>
                    </a:lnTo>
                    <a:lnTo>
                      <a:pt x="1893" y="1938"/>
                    </a:lnTo>
                    <a:lnTo>
                      <a:pt x="1847" y="1938"/>
                    </a:lnTo>
                    <a:lnTo>
                      <a:pt x="1756" y="1916"/>
                    </a:lnTo>
                    <a:lnTo>
                      <a:pt x="1665" y="1870"/>
                    </a:lnTo>
                    <a:lnTo>
                      <a:pt x="1597" y="1802"/>
                    </a:lnTo>
                    <a:lnTo>
                      <a:pt x="1551" y="1688"/>
                    </a:lnTo>
                    <a:lnTo>
                      <a:pt x="1551" y="1642"/>
                    </a:lnTo>
                    <a:lnTo>
                      <a:pt x="1574" y="1528"/>
                    </a:lnTo>
                    <a:lnTo>
                      <a:pt x="1619" y="1437"/>
                    </a:lnTo>
                    <a:lnTo>
                      <a:pt x="1688" y="1391"/>
                    </a:lnTo>
                    <a:lnTo>
                      <a:pt x="1802" y="1346"/>
                    </a:lnTo>
                    <a:lnTo>
                      <a:pt x="1939" y="1346"/>
                    </a:lnTo>
                    <a:lnTo>
                      <a:pt x="2007" y="1391"/>
                    </a:lnTo>
                    <a:lnTo>
                      <a:pt x="2053" y="1391"/>
                    </a:lnTo>
                    <a:lnTo>
                      <a:pt x="2076" y="1368"/>
                    </a:lnTo>
                    <a:lnTo>
                      <a:pt x="2076" y="1346"/>
                    </a:lnTo>
                    <a:lnTo>
                      <a:pt x="2053" y="1300"/>
                    </a:lnTo>
                    <a:lnTo>
                      <a:pt x="1961" y="1254"/>
                    </a:lnTo>
                    <a:close/>
                    <a:moveTo>
                      <a:pt x="3170" y="0"/>
                    </a:moveTo>
                    <a:lnTo>
                      <a:pt x="2646" y="91"/>
                    </a:lnTo>
                    <a:lnTo>
                      <a:pt x="2600" y="91"/>
                    </a:lnTo>
                    <a:lnTo>
                      <a:pt x="2600" y="137"/>
                    </a:lnTo>
                    <a:lnTo>
                      <a:pt x="2623" y="160"/>
                    </a:lnTo>
                    <a:lnTo>
                      <a:pt x="2646" y="183"/>
                    </a:lnTo>
                    <a:lnTo>
                      <a:pt x="3147" y="91"/>
                    </a:lnTo>
                    <a:lnTo>
                      <a:pt x="6477" y="19042"/>
                    </a:lnTo>
                    <a:lnTo>
                      <a:pt x="3444" y="19589"/>
                    </a:lnTo>
                    <a:lnTo>
                      <a:pt x="114" y="616"/>
                    </a:lnTo>
                    <a:lnTo>
                      <a:pt x="2212" y="251"/>
                    </a:lnTo>
                    <a:lnTo>
                      <a:pt x="2235" y="228"/>
                    </a:lnTo>
                    <a:lnTo>
                      <a:pt x="2235" y="205"/>
                    </a:lnTo>
                    <a:lnTo>
                      <a:pt x="2235" y="160"/>
                    </a:lnTo>
                    <a:lnTo>
                      <a:pt x="2190" y="160"/>
                    </a:lnTo>
                    <a:lnTo>
                      <a:pt x="46" y="547"/>
                    </a:lnTo>
                    <a:lnTo>
                      <a:pt x="23" y="570"/>
                    </a:lnTo>
                    <a:lnTo>
                      <a:pt x="0" y="593"/>
                    </a:lnTo>
                    <a:lnTo>
                      <a:pt x="3375" y="19635"/>
                    </a:lnTo>
                    <a:lnTo>
                      <a:pt x="3375" y="19680"/>
                    </a:lnTo>
                    <a:lnTo>
                      <a:pt x="3421" y="19680"/>
                    </a:lnTo>
                    <a:lnTo>
                      <a:pt x="6545" y="19133"/>
                    </a:lnTo>
                    <a:lnTo>
                      <a:pt x="6568" y="19110"/>
                    </a:lnTo>
                    <a:lnTo>
                      <a:pt x="6591" y="19087"/>
                    </a:lnTo>
                    <a:lnTo>
                      <a:pt x="3216" y="23"/>
                    </a:lnTo>
                    <a:lnTo>
                      <a:pt x="3216" y="0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22" name="Google Shape;2022;p37"/>
            <p:cNvGrpSpPr/>
            <p:nvPr/>
          </p:nvGrpSpPr>
          <p:grpSpPr>
            <a:xfrm>
              <a:off x="3175180" y="3864347"/>
              <a:ext cx="514778" cy="599929"/>
              <a:chOff x="3442696" y="3730560"/>
              <a:chExt cx="459378" cy="535364"/>
            </a:xfrm>
          </p:grpSpPr>
          <p:sp>
            <p:nvSpPr>
              <p:cNvPr id="2023" name="Google Shape;2023;p37"/>
              <p:cNvSpPr/>
              <p:nvPr/>
            </p:nvSpPr>
            <p:spPr>
              <a:xfrm>
                <a:off x="3469508" y="3791102"/>
                <a:ext cx="432566" cy="474822"/>
              </a:xfrm>
              <a:custGeom>
                <a:avLst/>
                <a:gdLst/>
                <a:ahLst/>
                <a:cxnLst/>
                <a:rect l="l" t="t" r="r" b="b"/>
                <a:pathLst>
                  <a:path w="7002" h="7686" extrusionOk="0">
                    <a:moveTo>
                      <a:pt x="4219" y="1"/>
                    </a:moveTo>
                    <a:lnTo>
                      <a:pt x="4151" y="24"/>
                    </a:lnTo>
                    <a:lnTo>
                      <a:pt x="4082" y="92"/>
                    </a:lnTo>
                    <a:lnTo>
                      <a:pt x="4014" y="138"/>
                    </a:lnTo>
                    <a:lnTo>
                      <a:pt x="319" y="5383"/>
                    </a:lnTo>
                    <a:lnTo>
                      <a:pt x="205" y="5565"/>
                    </a:lnTo>
                    <a:lnTo>
                      <a:pt x="114" y="5793"/>
                    </a:lnTo>
                    <a:lnTo>
                      <a:pt x="46" y="6021"/>
                    </a:lnTo>
                    <a:lnTo>
                      <a:pt x="23" y="6249"/>
                    </a:lnTo>
                    <a:lnTo>
                      <a:pt x="0" y="7207"/>
                    </a:lnTo>
                    <a:lnTo>
                      <a:pt x="0" y="7298"/>
                    </a:lnTo>
                    <a:lnTo>
                      <a:pt x="46" y="7389"/>
                    </a:lnTo>
                    <a:lnTo>
                      <a:pt x="69" y="7481"/>
                    </a:lnTo>
                    <a:lnTo>
                      <a:pt x="137" y="7549"/>
                    </a:lnTo>
                    <a:lnTo>
                      <a:pt x="205" y="7595"/>
                    </a:lnTo>
                    <a:lnTo>
                      <a:pt x="274" y="7640"/>
                    </a:lnTo>
                    <a:lnTo>
                      <a:pt x="365" y="7663"/>
                    </a:lnTo>
                    <a:lnTo>
                      <a:pt x="456" y="7686"/>
                    </a:lnTo>
                    <a:lnTo>
                      <a:pt x="2577" y="7686"/>
                    </a:lnTo>
                    <a:lnTo>
                      <a:pt x="2668" y="7663"/>
                    </a:lnTo>
                    <a:lnTo>
                      <a:pt x="2782" y="7640"/>
                    </a:lnTo>
                    <a:lnTo>
                      <a:pt x="2873" y="7572"/>
                    </a:lnTo>
                    <a:lnTo>
                      <a:pt x="2942" y="7481"/>
                    </a:lnTo>
                    <a:lnTo>
                      <a:pt x="6819" y="1916"/>
                    </a:lnTo>
                    <a:lnTo>
                      <a:pt x="6910" y="1779"/>
                    </a:lnTo>
                    <a:lnTo>
                      <a:pt x="6955" y="1643"/>
                    </a:lnTo>
                    <a:lnTo>
                      <a:pt x="7001" y="1483"/>
                    </a:lnTo>
                    <a:lnTo>
                      <a:pt x="7001" y="1323"/>
                    </a:lnTo>
                    <a:lnTo>
                      <a:pt x="6955" y="343"/>
                    </a:lnTo>
                    <a:lnTo>
                      <a:pt x="6910" y="206"/>
                    </a:lnTo>
                    <a:lnTo>
                      <a:pt x="6841" y="92"/>
                    </a:lnTo>
                    <a:lnTo>
                      <a:pt x="6727" y="24"/>
                    </a:lnTo>
                    <a:lnTo>
                      <a:pt x="6591" y="1"/>
                    </a:lnTo>
                    <a:close/>
                  </a:path>
                </a:pathLst>
              </a:custGeom>
              <a:solidFill>
                <a:srgbClr val="000000">
                  <a:alpha val="3184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24" name="Google Shape;2024;p37"/>
              <p:cNvSpPr/>
              <p:nvPr/>
            </p:nvSpPr>
            <p:spPr>
              <a:xfrm>
                <a:off x="3445538" y="3733340"/>
                <a:ext cx="450852" cy="469200"/>
              </a:xfrm>
              <a:custGeom>
                <a:avLst/>
                <a:gdLst/>
                <a:ahLst/>
                <a:cxnLst/>
                <a:rect l="l" t="t" r="r" b="b"/>
                <a:pathLst>
                  <a:path w="7298" h="7595" extrusionOk="0">
                    <a:moveTo>
                      <a:pt x="4584" y="1"/>
                    </a:moveTo>
                    <a:lnTo>
                      <a:pt x="4493" y="24"/>
                    </a:lnTo>
                    <a:lnTo>
                      <a:pt x="4424" y="69"/>
                    </a:lnTo>
                    <a:lnTo>
                      <a:pt x="4379" y="138"/>
                    </a:lnTo>
                    <a:lnTo>
                      <a:pt x="411" y="5177"/>
                    </a:lnTo>
                    <a:lnTo>
                      <a:pt x="274" y="5360"/>
                    </a:lnTo>
                    <a:lnTo>
                      <a:pt x="183" y="5588"/>
                    </a:lnTo>
                    <a:lnTo>
                      <a:pt x="114" y="5793"/>
                    </a:lnTo>
                    <a:lnTo>
                      <a:pt x="92" y="6021"/>
                    </a:lnTo>
                    <a:lnTo>
                      <a:pt x="0" y="7002"/>
                    </a:lnTo>
                    <a:lnTo>
                      <a:pt x="0" y="7093"/>
                    </a:lnTo>
                    <a:lnTo>
                      <a:pt x="23" y="7184"/>
                    </a:lnTo>
                    <a:lnTo>
                      <a:pt x="69" y="7253"/>
                    </a:lnTo>
                    <a:lnTo>
                      <a:pt x="114" y="7321"/>
                    </a:lnTo>
                    <a:lnTo>
                      <a:pt x="183" y="7389"/>
                    </a:lnTo>
                    <a:lnTo>
                      <a:pt x="251" y="7435"/>
                    </a:lnTo>
                    <a:lnTo>
                      <a:pt x="343" y="7481"/>
                    </a:lnTo>
                    <a:lnTo>
                      <a:pt x="434" y="7481"/>
                    </a:lnTo>
                    <a:lnTo>
                      <a:pt x="2532" y="7595"/>
                    </a:lnTo>
                    <a:lnTo>
                      <a:pt x="2646" y="7595"/>
                    </a:lnTo>
                    <a:lnTo>
                      <a:pt x="2760" y="7549"/>
                    </a:lnTo>
                    <a:lnTo>
                      <a:pt x="2851" y="7503"/>
                    </a:lnTo>
                    <a:lnTo>
                      <a:pt x="2919" y="7412"/>
                    </a:lnTo>
                    <a:lnTo>
                      <a:pt x="7093" y="2053"/>
                    </a:lnTo>
                    <a:lnTo>
                      <a:pt x="7184" y="1916"/>
                    </a:lnTo>
                    <a:lnTo>
                      <a:pt x="7229" y="1779"/>
                    </a:lnTo>
                    <a:lnTo>
                      <a:pt x="7275" y="1620"/>
                    </a:lnTo>
                    <a:lnTo>
                      <a:pt x="7298" y="1460"/>
                    </a:lnTo>
                    <a:lnTo>
                      <a:pt x="7298" y="480"/>
                    </a:lnTo>
                    <a:lnTo>
                      <a:pt x="7275" y="343"/>
                    </a:lnTo>
                    <a:lnTo>
                      <a:pt x="7184" y="229"/>
                    </a:lnTo>
                    <a:lnTo>
                      <a:pt x="7093" y="160"/>
                    </a:lnTo>
                    <a:lnTo>
                      <a:pt x="6956" y="115"/>
                    </a:lnTo>
                    <a:lnTo>
                      <a:pt x="4675" y="1"/>
                    </a:lnTo>
                    <a:close/>
                  </a:path>
                </a:pathLst>
              </a:custGeom>
              <a:solidFill>
                <a:srgbClr val="EB577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25" name="Google Shape;2025;p37"/>
              <p:cNvSpPr/>
              <p:nvPr/>
            </p:nvSpPr>
            <p:spPr>
              <a:xfrm>
                <a:off x="3592075" y="3733340"/>
                <a:ext cx="304316" cy="274786"/>
              </a:xfrm>
              <a:custGeom>
                <a:avLst/>
                <a:gdLst/>
                <a:ahLst/>
                <a:cxnLst/>
                <a:rect l="l" t="t" r="r" b="b"/>
                <a:pathLst>
                  <a:path w="4926" h="4448" extrusionOk="0">
                    <a:moveTo>
                      <a:pt x="2212" y="1"/>
                    </a:moveTo>
                    <a:lnTo>
                      <a:pt x="2121" y="24"/>
                    </a:lnTo>
                    <a:lnTo>
                      <a:pt x="2052" y="69"/>
                    </a:lnTo>
                    <a:lnTo>
                      <a:pt x="2007" y="138"/>
                    </a:lnTo>
                    <a:lnTo>
                      <a:pt x="0" y="2669"/>
                    </a:lnTo>
                    <a:lnTo>
                      <a:pt x="2805" y="2783"/>
                    </a:lnTo>
                    <a:lnTo>
                      <a:pt x="2851" y="4448"/>
                    </a:lnTo>
                    <a:lnTo>
                      <a:pt x="4721" y="2053"/>
                    </a:lnTo>
                    <a:lnTo>
                      <a:pt x="4812" y="1916"/>
                    </a:lnTo>
                    <a:lnTo>
                      <a:pt x="4857" y="1779"/>
                    </a:lnTo>
                    <a:lnTo>
                      <a:pt x="4903" y="1620"/>
                    </a:lnTo>
                    <a:lnTo>
                      <a:pt x="4926" y="1460"/>
                    </a:lnTo>
                    <a:lnTo>
                      <a:pt x="4926" y="480"/>
                    </a:lnTo>
                    <a:lnTo>
                      <a:pt x="4903" y="343"/>
                    </a:lnTo>
                    <a:lnTo>
                      <a:pt x="4812" y="229"/>
                    </a:lnTo>
                    <a:lnTo>
                      <a:pt x="4721" y="160"/>
                    </a:lnTo>
                    <a:lnTo>
                      <a:pt x="4584" y="115"/>
                    </a:lnTo>
                    <a:lnTo>
                      <a:pt x="2303" y="1"/>
                    </a:lnTo>
                    <a:close/>
                  </a:path>
                </a:pathLst>
              </a:custGeom>
              <a:solidFill>
                <a:srgbClr val="FBFEF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26" name="Google Shape;2026;p37"/>
              <p:cNvSpPr/>
              <p:nvPr/>
            </p:nvSpPr>
            <p:spPr>
              <a:xfrm>
                <a:off x="3621604" y="3744645"/>
                <a:ext cx="274786" cy="452273"/>
              </a:xfrm>
              <a:custGeom>
                <a:avLst/>
                <a:gdLst/>
                <a:ahLst/>
                <a:cxnLst/>
                <a:rect l="l" t="t" r="r" b="b"/>
                <a:pathLst>
                  <a:path w="4448" h="7321" extrusionOk="0">
                    <a:moveTo>
                      <a:pt x="4288" y="0"/>
                    </a:moveTo>
                    <a:lnTo>
                      <a:pt x="343" y="5200"/>
                    </a:lnTo>
                    <a:lnTo>
                      <a:pt x="252" y="5359"/>
                    </a:lnTo>
                    <a:lnTo>
                      <a:pt x="161" y="5496"/>
                    </a:lnTo>
                    <a:lnTo>
                      <a:pt x="115" y="5678"/>
                    </a:lnTo>
                    <a:lnTo>
                      <a:pt x="92" y="5838"/>
                    </a:lnTo>
                    <a:lnTo>
                      <a:pt x="1" y="7320"/>
                    </a:lnTo>
                    <a:lnTo>
                      <a:pt x="69" y="7229"/>
                    </a:lnTo>
                    <a:lnTo>
                      <a:pt x="4243" y="1870"/>
                    </a:lnTo>
                    <a:lnTo>
                      <a:pt x="4334" y="1733"/>
                    </a:lnTo>
                    <a:lnTo>
                      <a:pt x="4379" y="1596"/>
                    </a:lnTo>
                    <a:lnTo>
                      <a:pt x="4425" y="1437"/>
                    </a:lnTo>
                    <a:lnTo>
                      <a:pt x="4448" y="1277"/>
                    </a:lnTo>
                    <a:lnTo>
                      <a:pt x="4448" y="297"/>
                    </a:lnTo>
                    <a:lnTo>
                      <a:pt x="4425" y="205"/>
                    </a:lnTo>
                    <a:lnTo>
                      <a:pt x="4402" y="137"/>
                    </a:lnTo>
                    <a:lnTo>
                      <a:pt x="4357" y="69"/>
                    </a:lnTo>
                    <a:lnTo>
                      <a:pt x="4288" y="0"/>
                    </a:lnTo>
                    <a:close/>
                  </a:path>
                </a:pathLst>
              </a:custGeom>
              <a:solidFill>
                <a:srgbClr val="C43D6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27" name="Google Shape;2027;p37"/>
              <p:cNvSpPr/>
              <p:nvPr/>
            </p:nvSpPr>
            <p:spPr>
              <a:xfrm>
                <a:off x="3765361" y="3744645"/>
                <a:ext cx="131030" cy="263481"/>
              </a:xfrm>
              <a:custGeom>
                <a:avLst/>
                <a:gdLst/>
                <a:ahLst/>
                <a:cxnLst/>
                <a:rect l="l" t="t" r="r" b="b"/>
                <a:pathLst>
                  <a:path w="2121" h="4265" extrusionOk="0">
                    <a:moveTo>
                      <a:pt x="1961" y="0"/>
                    </a:moveTo>
                    <a:lnTo>
                      <a:pt x="0" y="2600"/>
                    </a:lnTo>
                    <a:lnTo>
                      <a:pt x="46" y="4265"/>
                    </a:lnTo>
                    <a:lnTo>
                      <a:pt x="1916" y="1870"/>
                    </a:lnTo>
                    <a:lnTo>
                      <a:pt x="2007" y="1733"/>
                    </a:lnTo>
                    <a:lnTo>
                      <a:pt x="2052" y="1596"/>
                    </a:lnTo>
                    <a:lnTo>
                      <a:pt x="2098" y="1437"/>
                    </a:lnTo>
                    <a:lnTo>
                      <a:pt x="2121" y="1277"/>
                    </a:lnTo>
                    <a:lnTo>
                      <a:pt x="2121" y="297"/>
                    </a:lnTo>
                    <a:lnTo>
                      <a:pt x="2098" y="205"/>
                    </a:lnTo>
                    <a:lnTo>
                      <a:pt x="2075" y="137"/>
                    </a:lnTo>
                    <a:lnTo>
                      <a:pt x="2030" y="69"/>
                    </a:lnTo>
                    <a:lnTo>
                      <a:pt x="1961" y="0"/>
                    </a:lnTo>
                    <a:close/>
                  </a:path>
                </a:pathLst>
              </a:custGeom>
              <a:solidFill>
                <a:srgbClr val="D1D3D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28" name="Google Shape;2028;p37"/>
              <p:cNvSpPr/>
              <p:nvPr/>
            </p:nvSpPr>
            <p:spPr>
              <a:xfrm>
                <a:off x="3442696" y="3730560"/>
                <a:ext cx="456536" cy="474822"/>
              </a:xfrm>
              <a:custGeom>
                <a:avLst/>
                <a:gdLst/>
                <a:ahLst/>
                <a:cxnLst/>
                <a:rect l="l" t="t" r="r" b="b"/>
                <a:pathLst>
                  <a:path w="7390" h="7686" extrusionOk="0">
                    <a:moveTo>
                      <a:pt x="4607" y="0"/>
                    </a:moveTo>
                    <a:lnTo>
                      <a:pt x="4516" y="46"/>
                    </a:lnTo>
                    <a:lnTo>
                      <a:pt x="4448" y="91"/>
                    </a:lnTo>
                    <a:lnTo>
                      <a:pt x="4379" y="160"/>
                    </a:lnTo>
                    <a:lnTo>
                      <a:pt x="731" y="4789"/>
                    </a:lnTo>
                    <a:lnTo>
                      <a:pt x="731" y="4835"/>
                    </a:lnTo>
                    <a:lnTo>
                      <a:pt x="753" y="4857"/>
                    </a:lnTo>
                    <a:lnTo>
                      <a:pt x="822" y="4857"/>
                    </a:lnTo>
                    <a:lnTo>
                      <a:pt x="4448" y="205"/>
                    </a:lnTo>
                    <a:lnTo>
                      <a:pt x="4493" y="160"/>
                    </a:lnTo>
                    <a:lnTo>
                      <a:pt x="4562" y="114"/>
                    </a:lnTo>
                    <a:lnTo>
                      <a:pt x="4630" y="91"/>
                    </a:lnTo>
                    <a:lnTo>
                      <a:pt x="4699" y="91"/>
                    </a:lnTo>
                    <a:lnTo>
                      <a:pt x="7002" y="205"/>
                    </a:lnTo>
                    <a:lnTo>
                      <a:pt x="7116" y="251"/>
                    </a:lnTo>
                    <a:lnTo>
                      <a:pt x="7207" y="297"/>
                    </a:lnTo>
                    <a:lnTo>
                      <a:pt x="7275" y="411"/>
                    </a:lnTo>
                    <a:lnTo>
                      <a:pt x="7298" y="525"/>
                    </a:lnTo>
                    <a:lnTo>
                      <a:pt x="7298" y="1505"/>
                    </a:lnTo>
                    <a:lnTo>
                      <a:pt x="7275" y="1665"/>
                    </a:lnTo>
                    <a:lnTo>
                      <a:pt x="7253" y="1802"/>
                    </a:lnTo>
                    <a:lnTo>
                      <a:pt x="7184" y="1939"/>
                    </a:lnTo>
                    <a:lnTo>
                      <a:pt x="7093" y="2075"/>
                    </a:lnTo>
                    <a:lnTo>
                      <a:pt x="2943" y="7434"/>
                    </a:lnTo>
                    <a:lnTo>
                      <a:pt x="2874" y="7503"/>
                    </a:lnTo>
                    <a:lnTo>
                      <a:pt x="2783" y="7548"/>
                    </a:lnTo>
                    <a:lnTo>
                      <a:pt x="2715" y="7594"/>
                    </a:lnTo>
                    <a:lnTo>
                      <a:pt x="2601" y="7594"/>
                    </a:lnTo>
                    <a:lnTo>
                      <a:pt x="480" y="7480"/>
                    </a:lnTo>
                    <a:lnTo>
                      <a:pt x="411" y="7480"/>
                    </a:lnTo>
                    <a:lnTo>
                      <a:pt x="343" y="7434"/>
                    </a:lnTo>
                    <a:lnTo>
                      <a:pt x="274" y="7412"/>
                    </a:lnTo>
                    <a:lnTo>
                      <a:pt x="206" y="7366"/>
                    </a:lnTo>
                    <a:lnTo>
                      <a:pt x="160" y="7298"/>
                    </a:lnTo>
                    <a:lnTo>
                      <a:pt x="138" y="7229"/>
                    </a:lnTo>
                    <a:lnTo>
                      <a:pt x="115" y="7161"/>
                    </a:lnTo>
                    <a:lnTo>
                      <a:pt x="92" y="7070"/>
                    </a:lnTo>
                    <a:lnTo>
                      <a:pt x="92" y="7047"/>
                    </a:lnTo>
                    <a:lnTo>
                      <a:pt x="183" y="6066"/>
                    </a:lnTo>
                    <a:lnTo>
                      <a:pt x="183" y="5929"/>
                    </a:lnTo>
                    <a:lnTo>
                      <a:pt x="229" y="5770"/>
                    </a:lnTo>
                    <a:lnTo>
                      <a:pt x="229" y="5724"/>
                    </a:lnTo>
                    <a:lnTo>
                      <a:pt x="206" y="5701"/>
                    </a:lnTo>
                    <a:lnTo>
                      <a:pt x="160" y="5724"/>
                    </a:lnTo>
                    <a:lnTo>
                      <a:pt x="138" y="5747"/>
                    </a:lnTo>
                    <a:lnTo>
                      <a:pt x="115" y="5906"/>
                    </a:lnTo>
                    <a:lnTo>
                      <a:pt x="92" y="6066"/>
                    </a:lnTo>
                    <a:lnTo>
                      <a:pt x="1" y="7024"/>
                    </a:lnTo>
                    <a:lnTo>
                      <a:pt x="1" y="7070"/>
                    </a:lnTo>
                    <a:lnTo>
                      <a:pt x="24" y="7161"/>
                    </a:lnTo>
                    <a:lnTo>
                      <a:pt x="46" y="7252"/>
                    </a:lnTo>
                    <a:lnTo>
                      <a:pt x="92" y="7343"/>
                    </a:lnTo>
                    <a:lnTo>
                      <a:pt x="138" y="7412"/>
                    </a:lnTo>
                    <a:lnTo>
                      <a:pt x="206" y="7480"/>
                    </a:lnTo>
                    <a:lnTo>
                      <a:pt x="297" y="7526"/>
                    </a:lnTo>
                    <a:lnTo>
                      <a:pt x="389" y="7571"/>
                    </a:lnTo>
                    <a:lnTo>
                      <a:pt x="480" y="7571"/>
                    </a:lnTo>
                    <a:lnTo>
                      <a:pt x="2578" y="7685"/>
                    </a:lnTo>
                    <a:lnTo>
                      <a:pt x="2601" y="7685"/>
                    </a:lnTo>
                    <a:lnTo>
                      <a:pt x="2715" y="7662"/>
                    </a:lnTo>
                    <a:lnTo>
                      <a:pt x="2829" y="7640"/>
                    </a:lnTo>
                    <a:lnTo>
                      <a:pt x="2920" y="7571"/>
                    </a:lnTo>
                    <a:lnTo>
                      <a:pt x="3011" y="7480"/>
                    </a:lnTo>
                    <a:lnTo>
                      <a:pt x="7161" y="2121"/>
                    </a:lnTo>
                    <a:lnTo>
                      <a:pt x="7253" y="1984"/>
                    </a:lnTo>
                    <a:lnTo>
                      <a:pt x="7321" y="1847"/>
                    </a:lnTo>
                    <a:lnTo>
                      <a:pt x="7367" y="1665"/>
                    </a:lnTo>
                    <a:lnTo>
                      <a:pt x="7389" y="1505"/>
                    </a:lnTo>
                    <a:lnTo>
                      <a:pt x="7389" y="525"/>
                    </a:lnTo>
                    <a:lnTo>
                      <a:pt x="7367" y="433"/>
                    </a:lnTo>
                    <a:lnTo>
                      <a:pt x="7344" y="365"/>
                    </a:lnTo>
                    <a:lnTo>
                      <a:pt x="7321" y="297"/>
                    </a:lnTo>
                    <a:lnTo>
                      <a:pt x="7275" y="251"/>
                    </a:lnTo>
                    <a:lnTo>
                      <a:pt x="7207" y="205"/>
                    </a:lnTo>
                    <a:lnTo>
                      <a:pt x="7161" y="160"/>
                    </a:lnTo>
                    <a:lnTo>
                      <a:pt x="7070" y="137"/>
                    </a:lnTo>
                    <a:lnTo>
                      <a:pt x="7002" y="114"/>
                    </a:lnTo>
                    <a:lnTo>
                      <a:pt x="4721" y="0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29" name="Google Shape;2029;p37"/>
              <p:cNvSpPr/>
              <p:nvPr/>
            </p:nvSpPr>
            <p:spPr>
              <a:xfrm>
                <a:off x="3463824" y="4041857"/>
                <a:ext cx="16989" cy="21190"/>
              </a:xfrm>
              <a:custGeom>
                <a:avLst/>
                <a:gdLst/>
                <a:ahLst/>
                <a:cxnLst/>
                <a:rect l="l" t="t" r="r" b="b"/>
                <a:pathLst>
                  <a:path w="275" h="343" extrusionOk="0">
                    <a:moveTo>
                      <a:pt x="206" y="1"/>
                    </a:moveTo>
                    <a:lnTo>
                      <a:pt x="183" y="24"/>
                    </a:lnTo>
                    <a:lnTo>
                      <a:pt x="92" y="161"/>
                    </a:lnTo>
                    <a:lnTo>
                      <a:pt x="1" y="275"/>
                    </a:lnTo>
                    <a:lnTo>
                      <a:pt x="1" y="297"/>
                    </a:lnTo>
                    <a:lnTo>
                      <a:pt x="24" y="320"/>
                    </a:lnTo>
                    <a:lnTo>
                      <a:pt x="47" y="343"/>
                    </a:lnTo>
                    <a:lnTo>
                      <a:pt x="69" y="320"/>
                    </a:lnTo>
                    <a:lnTo>
                      <a:pt x="161" y="206"/>
                    </a:lnTo>
                    <a:lnTo>
                      <a:pt x="252" y="69"/>
                    </a:lnTo>
                    <a:lnTo>
                      <a:pt x="275" y="47"/>
                    </a:lnTo>
                    <a:lnTo>
                      <a:pt x="252" y="24"/>
                    </a:lnTo>
                    <a:lnTo>
                      <a:pt x="206" y="1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30" name="Google Shape;2030;p37"/>
            <p:cNvGrpSpPr/>
            <p:nvPr/>
          </p:nvGrpSpPr>
          <p:grpSpPr>
            <a:xfrm>
              <a:off x="2987417" y="2934861"/>
              <a:ext cx="1198335" cy="819450"/>
              <a:chOff x="2772100" y="3099377"/>
              <a:chExt cx="1069369" cy="731260"/>
            </a:xfrm>
          </p:grpSpPr>
          <p:sp>
            <p:nvSpPr>
              <p:cNvPr id="2031" name="Google Shape;2031;p37"/>
              <p:cNvSpPr/>
              <p:nvPr/>
            </p:nvSpPr>
            <p:spPr>
              <a:xfrm>
                <a:off x="2852411" y="3121926"/>
                <a:ext cx="989058" cy="708711"/>
              </a:xfrm>
              <a:custGeom>
                <a:avLst/>
                <a:gdLst/>
                <a:ahLst/>
                <a:cxnLst/>
                <a:rect l="l" t="t" r="r" b="b"/>
                <a:pathLst>
                  <a:path w="16010" h="11472" extrusionOk="0">
                    <a:moveTo>
                      <a:pt x="16009" y="1"/>
                    </a:moveTo>
                    <a:lnTo>
                      <a:pt x="13478" y="913"/>
                    </a:lnTo>
                    <a:lnTo>
                      <a:pt x="822" y="9761"/>
                    </a:lnTo>
                    <a:lnTo>
                      <a:pt x="571" y="9943"/>
                    </a:lnTo>
                    <a:lnTo>
                      <a:pt x="138" y="10240"/>
                    </a:lnTo>
                    <a:lnTo>
                      <a:pt x="46" y="10331"/>
                    </a:lnTo>
                    <a:lnTo>
                      <a:pt x="1" y="10445"/>
                    </a:lnTo>
                    <a:lnTo>
                      <a:pt x="24" y="10582"/>
                    </a:lnTo>
                    <a:lnTo>
                      <a:pt x="69" y="10696"/>
                    </a:lnTo>
                    <a:lnTo>
                      <a:pt x="525" y="11334"/>
                    </a:lnTo>
                    <a:lnTo>
                      <a:pt x="571" y="11403"/>
                    </a:lnTo>
                    <a:lnTo>
                      <a:pt x="639" y="11426"/>
                    </a:lnTo>
                    <a:lnTo>
                      <a:pt x="708" y="11471"/>
                    </a:lnTo>
                    <a:lnTo>
                      <a:pt x="776" y="11471"/>
                    </a:lnTo>
                    <a:lnTo>
                      <a:pt x="867" y="11448"/>
                    </a:lnTo>
                    <a:lnTo>
                      <a:pt x="959" y="11403"/>
                    </a:lnTo>
                    <a:lnTo>
                      <a:pt x="1392" y="11106"/>
                    </a:lnTo>
                    <a:lnTo>
                      <a:pt x="1643" y="10947"/>
                    </a:lnTo>
                    <a:lnTo>
                      <a:pt x="14276" y="2076"/>
                    </a:lnTo>
                    <a:lnTo>
                      <a:pt x="16009" y="1"/>
                    </a:lnTo>
                    <a:close/>
                  </a:path>
                </a:pathLst>
              </a:custGeom>
              <a:solidFill>
                <a:srgbClr val="000000">
                  <a:alpha val="3184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32" name="Google Shape;2032;p37"/>
              <p:cNvSpPr/>
              <p:nvPr/>
            </p:nvSpPr>
            <p:spPr>
              <a:xfrm>
                <a:off x="2812997" y="3622078"/>
                <a:ext cx="59245" cy="84573"/>
              </a:xfrm>
              <a:custGeom>
                <a:avLst/>
                <a:gdLst/>
                <a:ahLst/>
                <a:cxnLst/>
                <a:rect l="l" t="t" r="r" b="b"/>
                <a:pathLst>
                  <a:path w="959" h="1369" extrusionOk="0">
                    <a:moveTo>
                      <a:pt x="251" y="0"/>
                    </a:moveTo>
                    <a:lnTo>
                      <a:pt x="0" y="137"/>
                    </a:lnTo>
                    <a:lnTo>
                      <a:pt x="707" y="1368"/>
                    </a:lnTo>
                    <a:lnTo>
                      <a:pt x="958" y="1232"/>
                    </a:lnTo>
                    <a:lnTo>
                      <a:pt x="25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33" name="Google Shape;2033;p37"/>
              <p:cNvSpPr/>
              <p:nvPr/>
            </p:nvSpPr>
            <p:spPr>
              <a:xfrm>
                <a:off x="2774942" y="3630542"/>
                <a:ext cx="81793" cy="95817"/>
              </a:xfrm>
              <a:custGeom>
                <a:avLst/>
                <a:gdLst/>
                <a:ahLst/>
                <a:cxnLst/>
                <a:rect l="l" t="t" r="r" b="b"/>
                <a:pathLst>
                  <a:path w="1324" h="1551" extrusionOk="0">
                    <a:moveTo>
                      <a:pt x="616" y="0"/>
                    </a:moveTo>
                    <a:lnTo>
                      <a:pt x="160" y="274"/>
                    </a:lnTo>
                    <a:lnTo>
                      <a:pt x="69" y="365"/>
                    </a:lnTo>
                    <a:lnTo>
                      <a:pt x="1" y="479"/>
                    </a:lnTo>
                    <a:lnTo>
                      <a:pt x="1" y="593"/>
                    </a:lnTo>
                    <a:lnTo>
                      <a:pt x="46" y="707"/>
                    </a:lnTo>
                    <a:lnTo>
                      <a:pt x="434" y="1391"/>
                    </a:lnTo>
                    <a:lnTo>
                      <a:pt x="525" y="1482"/>
                    </a:lnTo>
                    <a:lnTo>
                      <a:pt x="616" y="1551"/>
                    </a:lnTo>
                    <a:lnTo>
                      <a:pt x="753" y="1551"/>
                    </a:lnTo>
                    <a:lnTo>
                      <a:pt x="867" y="1505"/>
                    </a:lnTo>
                    <a:lnTo>
                      <a:pt x="1323" y="1231"/>
                    </a:lnTo>
                    <a:lnTo>
                      <a:pt x="616" y="0"/>
                    </a:lnTo>
                    <a:close/>
                  </a:path>
                </a:pathLst>
              </a:custGeom>
              <a:solidFill>
                <a:srgbClr val="EB577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34" name="Google Shape;2034;p37"/>
              <p:cNvSpPr/>
              <p:nvPr/>
            </p:nvSpPr>
            <p:spPr>
              <a:xfrm>
                <a:off x="3655459" y="3102219"/>
                <a:ext cx="160621" cy="118366"/>
              </a:xfrm>
              <a:custGeom>
                <a:avLst/>
                <a:gdLst/>
                <a:ahLst/>
                <a:cxnLst/>
                <a:rect l="l" t="t" r="r" b="b"/>
                <a:pathLst>
                  <a:path w="2600" h="1916" extrusionOk="0">
                    <a:moveTo>
                      <a:pt x="2600" y="0"/>
                    </a:moveTo>
                    <a:lnTo>
                      <a:pt x="0" y="684"/>
                    </a:lnTo>
                    <a:lnTo>
                      <a:pt x="707" y="1916"/>
                    </a:lnTo>
                    <a:lnTo>
                      <a:pt x="2600" y="0"/>
                    </a:lnTo>
                    <a:close/>
                  </a:path>
                </a:pathLst>
              </a:custGeom>
              <a:solidFill>
                <a:srgbClr val="F2CD9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35" name="Google Shape;2035;p37"/>
              <p:cNvSpPr/>
              <p:nvPr/>
            </p:nvSpPr>
            <p:spPr>
              <a:xfrm>
                <a:off x="2828503" y="3144475"/>
                <a:ext cx="870692" cy="553712"/>
              </a:xfrm>
              <a:custGeom>
                <a:avLst/>
                <a:gdLst/>
                <a:ahLst/>
                <a:cxnLst/>
                <a:rect l="l" t="t" r="r" b="b"/>
                <a:pathLst>
                  <a:path w="14094" h="8963" extrusionOk="0">
                    <a:moveTo>
                      <a:pt x="13386" y="0"/>
                    </a:moveTo>
                    <a:lnTo>
                      <a:pt x="0" y="7731"/>
                    </a:lnTo>
                    <a:lnTo>
                      <a:pt x="707" y="8963"/>
                    </a:lnTo>
                    <a:lnTo>
                      <a:pt x="14093" y="1232"/>
                    </a:lnTo>
                    <a:lnTo>
                      <a:pt x="14093" y="1164"/>
                    </a:lnTo>
                    <a:lnTo>
                      <a:pt x="14070" y="1004"/>
                    </a:lnTo>
                    <a:lnTo>
                      <a:pt x="14025" y="776"/>
                    </a:lnTo>
                    <a:lnTo>
                      <a:pt x="13979" y="639"/>
                    </a:lnTo>
                    <a:lnTo>
                      <a:pt x="13911" y="525"/>
                    </a:lnTo>
                    <a:lnTo>
                      <a:pt x="13842" y="411"/>
                    </a:lnTo>
                    <a:lnTo>
                      <a:pt x="13751" y="297"/>
                    </a:lnTo>
                    <a:lnTo>
                      <a:pt x="13569" y="137"/>
                    </a:lnTo>
                    <a:lnTo>
                      <a:pt x="13432" y="46"/>
                    </a:lnTo>
                    <a:lnTo>
                      <a:pt x="13386" y="0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36" name="Google Shape;2036;p37"/>
              <p:cNvSpPr/>
              <p:nvPr/>
            </p:nvSpPr>
            <p:spPr>
              <a:xfrm>
                <a:off x="3769562" y="3102219"/>
                <a:ext cx="46518" cy="35275"/>
              </a:xfrm>
              <a:custGeom>
                <a:avLst/>
                <a:gdLst/>
                <a:ahLst/>
                <a:cxnLst/>
                <a:rect l="l" t="t" r="r" b="b"/>
                <a:pathLst>
                  <a:path w="753" h="571" extrusionOk="0">
                    <a:moveTo>
                      <a:pt x="753" y="0"/>
                    </a:moveTo>
                    <a:lnTo>
                      <a:pt x="0" y="206"/>
                    </a:lnTo>
                    <a:lnTo>
                      <a:pt x="206" y="570"/>
                    </a:lnTo>
                    <a:lnTo>
                      <a:pt x="753" y="0"/>
                    </a:lnTo>
                    <a:close/>
                  </a:path>
                </a:pathLst>
              </a:custGeom>
              <a:solidFill>
                <a:srgbClr val="EB577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37" name="Google Shape;2037;p37"/>
              <p:cNvSpPr/>
              <p:nvPr/>
            </p:nvSpPr>
            <p:spPr>
              <a:xfrm>
                <a:off x="2828503" y="3144475"/>
                <a:ext cx="849564" cy="500212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8097" extrusionOk="0">
                    <a:moveTo>
                      <a:pt x="13386" y="0"/>
                    </a:moveTo>
                    <a:lnTo>
                      <a:pt x="0" y="7731"/>
                    </a:lnTo>
                    <a:lnTo>
                      <a:pt x="228" y="8096"/>
                    </a:lnTo>
                    <a:lnTo>
                      <a:pt x="13751" y="297"/>
                    </a:lnTo>
                    <a:lnTo>
                      <a:pt x="13614" y="160"/>
                    </a:lnTo>
                    <a:lnTo>
                      <a:pt x="13500" y="69"/>
                    </a:lnTo>
                    <a:lnTo>
                      <a:pt x="13386" y="0"/>
                    </a:lnTo>
                    <a:close/>
                  </a:path>
                </a:pathLst>
              </a:custGeom>
              <a:solidFill>
                <a:srgbClr val="F3CD6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38" name="Google Shape;2038;p37"/>
              <p:cNvSpPr/>
              <p:nvPr/>
            </p:nvSpPr>
            <p:spPr>
              <a:xfrm>
                <a:off x="2859454" y="3192353"/>
                <a:ext cx="839742" cy="505834"/>
              </a:xfrm>
              <a:custGeom>
                <a:avLst/>
                <a:gdLst/>
                <a:ahLst/>
                <a:cxnLst/>
                <a:rect l="l" t="t" r="r" b="b"/>
                <a:pathLst>
                  <a:path w="13593" h="8188" extrusionOk="0">
                    <a:moveTo>
                      <a:pt x="13524" y="1"/>
                    </a:moveTo>
                    <a:lnTo>
                      <a:pt x="1" y="7800"/>
                    </a:lnTo>
                    <a:lnTo>
                      <a:pt x="206" y="8188"/>
                    </a:lnTo>
                    <a:lnTo>
                      <a:pt x="13592" y="457"/>
                    </a:lnTo>
                    <a:lnTo>
                      <a:pt x="13592" y="320"/>
                    </a:lnTo>
                    <a:lnTo>
                      <a:pt x="13569" y="183"/>
                    </a:lnTo>
                    <a:lnTo>
                      <a:pt x="13524" y="1"/>
                    </a:lnTo>
                    <a:close/>
                  </a:path>
                </a:pathLst>
              </a:custGeom>
              <a:solidFill>
                <a:srgbClr val="F3CD6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39" name="Google Shape;2039;p37"/>
              <p:cNvSpPr/>
              <p:nvPr/>
            </p:nvSpPr>
            <p:spPr>
              <a:xfrm>
                <a:off x="2810155" y="3619236"/>
                <a:ext cx="64866" cy="90257"/>
              </a:xfrm>
              <a:custGeom>
                <a:avLst/>
                <a:gdLst/>
                <a:ahLst/>
                <a:cxnLst/>
                <a:rect l="l" t="t" r="r" b="b"/>
                <a:pathLst>
                  <a:path w="1050" h="1461" extrusionOk="0">
                    <a:moveTo>
                      <a:pt x="274" y="115"/>
                    </a:moveTo>
                    <a:lnTo>
                      <a:pt x="958" y="1255"/>
                    </a:lnTo>
                    <a:lnTo>
                      <a:pt x="781" y="1361"/>
                    </a:lnTo>
                    <a:lnTo>
                      <a:pt x="781" y="1361"/>
                    </a:lnTo>
                    <a:lnTo>
                      <a:pt x="115" y="206"/>
                    </a:lnTo>
                    <a:lnTo>
                      <a:pt x="274" y="115"/>
                    </a:lnTo>
                    <a:close/>
                    <a:moveTo>
                      <a:pt x="274" y="1"/>
                    </a:moveTo>
                    <a:lnTo>
                      <a:pt x="23" y="160"/>
                    </a:lnTo>
                    <a:lnTo>
                      <a:pt x="1" y="183"/>
                    </a:lnTo>
                    <a:lnTo>
                      <a:pt x="1" y="206"/>
                    </a:lnTo>
                    <a:lnTo>
                      <a:pt x="730" y="1437"/>
                    </a:lnTo>
                    <a:lnTo>
                      <a:pt x="753" y="1460"/>
                    </a:lnTo>
                    <a:lnTo>
                      <a:pt x="776" y="1460"/>
                    </a:lnTo>
                    <a:lnTo>
                      <a:pt x="1027" y="1323"/>
                    </a:lnTo>
                    <a:lnTo>
                      <a:pt x="1050" y="1300"/>
                    </a:lnTo>
                    <a:lnTo>
                      <a:pt x="1050" y="1255"/>
                    </a:lnTo>
                    <a:lnTo>
                      <a:pt x="343" y="23"/>
                    </a:lnTo>
                    <a:lnTo>
                      <a:pt x="320" y="1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40" name="Google Shape;2040;p37"/>
              <p:cNvSpPr/>
              <p:nvPr/>
            </p:nvSpPr>
            <p:spPr>
              <a:xfrm>
                <a:off x="2772100" y="3627700"/>
                <a:ext cx="87415" cy="101500"/>
              </a:xfrm>
              <a:custGeom>
                <a:avLst/>
                <a:gdLst/>
                <a:ahLst/>
                <a:cxnLst/>
                <a:rect l="l" t="t" r="r" b="b"/>
                <a:pathLst>
                  <a:path w="1415" h="1643" extrusionOk="0">
                    <a:moveTo>
                      <a:pt x="685" y="0"/>
                    </a:moveTo>
                    <a:lnTo>
                      <a:pt x="639" y="23"/>
                    </a:lnTo>
                    <a:lnTo>
                      <a:pt x="183" y="274"/>
                    </a:lnTo>
                    <a:lnTo>
                      <a:pt x="161" y="320"/>
                    </a:lnTo>
                    <a:lnTo>
                      <a:pt x="161" y="342"/>
                    </a:lnTo>
                    <a:lnTo>
                      <a:pt x="183" y="365"/>
                    </a:lnTo>
                    <a:lnTo>
                      <a:pt x="229" y="365"/>
                    </a:lnTo>
                    <a:lnTo>
                      <a:pt x="639" y="114"/>
                    </a:lnTo>
                    <a:lnTo>
                      <a:pt x="1324" y="1277"/>
                    </a:lnTo>
                    <a:lnTo>
                      <a:pt x="890" y="1506"/>
                    </a:lnTo>
                    <a:lnTo>
                      <a:pt x="822" y="1551"/>
                    </a:lnTo>
                    <a:lnTo>
                      <a:pt x="685" y="1551"/>
                    </a:lnTo>
                    <a:lnTo>
                      <a:pt x="617" y="1506"/>
                    </a:lnTo>
                    <a:lnTo>
                      <a:pt x="571" y="1483"/>
                    </a:lnTo>
                    <a:lnTo>
                      <a:pt x="525" y="1414"/>
                    </a:lnTo>
                    <a:lnTo>
                      <a:pt x="115" y="730"/>
                    </a:lnTo>
                    <a:lnTo>
                      <a:pt x="92" y="662"/>
                    </a:lnTo>
                    <a:lnTo>
                      <a:pt x="92" y="593"/>
                    </a:lnTo>
                    <a:lnTo>
                      <a:pt x="69" y="571"/>
                    </a:lnTo>
                    <a:lnTo>
                      <a:pt x="47" y="548"/>
                    </a:lnTo>
                    <a:lnTo>
                      <a:pt x="1" y="571"/>
                    </a:lnTo>
                    <a:lnTo>
                      <a:pt x="1" y="593"/>
                    </a:lnTo>
                    <a:lnTo>
                      <a:pt x="1" y="685"/>
                    </a:lnTo>
                    <a:lnTo>
                      <a:pt x="47" y="776"/>
                    </a:lnTo>
                    <a:lnTo>
                      <a:pt x="434" y="1460"/>
                    </a:lnTo>
                    <a:lnTo>
                      <a:pt x="503" y="1528"/>
                    </a:lnTo>
                    <a:lnTo>
                      <a:pt x="571" y="1597"/>
                    </a:lnTo>
                    <a:lnTo>
                      <a:pt x="662" y="1620"/>
                    </a:lnTo>
                    <a:lnTo>
                      <a:pt x="753" y="1642"/>
                    </a:lnTo>
                    <a:lnTo>
                      <a:pt x="845" y="1620"/>
                    </a:lnTo>
                    <a:lnTo>
                      <a:pt x="936" y="1597"/>
                    </a:lnTo>
                    <a:lnTo>
                      <a:pt x="1392" y="1323"/>
                    </a:lnTo>
                    <a:lnTo>
                      <a:pt x="1415" y="1300"/>
                    </a:lnTo>
                    <a:lnTo>
                      <a:pt x="1415" y="1255"/>
                    </a:lnTo>
                    <a:lnTo>
                      <a:pt x="708" y="23"/>
                    </a:lnTo>
                    <a:lnTo>
                      <a:pt x="685" y="0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41" name="Google Shape;2041;p37"/>
              <p:cNvSpPr/>
              <p:nvPr/>
            </p:nvSpPr>
            <p:spPr>
              <a:xfrm>
                <a:off x="3652617" y="3130390"/>
                <a:ext cx="49360" cy="16989"/>
              </a:xfrm>
              <a:custGeom>
                <a:avLst/>
                <a:gdLst/>
                <a:ahLst/>
                <a:cxnLst/>
                <a:rect l="l" t="t" r="r" b="b"/>
                <a:pathLst>
                  <a:path w="799" h="275" extrusionOk="0">
                    <a:moveTo>
                      <a:pt x="730" y="0"/>
                    </a:moveTo>
                    <a:lnTo>
                      <a:pt x="23" y="183"/>
                    </a:lnTo>
                    <a:lnTo>
                      <a:pt x="1" y="206"/>
                    </a:lnTo>
                    <a:lnTo>
                      <a:pt x="1" y="251"/>
                    </a:lnTo>
                    <a:lnTo>
                      <a:pt x="23" y="274"/>
                    </a:lnTo>
                    <a:lnTo>
                      <a:pt x="46" y="274"/>
                    </a:lnTo>
                    <a:lnTo>
                      <a:pt x="753" y="92"/>
                    </a:lnTo>
                    <a:lnTo>
                      <a:pt x="799" y="69"/>
                    </a:lnTo>
                    <a:lnTo>
                      <a:pt x="799" y="46"/>
                    </a:lnTo>
                    <a:lnTo>
                      <a:pt x="776" y="0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42" name="Google Shape;2042;p37"/>
              <p:cNvSpPr/>
              <p:nvPr/>
            </p:nvSpPr>
            <p:spPr>
              <a:xfrm>
                <a:off x="3652617" y="3130390"/>
                <a:ext cx="49360" cy="16989"/>
              </a:xfrm>
              <a:custGeom>
                <a:avLst/>
                <a:gdLst/>
                <a:ahLst/>
                <a:cxnLst/>
                <a:rect l="l" t="t" r="r" b="b"/>
                <a:pathLst>
                  <a:path w="799" h="275" fill="none" extrusionOk="0">
                    <a:moveTo>
                      <a:pt x="730" y="0"/>
                    </a:moveTo>
                    <a:lnTo>
                      <a:pt x="23" y="183"/>
                    </a:lnTo>
                    <a:lnTo>
                      <a:pt x="23" y="183"/>
                    </a:lnTo>
                    <a:lnTo>
                      <a:pt x="1" y="206"/>
                    </a:lnTo>
                    <a:lnTo>
                      <a:pt x="1" y="251"/>
                    </a:lnTo>
                    <a:lnTo>
                      <a:pt x="1" y="251"/>
                    </a:lnTo>
                    <a:lnTo>
                      <a:pt x="23" y="274"/>
                    </a:lnTo>
                    <a:lnTo>
                      <a:pt x="46" y="274"/>
                    </a:lnTo>
                    <a:lnTo>
                      <a:pt x="753" y="92"/>
                    </a:lnTo>
                    <a:lnTo>
                      <a:pt x="753" y="92"/>
                    </a:lnTo>
                    <a:lnTo>
                      <a:pt x="799" y="69"/>
                    </a:lnTo>
                    <a:lnTo>
                      <a:pt x="799" y="46"/>
                    </a:lnTo>
                    <a:lnTo>
                      <a:pt x="799" y="46"/>
                    </a:lnTo>
                    <a:lnTo>
                      <a:pt x="776" y="0"/>
                    </a:lnTo>
                    <a:lnTo>
                      <a:pt x="73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43" name="Google Shape;2043;p37"/>
              <p:cNvSpPr/>
              <p:nvPr/>
            </p:nvSpPr>
            <p:spPr>
              <a:xfrm>
                <a:off x="3696294" y="3099377"/>
                <a:ext cx="122628" cy="124049"/>
              </a:xfrm>
              <a:custGeom>
                <a:avLst/>
                <a:gdLst/>
                <a:ahLst/>
                <a:cxnLst/>
                <a:rect l="l" t="t" r="r" b="b"/>
                <a:pathLst>
                  <a:path w="1985" h="2008" extrusionOk="0">
                    <a:moveTo>
                      <a:pt x="1939" y="1"/>
                    </a:moveTo>
                    <a:lnTo>
                      <a:pt x="343" y="434"/>
                    </a:lnTo>
                    <a:lnTo>
                      <a:pt x="320" y="457"/>
                    </a:lnTo>
                    <a:lnTo>
                      <a:pt x="297" y="480"/>
                    </a:lnTo>
                    <a:lnTo>
                      <a:pt x="320" y="502"/>
                    </a:lnTo>
                    <a:lnTo>
                      <a:pt x="365" y="502"/>
                    </a:lnTo>
                    <a:lnTo>
                      <a:pt x="1779" y="138"/>
                    </a:lnTo>
                    <a:lnTo>
                      <a:pt x="1" y="1939"/>
                    </a:lnTo>
                    <a:lnTo>
                      <a:pt x="1" y="1962"/>
                    </a:lnTo>
                    <a:lnTo>
                      <a:pt x="1" y="2008"/>
                    </a:lnTo>
                    <a:lnTo>
                      <a:pt x="69" y="2008"/>
                    </a:lnTo>
                    <a:lnTo>
                      <a:pt x="1962" y="92"/>
                    </a:lnTo>
                    <a:lnTo>
                      <a:pt x="1985" y="69"/>
                    </a:lnTo>
                    <a:lnTo>
                      <a:pt x="1985" y="24"/>
                    </a:lnTo>
                    <a:lnTo>
                      <a:pt x="1962" y="1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44" name="Google Shape;2044;p37"/>
              <p:cNvSpPr/>
              <p:nvPr/>
            </p:nvSpPr>
            <p:spPr>
              <a:xfrm>
                <a:off x="2825661" y="3141633"/>
                <a:ext cx="876314" cy="559395"/>
              </a:xfrm>
              <a:custGeom>
                <a:avLst/>
                <a:gdLst/>
                <a:ahLst/>
                <a:cxnLst/>
                <a:rect l="l" t="t" r="r" b="b"/>
                <a:pathLst>
                  <a:path w="14185" h="9055" extrusionOk="0">
                    <a:moveTo>
                      <a:pt x="13431" y="106"/>
                    </a:moveTo>
                    <a:lnTo>
                      <a:pt x="13478" y="138"/>
                    </a:lnTo>
                    <a:lnTo>
                      <a:pt x="13615" y="229"/>
                    </a:lnTo>
                    <a:lnTo>
                      <a:pt x="13774" y="389"/>
                    </a:lnTo>
                    <a:lnTo>
                      <a:pt x="13866" y="480"/>
                    </a:lnTo>
                    <a:lnTo>
                      <a:pt x="13934" y="594"/>
                    </a:lnTo>
                    <a:lnTo>
                      <a:pt x="14025" y="776"/>
                    </a:lnTo>
                    <a:lnTo>
                      <a:pt x="14071" y="981"/>
                    </a:lnTo>
                    <a:lnTo>
                      <a:pt x="14094" y="1141"/>
                    </a:lnTo>
                    <a:lnTo>
                      <a:pt x="14094" y="1255"/>
                    </a:lnTo>
                    <a:lnTo>
                      <a:pt x="14094" y="1268"/>
                    </a:lnTo>
                    <a:lnTo>
                      <a:pt x="776" y="8940"/>
                    </a:lnTo>
                    <a:lnTo>
                      <a:pt x="115" y="7800"/>
                    </a:lnTo>
                    <a:lnTo>
                      <a:pt x="13431" y="106"/>
                    </a:lnTo>
                    <a:close/>
                    <a:moveTo>
                      <a:pt x="13455" y="1"/>
                    </a:moveTo>
                    <a:lnTo>
                      <a:pt x="13409" y="24"/>
                    </a:lnTo>
                    <a:lnTo>
                      <a:pt x="23" y="7732"/>
                    </a:lnTo>
                    <a:lnTo>
                      <a:pt x="1" y="7754"/>
                    </a:lnTo>
                    <a:lnTo>
                      <a:pt x="1" y="7800"/>
                    </a:lnTo>
                    <a:lnTo>
                      <a:pt x="730" y="9031"/>
                    </a:lnTo>
                    <a:lnTo>
                      <a:pt x="753" y="9054"/>
                    </a:lnTo>
                    <a:lnTo>
                      <a:pt x="776" y="9054"/>
                    </a:lnTo>
                    <a:lnTo>
                      <a:pt x="14162" y="1324"/>
                    </a:lnTo>
                    <a:lnTo>
                      <a:pt x="14185" y="1278"/>
                    </a:lnTo>
                    <a:lnTo>
                      <a:pt x="14185" y="1255"/>
                    </a:lnTo>
                    <a:lnTo>
                      <a:pt x="14185" y="1141"/>
                    </a:lnTo>
                    <a:lnTo>
                      <a:pt x="14162" y="959"/>
                    </a:lnTo>
                    <a:lnTo>
                      <a:pt x="14094" y="753"/>
                    </a:lnTo>
                    <a:lnTo>
                      <a:pt x="14002" y="548"/>
                    </a:lnTo>
                    <a:lnTo>
                      <a:pt x="13934" y="411"/>
                    </a:lnTo>
                    <a:lnTo>
                      <a:pt x="13843" y="320"/>
                    </a:lnTo>
                    <a:lnTo>
                      <a:pt x="13660" y="138"/>
                    </a:lnTo>
                    <a:lnTo>
                      <a:pt x="13501" y="46"/>
                    </a:lnTo>
                    <a:lnTo>
                      <a:pt x="13455" y="1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45" name="Google Shape;2045;p37"/>
              <p:cNvSpPr/>
              <p:nvPr/>
            </p:nvSpPr>
            <p:spPr>
              <a:xfrm>
                <a:off x="3766720" y="3099377"/>
                <a:ext cx="52202" cy="40958"/>
              </a:xfrm>
              <a:custGeom>
                <a:avLst/>
                <a:gdLst/>
                <a:ahLst/>
                <a:cxnLst/>
                <a:rect l="l" t="t" r="r" b="b"/>
                <a:pathLst>
                  <a:path w="845" h="663" extrusionOk="0">
                    <a:moveTo>
                      <a:pt x="639" y="138"/>
                    </a:moveTo>
                    <a:lnTo>
                      <a:pt x="263" y="534"/>
                    </a:lnTo>
                    <a:lnTo>
                      <a:pt x="115" y="274"/>
                    </a:lnTo>
                    <a:lnTo>
                      <a:pt x="639" y="138"/>
                    </a:lnTo>
                    <a:close/>
                    <a:moveTo>
                      <a:pt x="799" y="1"/>
                    </a:moveTo>
                    <a:lnTo>
                      <a:pt x="46" y="206"/>
                    </a:lnTo>
                    <a:lnTo>
                      <a:pt x="1" y="229"/>
                    </a:lnTo>
                    <a:lnTo>
                      <a:pt x="1" y="274"/>
                    </a:lnTo>
                    <a:lnTo>
                      <a:pt x="206" y="639"/>
                    </a:lnTo>
                    <a:lnTo>
                      <a:pt x="252" y="662"/>
                    </a:lnTo>
                    <a:lnTo>
                      <a:pt x="274" y="639"/>
                    </a:lnTo>
                    <a:lnTo>
                      <a:pt x="822" y="92"/>
                    </a:lnTo>
                    <a:lnTo>
                      <a:pt x="845" y="69"/>
                    </a:lnTo>
                    <a:lnTo>
                      <a:pt x="845" y="24"/>
                    </a:lnTo>
                    <a:lnTo>
                      <a:pt x="822" y="1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46" name="Google Shape;2046;p37"/>
            <p:cNvGrpSpPr/>
            <p:nvPr/>
          </p:nvGrpSpPr>
          <p:grpSpPr>
            <a:xfrm>
              <a:off x="987093" y="2514552"/>
              <a:ext cx="712996" cy="1349801"/>
              <a:chOff x="7148393" y="3481390"/>
              <a:chExt cx="636263" cy="1204535"/>
            </a:xfrm>
          </p:grpSpPr>
          <p:sp>
            <p:nvSpPr>
              <p:cNvPr id="2047" name="Google Shape;2047;p37"/>
              <p:cNvSpPr/>
              <p:nvPr/>
            </p:nvSpPr>
            <p:spPr>
              <a:xfrm>
                <a:off x="7167523" y="3484820"/>
                <a:ext cx="617133" cy="1148979"/>
              </a:xfrm>
              <a:custGeom>
                <a:avLst/>
                <a:gdLst/>
                <a:ahLst/>
                <a:cxnLst/>
                <a:rect l="l" t="t" r="r" b="b"/>
                <a:pathLst>
                  <a:path w="8097" h="15075" extrusionOk="0">
                    <a:moveTo>
                      <a:pt x="1" y="1"/>
                    </a:moveTo>
                    <a:lnTo>
                      <a:pt x="183" y="320"/>
                    </a:lnTo>
                    <a:lnTo>
                      <a:pt x="297" y="639"/>
                    </a:lnTo>
                    <a:lnTo>
                      <a:pt x="388" y="913"/>
                    </a:lnTo>
                    <a:lnTo>
                      <a:pt x="457" y="1187"/>
                    </a:lnTo>
                    <a:lnTo>
                      <a:pt x="479" y="1437"/>
                    </a:lnTo>
                    <a:lnTo>
                      <a:pt x="502" y="1688"/>
                    </a:lnTo>
                    <a:lnTo>
                      <a:pt x="502" y="2144"/>
                    </a:lnTo>
                    <a:lnTo>
                      <a:pt x="525" y="2578"/>
                    </a:lnTo>
                    <a:lnTo>
                      <a:pt x="571" y="2783"/>
                    </a:lnTo>
                    <a:lnTo>
                      <a:pt x="616" y="2988"/>
                    </a:lnTo>
                    <a:lnTo>
                      <a:pt x="707" y="3216"/>
                    </a:lnTo>
                    <a:lnTo>
                      <a:pt x="844" y="3421"/>
                    </a:lnTo>
                    <a:lnTo>
                      <a:pt x="1004" y="3627"/>
                    </a:lnTo>
                    <a:lnTo>
                      <a:pt x="1232" y="3855"/>
                    </a:lnTo>
                    <a:lnTo>
                      <a:pt x="6819" y="14710"/>
                    </a:lnTo>
                    <a:lnTo>
                      <a:pt x="6865" y="14801"/>
                    </a:lnTo>
                    <a:lnTo>
                      <a:pt x="6933" y="14869"/>
                    </a:lnTo>
                    <a:lnTo>
                      <a:pt x="7070" y="14983"/>
                    </a:lnTo>
                    <a:lnTo>
                      <a:pt x="7230" y="15052"/>
                    </a:lnTo>
                    <a:lnTo>
                      <a:pt x="7412" y="15074"/>
                    </a:lnTo>
                    <a:lnTo>
                      <a:pt x="7572" y="15052"/>
                    </a:lnTo>
                    <a:lnTo>
                      <a:pt x="7731" y="15006"/>
                    </a:lnTo>
                    <a:lnTo>
                      <a:pt x="7845" y="14938"/>
                    </a:lnTo>
                    <a:lnTo>
                      <a:pt x="7936" y="14846"/>
                    </a:lnTo>
                    <a:lnTo>
                      <a:pt x="8005" y="14732"/>
                    </a:lnTo>
                    <a:lnTo>
                      <a:pt x="8050" y="14618"/>
                    </a:lnTo>
                    <a:lnTo>
                      <a:pt x="8073" y="14482"/>
                    </a:lnTo>
                    <a:lnTo>
                      <a:pt x="8096" y="14368"/>
                    </a:lnTo>
                    <a:lnTo>
                      <a:pt x="8073" y="14231"/>
                    </a:lnTo>
                    <a:lnTo>
                      <a:pt x="8005" y="14094"/>
                    </a:lnTo>
                    <a:lnTo>
                      <a:pt x="2418" y="3239"/>
                    </a:lnTo>
                    <a:lnTo>
                      <a:pt x="2441" y="3079"/>
                    </a:lnTo>
                    <a:lnTo>
                      <a:pt x="2418" y="2943"/>
                    </a:lnTo>
                    <a:lnTo>
                      <a:pt x="2349" y="2646"/>
                    </a:lnTo>
                    <a:lnTo>
                      <a:pt x="2235" y="2350"/>
                    </a:lnTo>
                    <a:lnTo>
                      <a:pt x="2099" y="2076"/>
                    </a:lnTo>
                    <a:lnTo>
                      <a:pt x="1916" y="1780"/>
                    </a:lnTo>
                    <a:lnTo>
                      <a:pt x="1711" y="1529"/>
                    </a:lnTo>
                    <a:lnTo>
                      <a:pt x="1483" y="1278"/>
                    </a:lnTo>
                    <a:lnTo>
                      <a:pt x="1255" y="1027"/>
                    </a:lnTo>
                    <a:lnTo>
                      <a:pt x="799" y="616"/>
                    </a:lnTo>
                    <a:lnTo>
                      <a:pt x="411" y="297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000000">
                  <a:alpha val="3184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 baseline="3000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48" name="Google Shape;2048;p37"/>
              <p:cNvSpPr/>
              <p:nvPr/>
            </p:nvSpPr>
            <p:spPr>
              <a:xfrm>
                <a:off x="7216225" y="3747306"/>
                <a:ext cx="443281" cy="935189"/>
              </a:xfrm>
              <a:custGeom>
                <a:avLst/>
                <a:gdLst/>
                <a:ahLst/>
                <a:cxnLst/>
                <a:rect l="l" t="t" r="r" b="b"/>
                <a:pathLst>
                  <a:path w="5816" h="12270" extrusionOk="0">
                    <a:moveTo>
                      <a:pt x="1254" y="0"/>
                    </a:moveTo>
                    <a:lnTo>
                      <a:pt x="0" y="502"/>
                    </a:lnTo>
                    <a:lnTo>
                      <a:pt x="4515" y="11859"/>
                    </a:lnTo>
                    <a:lnTo>
                      <a:pt x="4584" y="11973"/>
                    </a:lnTo>
                    <a:lnTo>
                      <a:pt x="4675" y="12087"/>
                    </a:lnTo>
                    <a:lnTo>
                      <a:pt x="4766" y="12155"/>
                    </a:lnTo>
                    <a:lnTo>
                      <a:pt x="4880" y="12223"/>
                    </a:lnTo>
                    <a:lnTo>
                      <a:pt x="4994" y="12269"/>
                    </a:lnTo>
                    <a:lnTo>
                      <a:pt x="5268" y="12269"/>
                    </a:lnTo>
                    <a:lnTo>
                      <a:pt x="5382" y="12223"/>
                    </a:lnTo>
                    <a:lnTo>
                      <a:pt x="5519" y="12178"/>
                    </a:lnTo>
                    <a:lnTo>
                      <a:pt x="5610" y="12087"/>
                    </a:lnTo>
                    <a:lnTo>
                      <a:pt x="5701" y="11973"/>
                    </a:lnTo>
                    <a:lnTo>
                      <a:pt x="5770" y="11881"/>
                    </a:lnTo>
                    <a:lnTo>
                      <a:pt x="5792" y="11745"/>
                    </a:lnTo>
                    <a:lnTo>
                      <a:pt x="5815" y="11608"/>
                    </a:lnTo>
                    <a:lnTo>
                      <a:pt x="5815" y="11494"/>
                    </a:lnTo>
                    <a:lnTo>
                      <a:pt x="5770" y="11357"/>
                    </a:lnTo>
                    <a:lnTo>
                      <a:pt x="1254" y="0"/>
                    </a:lnTo>
                    <a:close/>
                  </a:path>
                </a:pathLst>
              </a:custGeom>
              <a:solidFill>
                <a:srgbClr val="C17E4D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 baseline="3000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49" name="Google Shape;2049;p37"/>
              <p:cNvSpPr/>
              <p:nvPr/>
            </p:nvSpPr>
            <p:spPr>
              <a:xfrm>
                <a:off x="7151899" y="3484820"/>
                <a:ext cx="159981" cy="307766"/>
              </a:xfrm>
              <a:custGeom>
                <a:avLst/>
                <a:gdLst/>
                <a:ahLst/>
                <a:cxnLst/>
                <a:rect l="l" t="t" r="r" b="b"/>
                <a:pathLst>
                  <a:path w="2099" h="4038" extrusionOk="0">
                    <a:moveTo>
                      <a:pt x="0" y="1"/>
                    </a:moveTo>
                    <a:lnTo>
                      <a:pt x="137" y="343"/>
                    </a:lnTo>
                    <a:lnTo>
                      <a:pt x="228" y="662"/>
                    </a:lnTo>
                    <a:lnTo>
                      <a:pt x="297" y="959"/>
                    </a:lnTo>
                    <a:lnTo>
                      <a:pt x="320" y="1232"/>
                    </a:lnTo>
                    <a:lnTo>
                      <a:pt x="320" y="1483"/>
                    </a:lnTo>
                    <a:lnTo>
                      <a:pt x="320" y="1734"/>
                    </a:lnTo>
                    <a:lnTo>
                      <a:pt x="297" y="2190"/>
                    </a:lnTo>
                    <a:lnTo>
                      <a:pt x="274" y="2623"/>
                    </a:lnTo>
                    <a:lnTo>
                      <a:pt x="274" y="2829"/>
                    </a:lnTo>
                    <a:lnTo>
                      <a:pt x="320" y="3034"/>
                    </a:lnTo>
                    <a:lnTo>
                      <a:pt x="388" y="3262"/>
                    </a:lnTo>
                    <a:lnTo>
                      <a:pt x="502" y="3490"/>
                    </a:lnTo>
                    <a:lnTo>
                      <a:pt x="639" y="3718"/>
                    </a:lnTo>
                    <a:lnTo>
                      <a:pt x="844" y="3946"/>
                    </a:lnTo>
                    <a:lnTo>
                      <a:pt x="1597" y="4037"/>
                    </a:lnTo>
                    <a:lnTo>
                      <a:pt x="2098" y="3444"/>
                    </a:lnTo>
                    <a:lnTo>
                      <a:pt x="2098" y="3307"/>
                    </a:lnTo>
                    <a:lnTo>
                      <a:pt x="2098" y="3148"/>
                    </a:lnTo>
                    <a:lnTo>
                      <a:pt x="2075" y="2851"/>
                    </a:lnTo>
                    <a:lnTo>
                      <a:pt x="1984" y="2555"/>
                    </a:lnTo>
                    <a:lnTo>
                      <a:pt x="1870" y="2258"/>
                    </a:lnTo>
                    <a:lnTo>
                      <a:pt x="1711" y="1962"/>
                    </a:lnTo>
                    <a:lnTo>
                      <a:pt x="1528" y="1665"/>
                    </a:lnTo>
                    <a:lnTo>
                      <a:pt x="1346" y="1392"/>
                    </a:lnTo>
                    <a:lnTo>
                      <a:pt x="1141" y="1141"/>
                    </a:lnTo>
                    <a:lnTo>
                      <a:pt x="730" y="685"/>
                    </a:lnTo>
                    <a:lnTo>
                      <a:pt x="342" y="32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2CD9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 baseline="3000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50" name="Google Shape;2050;p37"/>
              <p:cNvSpPr/>
              <p:nvPr/>
            </p:nvSpPr>
            <p:spPr>
              <a:xfrm>
                <a:off x="7151899" y="3484820"/>
                <a:ext cx="95653" cy="139173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826" extrusionOk="0">
                    <a:moveTo>
                      <a:pt x="0" y="1"/>
                    </a:moveTo>
                    <a:lnTo>
                      <a:pt x="114" y="274"/>
                    </a:lnTo>
                    <a:lnTo>
                      <a:pt x="183" y="525"/>
                    </a:lnTo>
                    <a:lnTo>
                      <a:pt x="251" y="776"/>
                    </a:lnTo>
                    <a:lnTo>
                      <a:pt x="297" y="1004"/>
                    </a:lnTo>
                    <a:lnTo>
                      <a:pt x="320" y="1232"/>
                    </a:lnTo>
                    <a:lnTo>
                      <a:pt x="320" y="1437"/>
                    </a:lnTo>
                    <a:lnTo>
                      <a:pt x="320" y="1825"/>
                    </a:lnTo>
                    <a:lnTo>
                      <a:pt x="456" y="1825"/>
                    </a:lnTo>
                    <a:lnTo>
                      <a:pt x="593" y="1802"/>
                    </a:lnTo>
                    <a:lnTo>
                      <a:pt x="707" y="1757"/>
                    </a:lnTo>
                    <a:lnTo>
                      <a:pt x="753" y="1711"/>
                    </a:lnTo>
                    <a:lnTo>
                      <a:pt x="798" y="1643"/>
                    </a:lnTo>
                    <a:lnTo>
                      <a:pt x="867" y="1529"/>
                    </a:lnTo>
                    <a:lnTo>
                      <a:pt x="981" y="1415"/>
                    </a:lnTo>
                    <a:lnTo>
                      <a:pt x="1118" y="1346"/>
                    </a:lnTo>
                    <a:lnTo>
                      <a:pt x="1255" y="1301"/>
                    </a:lnTo>
                    <a:lnTo>
                      <a:pt x="1026" y="1027"/>
                    </a:lnTo>
                    <a:lnTo>
                      <a:pt x="798" y="776"/>
                    </a:lnTo>
                    <a:lnTo>
                      <a:pt x="411" y="366"/>
                    </a:lnTo>
                    <a:lnTo>
                      <a:pt x="114" y="9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EB577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 baseline="3000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51" name="Google Shape;2051;p37"/>
              <p:cNvSpPr/>
              <p:nvPr/>
            </p:nvSpPr>
            <p:spPr>
              <a:xfrm>
                <a:off x="7148393" y="3481390"/>
                <a:ext cx="166916" cy="314626"/>
              </a:xfrm>
              <a:custGeom>
                <a:avLst/>
                <a:gdLst/>
                <a:ahLst/>
                <a:cxnLst/>
                <a:rect l="l" t="t" r="r" b="b"/>
                <a:pathLst>
                  <a:path w="2190" h="4128" extrusionOk="0">
                    <a:moveTo>
                      <a:pt x="143" y="198"/>
                    </a:moveTo>
                    <a:lnTo>
                      <a:pt x="457" y="479"/>
                    </a:lnTo>
                    <a:lnTo>
                      <a:pt x="799" y="821"/>
                    </a:lnTo>
                    <a:lnTo>
                      <a:pt x="1164" y="1232"/>
                    </a:lnTo>
                    <a:lnTo>
                      <a:pt x="1346" y="1460"/>
                    </a:lnTo>
                    <a:lnTo>
                      <a:pt x="1506" y="1710"/>
                    </a:lnTo>
                    <a:lnTo>
                      <a:pt x="1665" y="1961"/>
                    </a:lnTo>
                    <a:lnTo>
                      <a:pt x="1825" y="2212"/>
                    </a:lnTo>
                    <a:lnTo>
                      <a:pt x="1939" y="2463"/>
                    </a:lnTo>
                    <a:lnTo>
                      <a:pt x="2030" y="2737"/>
                    </a:lnTo>
                    <a:lnTo>
                      <a:pt x="2099" y="3010"/>
                    </a:lnTo>
                    <a:lnTo>
                      <a:pt x="2099" y="3261"/>
                    </a:lnTo>
                    <a:lnTo>
                      <a:pt x="2099" y="3466"/>
                    </a:lnTo>
                    <a:lnTo>
                      <a:pt x="1620" y="4037"/>
                    </a:lnTo>
                    <a:lnTo>
                      <a:pt x="893" y="3946"/>
                    </a:lnTo>
                    <a:lnTo>
                      <a:pt x="893" y="3946"/>
                    </a:lnTo>
                    <a:lnTo>
                      <a:pt x="753" y="3786"/>
                    </a:lnTo>
                    <a:lnTo>
                      <a:pt x="639" y="3603"/>
                    </a:lnTo>
                    <a:lnTo>
                      <a:pt x="548" y="3421"/>
                    </a:lnTo>
                    <a:lnTo>
                      <a:pt x="457" y="3261"/>
                    </a:lnTo>
                    <a:lnTo>
                      <a:pt x="411" y="3102"/>
                    </a:lnTo>
                    <a:lnTo>
                      <a:pt x="388" y="2942"/>
                    </a:lnTo>
                    <a:lnTo>
                      <a:pt x="366" y="2623"/>
                    </a:lnTo>
                    <a:lnTo>
                      <a:pt x="366" y="2372"/>
                    </a:lnTo>
                    <a:lnTo>
                      <a:pt x="388" y="2098"/>
                    </a:lnTo>
                    <a:lnTo>
                      <a:pt x="411" y="1825"/>
                    </a:lnTo>
                    <a:lnTo>
                      <a:pt x="411" y="1528"/>
                    </a:lnTo>
                    <a:lnTo>
                      <a:pt x="411" y="1209"/>
                    </a:lnTo>
                    <a:lnTo>
                      <a:pt x="343" y="844"/>
                    </a:lnTo>
                    <a:lnTo>
                      <a:pt x="252" y="456"/>
                    </a:lnTo>
                    <a:lnTo>
                      <a:pt x="143" y="198"/>
                    </a:lnTo>
                    <a:close/>
                    <a:moveTo>
                      <a:pt x="1" y="0"/>
                    </a:moveTo>
                    <a:lnTo>
                      <a:pt x="1" y="46"/>
                    </a:lnTo>
                    <a:lnTo>
                      <a:pt x="1" y="69"/>
                    </a:lnTo>
                    <a:lnTo>
                      <a:pt x="7" y="85"/>
                    </a:lnTo>
                    <a:lnTo>
                      <a:pt x="7" y="85"/>
                    </a:lnTo>
                    <a:lnTo>
                      <a:pt x="1" y="91"/>
                    </a:lnTo>
                    <a:lnTo>
                      <a:pt x="10" y="91"/>
                    </a:lnTo>
                    <a:lnTo>
                      <a:pt x="160" y="479"/>
                    </a:lnTo>
                    <a:lnTo>
                      <a:pt x="252" y="867"/>
                    </a:lnTo>
                    <a:lnTo>
                      <a:pt x="320" y="1209"/>
                    </a:lnTo>
                    <a:lnTo>
                      <a:pt x="320" y="1528"/>
                    </a:lnTo>
                    <a:lnTo>
                      <a:pt x="320" y="1825"/>
                    </a:lnTo>
                    <a:lnTo>
                      <a:pt x="297" y="2098"/>
                    </a:lnTo>
                    <a:lnTo>
                      <a:pt x="274" y="2349"/>
                    </a:lnTo>
                    <a:lnTo>
                      <a:pt x="274" y="2623"/>
                    </a:lnTo>
                    <a:lnTo>
                      <a:pt x="274" y="2782"/>
                    </a:lnTo>
                    <a:lnTo>
                      <a:pt x="297" y="2942"/>
                    </a:lnTo>
                    <a:lnTo>
                      <a:pt x="320" y="3124"/>
                    </a:lnTo>
                    <a:lnTo>
                      <a:pt x="388" y="3284"/>
                    </a:lnTo>
                    <a:lnTo>
                      <a:pt x="457" y="3466"/>
                    </a:lnTo>
                    <a:lnTo>
                      <a:pt x="571" y="3649"/>
                    </a:lnTo>
                    <a:lnTo>
                      <a:pt x="685" y="3831"/>
                    </a:lnTo>
                    <a:lnTo>
                      <a:pt x="844" y="4037"/>
                    </a:lnTo>
                    <a:lnTo>
                      <a:pt x="890" y="4037"/>
                    </a:lnTo>
                    <a:lnTo>
                      <a:pt x="1643" y="4128"/>
                    </a:lnTo>
                    <a:lnTo>
                      <a:pt x="1688" y="4105"/>
                    </a:lnTo>
                    <a:lnTo>
                      <a:pt x="2167" y="3535"/>
                    </a:lnTo>
                    <a:lnTo>
                      <a:pt x="2190" y="3512"/>
                    </a:lnTo>
                    <a:lnTo>
                      <a:pt x="2190" y="3261"/>
                    </a:lnTo>
                    <a:lnTo>
                      <a:pt x="2167" y="2965"/>
                    </a:lnTo>
                    <a:lnTo>
                      <a:pt x="2099" y="2668"/>
                    </a:lnTo>
                    <a:lnTo>
                      <a:pt x="2007" y="2395"/>
                    </a:lnTo>
                    <a:lnTo>
                      <a:pt x="1871" y="2098"/>
                    </a:lnTo>
                    <a:lnTo>
                      <a:pt x="1711" y="1825"/>
                    </a:lnTo>
                    <a:lnTo>
                      <a:pt x="1529" y="1551"/>
                    </a:lnTo>
                    <a:lnTo>
                      <a:pt x="1323" y="1300"/>
                    </a:lnTo>
                    <a:lnTo>
                      <a:pt x="1141" y="1049"/>
                    </a:lnTo>
                    <a:lnTo>
                      <a:pt x="730" y="639"/>
                    </a:lnTo>
                    <a:lnTo>
                      <a:pt x="388" y="297"/>
                    </a:lnTo>
                    <a:lnTo>
                      <a:pt x="69" y="23"/>
                    </a:lnTo>
                    <a:lnTo>
                      <a:pt x="69" y="23"/>
                    </a:lnTo>
                    <a:lnTo>
                      <a:pt x="69" y="23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 baseline="3000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52" name="Google Shape;2052;p37"/>
              <p:cNvSpPr/>
              <p:nvPr/>
            </p:nvSpPr>
            <p:spPr>
              <a:xfrm>
                <a:off x="7216225" y="3747306"/>
                <a:ext cx="126902" cy="118213"/>
              </a:xfrm>
              <a:custGeom>
                <a:avLst/>
                <a:gdLst/>
                <a:ahLst/>
                <a:cxnLst/>
                <a:rect l="l" t="t" r="r" b="b"/>
                <a:pathLst>
                  <a:path w="1665" h="1551" extrusionOk="0">
                    <a:moveTo>
                      <a:pt x="1254" y="0"/>
                    </a:moveTo>
                    <a:lnTo>
                      <a:pt x="0" y="502"/>
                    </a:lnTo>
                    <a:lnTo>
                      <a:pt x="411" y="1551"/>
                    </a:lnTo>
                    <a:lnTo>
                      <a:pt x="1665" y="1072"/>
                    </a:lnTo>
                    <a:lnTo>
                      <a:pt x="125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 baseline="3000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53" name="Google Shape;2053;p37"/>
              <p:cNvSpPr/>
              <p:nvPr/>
            </p:nvSpPr>
            <p:spPr>
              <a:xfrm>
                <a:off x="7504700" y="4470287"/>
                <a:ext cx="154798" cy="212190"/>
              </a:xfrm>
              <a:custGeom>
                <a:avLst/>
                <a:gdLst/>
                <a:ahLst/>
                <a:cxnLst/>
                <a:rect l="l" t="t" r="r" b="b"/>
                <a:pathLst>
                  <a:path w="2031" h="2784" extrusionOk="0">
                    <a:moveTo>
                      <a:pt x="1255" y="1"/>
                    </a:moveTo>
                    <a:lnTo>
                      <a:pt x="1" y="503"/>
                    </a:lnTo>
                    <a:lnTo>
                      <a:pt x="730" y="2373"/>
                    </a:lnTo>
                    <a:lnTo>
                      <a:pt x="799" y="2487"/>
                    </a:lnTo>
                    <a:lnTo>
                      <a:pt x="890" y="2601"/>
                    </a:lnTo>
                    <a:lnTo>
                      <a:pt x="981" y="2669"/>
                    </a:lnTo>
                    <a:lnTo>
                      <a:pt x="1095" y="2737"/>
                    </a:lnTo>
                    <a:lnTo>
                      <a:pt x="1209" y="2783"/>
                    </a:lnTo>
                    <a:lnTo>
                      <a:pt x="1483" y="2783"/>
                    </a:lnTo>
                    <a:lnTo>
                      <a:pt x="1597" y="2737"/>
                    </a:lnTo>
                    <a:lnTo>
                      <a:pt x="1734" y="2692"/>
                    </a:lnTo>
                    <a:lnTo>
                      <a:pt x="1825" y="2601"/>
                    </a:lnTo>
                    <a:lnTo>
                      <a:pt x="1916" y="2487"/>
                    </a:lnTo>
                    <a:lnTo>
                      <a:pt x="1985" y="2395"/>
                    </a:lnTo>
                    <a:lnTo>
                      <a:pt x="2007" y="2259"/>
                    </a:lnTo>
                    <a:lnTo>
                      <a:pt x="2030" y="2122"/>
                    </a:lnTo>
                    <a:lnTo>
                      <a:pt x="2030" y="2008"/>
                    </a:lnTo>
                    <a:lnTo>
                      <a:pt x="1985" y="1871"/>
                    </a:lnTo>
                    <a:lnTo>
                      <a:pt x="1255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 baseline="3000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54" name="Google Shape;2054;p37"/>
              <p:cNvSpPr/>
              <p:nvPr/>
            </p:nvSpPr>
            <p:spPr>
              <a:xfrm>
                <a:off x="7212719" y="3743800"/>
                <a:ext cx="450217" cy="942125"/>
              </a:xfrm>
              <a:custGeom>
                <a:avLst/>
                <a:gdLst/>
                <a:ahLst/>
                <a:cxnLst/>
                <a:rect l="l" t="t" r="r" b="b"/>
                <a:pathLst>
                  <a:path w="5907" h="12361" extrusionOk="0">
                    <a:moveTo>
                      <a:pt x="1277" y="115"/>
                    </a:moveTo>
                    <a:lnTo>
                      <a:pt x="5770" y="11426"/>
                    </a:lnTo>
                    <a:lnTo>
                      <a:pt x="5816" y="11540"/>
                    </a:lnTo>
                    <a:lnTo>
                      <a:pt x="5816" y="11654"/>
                    </a:lnTo>
                    <a:lnTo>
                      <a:pt x="5816" y="11745"/>
                    </a:lnTo>
                    <a:lnTo>
                      <a:pt x="5793" y="11836"/>
                    </a:lnTo>
                    <a:lnTo>
                      <a:pt x="5702" y="11996"/>
                    </a:lnTo>
                    <a:lnTo>
                      <a:pt x="5656" y="12064"/>
                    </a:lnTo>
                    <a:lnTo>
                      <a:pt x="5588" y="12133"/>
                    </a:lnTo>
                    <a:lnTo>
                      <a:pt x="5519" y="12201"/>
                    </a:lnTo>
                    <a:lnTo>
                      <a:pt x="5428" y="12224"/>
                    </a:lnTo>
                    <a:lnTo>
                      <a:pt x="5314" y="12269"/>
                    </a:lnTo>
                    <a:lnTo>
                      <a:pt x="5109" y="12269"/>
                    </a:lnTo>
                    <a:lnTo>
                      <a:pt x="5017" y="12247"/>
                    </a:lnTo>
                    <a:lnTo>
                      <a:pt x="4835" y="12178"/>
                    </a:lnTo>
                    <a:lnTo>
                      <a:pt x="4767" y="12110"/>
                    </a:lnTo>
                    <a:lnTo>
                      <a:pt x="4698" y="12041"/>
                    </a:lnTo>
                    <a:lnTo>
                      <a:pt x="4653" y="11973"/>
                    </a:lnTo>
                    <a:lnTo>
                      <a:pt x="4607" y="11882"/>
                    </a:lnTo>
                    <a:lnTo>
                      <a:pt x="92" y="571"/>
                    </a:lnTo>
                    <a:lnTo>
                      <a:pt x="1277" y="115"/>
                    </a:lnTo>
                    <a:close/>
                    <a:moveTo>
                      <a:pt x="1277" y="1"/>
                    </a:moveTo>
                    <a:lnTo>
                      <a:pt x="23" y="502"/>
                    </a:lnTo>
                    <a:lnTo>
                      <a:pt x="0" y="525"/>
                    </a:lnTo>
                    <a:lnTo>
                      <a:pt x="0" y="571"/>
                    </a:lnTo>
                    <a:lnTo>
                      <a:pt x="4516" y="11927"/>
                    </a:lnTo>
                    <a:lnTo>
                      <a:pt x="4561" y="12019"/>
                    </a:lnTo>
                    <a:lnTo>
                      <a:pt x="4630" y="12110"/>
                    </a:lnTo>
                    <a:lnTo>
                      <a:pt x="4698" y="12178"/>
                    </a:lnTo>
                    <a:lnTo>
                      <a:pt x="4789" y="12247"/>
                    </a:lnTo>
                    <a:lnTo>
                      <a:pt x="4881" y="12292"/>
                    </a:lnTo>
                    <a:lnTo>
                      <a:pt x="4972" y="12338"/>
                    </a:lnTo>
                    <a:lnTo>
                      <a:pt x="5086" y="12361"/>
                    </a:lnTo>
                    <a:lnTo>
                      <a:pt x="5314" y="12361"/>
                    </a:lnTo>
                    <a:lnTo>
                      <a:pt x="5451" y="12315"/>
                    </a:lnTo>
                    <a:lnTo>
                      <a:pt x="5565" y="12269"/>
                    </a:lnTo>
                    <a:lnTo>
                      <a:pt x="5656" y="12201"/>
                    </a:lnTo>
                    <a:lnTo>
                      <a:pt x="5724" y="12133"/>
                    </a:lnTo>
                    <a:lnTo>
                      <a:pt x="5793" y="12041"/>
                    </a:lnTo>
                    <a:lnTo>
                      <a:pt x="5838" y="11950"/>
                    </a:lnTo>
                    <a:lnTo>
                      <a:pt x="5884" y="11859"/>
                    </a:lnTo>
                    <a:lnTo>
                      <a:pt x="5907" y="11768"/>
                    </a:lnTo>
                    <a:lnTo>
                      <a:pt x="5907" y="11654"/>
                    </a:lnTo>
                    <a:lnTo>
                      <a:pt x="5907" y="11517"/>
                    </a:lnTo>
                    <a:lnTo>
                      <a:pt x="5861" y="11380"/>
                    </a:lnTo>
                    <a:lnTo>
                      <a:pt x="1346" y="46"/>
                    </a:lnTo>
                    <a:lnTo>
                      <a:pt x="1300" y="23"/>
                    </a:lnTo>
                    <a:lnTo>
                      <a:pt x="1277" y="1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 baseline="3000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55" name="Google Shape;2055;p37"/>
              <p:cNvSpPr/>
              <p:nvPr/>
            </p:nvSpPr>
            <p:spPr>
              <a:xfrm>
                <a:off x="7212719" y="3743800"/>
                <a:ext cx="133914" cy="125225"/>
              </a:xfrm>
              <a:custGeom>
                <a:avLst/>
                <a:gdLst/>
                <a:ahLst/>
                <a:cxnLst/>
                <a:rect l="l" t="t" r="r" b="b"/>
                <a:pathLst>
                  <a:path w="1757" h="1643" extrusionOk="0">
                    <a:moveTo>
                      <a:pt x="1277" y="115"/>
                    </a:moveTo>
                    <a:lnTo>
                      <a:pt x="1653" y="1086"/>
                    </a:lnTo>
                    <a:lnTo>
                      <a:pt x="1653" y="1086"/>
                    </a:lnTo>
                    <a:lnTo>
                      <a:pt x="479" y="1551"/>
                    </a:lnTo>
                    <a:lnTo>
                      <a:pt x="92" y="571"/>
                    </a:lnTo>
                    <a:lnTo>
                      <a:pt x="1277" y="115"/>
                    </a:lnTo>
                    <a:close/>
                    <a:moveTo>
                      <a:pt x="1277" y="1"/>
                    </a:moveTo>
                    <a:lnTo>
                      <a:pt x="23" y="502"/>
                    </a:lnTo>
                    <a:lnTo>
                      <a:pt x="0" y="525"/>
                    </a:lnTo>
                    <a:lnTo>
                      <a:pt x="0" y="571"/>
                    </a:lnTo>
                    <a:lnTo>
                      <a:pt x="411" y="1620"/>
                    </a:lnTo>
                    <a:lnTo>
                      <a:pt x="434" y="1643"/>
                    </a:lnTo>
                    <a:lnTo>
                      <a:pt x="479" y="1643"/>
                    </a:lnTo>
                    <a:lnTo>
                      <a:pt x="1734" y="1141"/>
                    </a:lnTo>
                    <a:lnTo>
                      <a:pt x="1756" y="1118"/>
                    </a:lnTo>
                    <a:lnTo>
                      <a:pt x="1756" y="1095"/>
                    </a:lnTo>
                    <a:lnTo>
                      <a:pt x="1346" y="46"/>
                    </a:lnTo>
                    <a:lnTo>
                      <a:pt x="1300" y="23"/>
                    </a:lnTo>
                    <a:lnTo>
                      <a:pt x="1277" y="1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 baseline="3000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56" name="Google Shape;2056;p37"/>
              <p:cNvSpPr/>
              <p:nvPr/>
            </p:nvSpPr>
            <p:spPr>
              <a:xfrm>
                <a:off x="7501194" y="4468610"/>
                <a:ext cx="161734" cy="217296"/>
              </a:xfrm>
              <a:custGeom>
                <a:avLst/>
                <a:gdLst/>
                <a:ahLst/>
                <a:cxnLst/>
                <a:rect l="l" t="t" r="r" b="b"/>
                <a:pathLst>
                  <a:path w="2122" h="2851" extrusionOk="0">
                    <a:moveTo>
                      <a:pt x="1255" y="91"/>
                    </a:moveTo>
                    <a:lnTo>
                      <a:pt x="1985" y="1916"/>
                    </a:lnTo>
                    <a:lnTo>
                      <a:pt x="2031" y="2030"/>
                    </a:lnTo>
                    <a:lnTo>
                      <a:pt x="2031" y="2144"/>
                    </a:lnTo>
                    <a:lnTo>
                      <a:pt x="2031" y="2235"/>
                    </a:lnTo>
                    <a:lnTo>
                      <a:pt x="2008" y="2326"/>
                    </a:lnTo>
                    <a:lnTo>
                      <a:pt x="1917" y="2486"/>
                    </a:lnTo>
                    <a:lnTo>
                      <a:pt x="1871" y="2554"/>
                    </a:lnTo>
                    <a:lnTo>
                      <a:pt x="1803" y="2623"/>
                    </a:lnTo>
                    <a:lnTo>
                      <a:pt x="1734" y="2691"/>
                    </a:lnTo>
                    <a:lnTo>
                      <a:pt x="1643" y="2714"/>
                    </a:lnTo>
                    <a:lnTo>
                      <a:pt x="1529" y="2759"/>
                    </a:lnTo>
                    <a:lnTo>
                      <a:pt x="1324" y="2759"/>
                    </a:lnTo>
                    <a:lnTo>
                      <a:pt x="1232" y="2737"/>
                    </a:lnTo>
                    <a:lnTo>
                      <a:pt x="1050" y="2668"/>
                    </a:lnTo>
                    <a:lnTo>
                      <a:pt x="982" y="2600"/>
                    </a:lnTo>
                    <a:lnTo>
                      <a:pt x="913" y="2531"/>
                    </a:lnTo>
                    <a:lnTo>
                      <a:pt x="868" y="2463"/>
                    </a:lnTo>
                    <a:lnTo>
                      <a:pt x="822" y="2372"/>
                    </a:lnTo>
                    <a:lnTo>
                      <a:pt x="102" y="548"/>
                    </a:lnTo>
                    <a:lnTo>
                      <a:pt x="102" y="548"/>
                    </a:lnTo>
                    <a:lnTo>
                      <a:pt x="1255" y="91"/>
                    </a:lnTo>
                    <a:close/>
                    <a:moveTo>
                      <a:pt x="1278" y="0"/>
                    </a:moveTo>
                    <a:lnTo>
                      <a:pt x="24" y="479"/>
                    </a:lnTo>
                    <a:lnTo>
                      <a:pt x="1" y="525"/>
                    </a:lnTo>
                    <a:lnTo>
                      <a:pt x="1" y="547"/>
                    </a:lnTo>
                    <a:lnTo>
                      <a:pt x="731" y="2417"/>
                    </a:lnTo>
                    <a:lnTo>
                      <a:pt x="776" y="2509"/>
                    </a:lnTo>
                    <a:lnTo>
                      <a:pt x="845" y="2600"/>
                    </a:lnTo>
                    <a:lnTo>
                      <a:pt x="913" y="2668"/>
                    </a:lnTo>
                    <a:lnTo>
                      <a:pt x="1004" y="2737"/>
                    </a:lnTo>
                    <a:lnTo>
                      <a:pt x="1096" y="2782"/>
                    </a:lnTo>
                    <a:lnTo>
                      <a:pt x="1187" y="2828"/>
                    </a:lnTo>
                    <a:lnTo>
                      <a:pt x="1301" y="2851"/>
                    </a:lnTo>
                    <a:lnTo>
                      <a:pt x="1529" y="2851"/>
                    </a:lnTo>
                    <a:lnTo>
                      <a:pt x="1666" y="2805"/>
                    </a:lnTo>
                    <a:lnTo>
                      <a:pt x="1780" y="2759"/>
                    </a:lnTo>
                    <a:lnTo>
                      <a:pt x="1871" y="2691"/>
                    </a:lnTo>
                    <a:lnTo>
                      <a:pt x="1939" y="2623"/>
                    </a:lnTo>
                    <a:lnTo>
                      <a:pt x="2008" y="2531"/>
                    </a:lnTo>
                    <a:lnTo>
                      <a:pt x="2053" y="2440"/>
                    </a:lnTo>
                    <a:lnTo>
                      <a:pt x="2099" y="2349"/>
                    </a:lnTo>
                    <a:lnTo>
                      <a:pt x="2122" y="2258"/>
                    </a:lnTo>
                    <a:lnTo>
                      <a:pt x="2122" y="2144"/>
                    </a:lnTo>
                    <a:lnTo>
                      <a:pt x="2122" y="2007"/>
                    </a:lnTo>
                    <a:lnTo>
                      <a:pt x="2076" y="1870"/>
                    </a:lnTo>
                    <a:lnTo>
                      <a:pt x="1324" y="23"/>
                    </a:lnTo>
                    <a:lnTo>
                      <a:pt x="1301" y="0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 baseline="3000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57" name="Google Shape;2057;p37"/>
              <p:cNvSpPr/>
              <p:nvPr/>
            </p:nvSpPr>
            <p:spPr>
              <a:xfrm>
                <a:off x="7202277" y="3669109"/>
                <a:ext cx="47026" cy="107772"/>
              </a:xfrm>
              <a:custGeom>
                <a:avLst/>
                <a:gdLst/>
                <a:ahLst/>
                <a:cxnLst/>
                <a:rect l="l" t="t" r="r" b="b"/>
                <a:pathLst>
                  <a:path w="617" h="1414" extrusionOk="0">
                    <a:moveTo>
                      <a:pt x="46" y="0"/>
                    </a:moveTo>
                    <a:lnTo>
                      <a:pt x="23" y="23"/>
                    </a:lnTo>
                    <a:lnTo>
                      <a:pt x="1" y="46"/>
                    </a:lnTo>
                    <a:lnTo>
                      <a:pt x="1" y="114"/>
                    </a:lnTo>
                    <a:lnTo>
                      <a:pt x="1" y="319"/>
                    </a:lnTo>
                    <a:lnTo>
                      <a:pt x="23" y="479"/>
                    </a:lnTo>
                    <a:lnTo>
                      <a:pt x="69" y="661"/>
                    </a:lnTo>
                    <a:lnTo>
                      <a:pt x="137" y="844"/>
                    </a:lnTo>
                    <a:lnTo>
                      <a:pt x="251" y="1026"/>
                    </a:lnTo>
                    <a:lnTo>
                      <a:pt x="365" y="1231"/>
                    </a:lnTo>
                    <a:lnTo>
                      <a:pt x="548" y="1414"/>
                    </a:lnTo>
                    <a:lnTo>
                      <a:pt x="594" y="1414"/>
                    </a:lnTo>
                    <a:lnTo>
                      <a:pt x="616" y="1368"/>
                    </a:lnTo>
                    <a:lnTo>
                      <a:pt x="594" y="1345"/>
                    </a:lnTo>
                    <a:lnTo>
                      <a:pt x="434" y="1163"/>
                    </a:lnTo>
                    <a:lnTo>
                      <a:pt x="320" y="981"/>
                    </a:lnTo>
                    <a:lnTo>
                      <a:pt x="229" y="798"/>
                    </a:lnTo>
                    <a:lnTo>
                      <a:pt x="160" y="639"/>
                    </a:lnTo>
                    <a:lnTo>
                      <a:pt x="115" y="456"/>
                    </a:lnTo>
                    <a:lnTo>
                      <a:pt x="92" y="319"/>
                    </a:lnTo>
                    <a:lnTo>
                      <a:pt x="92" y="114"/>
                    </a:lnTo>
                    <a:lnTo>
                      <a:pt x="92" y="68"/>
                    </a:lnTo>
                    <a:lnTo>
                      <a:pt x="69" y="23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 baseline="3000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58" name="Google Shape;2058;p37"/>
              <p:cNvSpPr/>
              <p:nvPr/>
            </p:nvSpPr>
            <p:spPr>
              <a:xfrm>
                <a:off x="7242290" y="3691669"/>
                <a:ext cx="27819" cy="76522"/>
              </a:xfrm>
              <a:custGeom>
                <a:avLst/>
                <a:gdLst/>
                <a:ahLst/>
                <a:cxnLst/>
                <a:rect l="l" t="t" r="r" b="b"/>
                <a:pathLst>
                  <a:path w="365" h="1004" extrusionOk="0">
                    <a:moveTo>
                      <a:pt x="69" y="0"/>
                    </a:moveTo>
                    <a:lnTo>
                      <a:pt x="23" y="23"/>
                    </a:lnTo>
                    <a:lnTo>
                      <a:pt x="0" y="46"/>
                    </a:lnTo>
                    <a:lnTo>
                      <a:pt x="0" y="69"/>
                    </a:lnTo>
                    <a:lnTo>
                      <a:pt x="23" y="92"/>
                    </a:lnTo>
                    <a:lnTo>
                      <a:pt x="69" y="229"/>
                    </a:lnTo>
                    <a:lnTo>
                      <a:pt x="160" y="434"/>
                    </a:lnTo>
                    <a:lnTo>
                      <a:pt x="251" y="685"/>
                    </a:lnTo>
                    <a:lnTo>
                      <a:pt x="274" y="821"/>
                    </a:lnTo>
                    <a:lnTo>
                      <a:pt x="274" y="958"/>
                    </a:lnTo>
                    <a:lnTo>
                      <a:pt x="297" y="1004"/>
                    </a:lnTo>
                    <a:lnTo>
                      <a:pt x="365" y="1004"/>
                    </a:lnTo>
                    <a:lnTo>
                      <a:pt x="365" y="958"/>
                    </a:lnTo>
                    <a:lnTo>
                      <a:pt x="365" y="799"/>
                    </a:lnTo>
                    <a:lnTo>
                      <a:pt x="319" y="639"/>
                    </a:lnTo>
                    <a:lnTo>
                      <a:pt x="228" y="343"/>
                    </a:lnTo>
                    <a:lnTo>
                      <a:pt x="137" y="115"/>
                    </a:lnTo>
                    <a:lnTo>
                      <a:pt x="91" y="23"/>
                    </a:lnTo>
                    <a:lnTo>
                      <a:pt x="69" y="0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 baseline="3000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59" name="Google Shape;2059;p37"/>
              <p:cNvSpPr/>
              <p:nvPr/>
            </p:nvSpPr>
            <p:spPr>
              <a:xfrm>
                <a:off x="7268356" y="3669109"/>
                <a:ext cx="26143" cy="90394"/>
              </a:xfrm>
              <a:custGeom>
                <a:avLst/>
                <a:gdLst/>
                <a:ahLst/>
                <a:cxnLst/>
                <a:rect l="l" t="t" r="r" b="b"/>
                <a:pathLst>
                  <a:path w="343" h="1186" extrusionOk="0">
                    <a:moveTo>
                      <a:pt x="46" y="0"/>
                    </a:moveTo>
                    <a:lnTo>
                      <a:pt x="23" y="23"/>
                    </a:lnTo>
                    <a:lnTo>
                      <a:pt x="0" y="46"/>
                    </a:lnTo>
                    <a:lnTo>
                      <a:pt x="0" y="91"/>
                    </a:lnTo>
                    <a:lnTo>
                      <a:pt x="46" y="182"/>
                    </a:lnTo>
                    <a:lnTo>
                      <a:pt x="137" y="365"/>
                    </a:lnTo>
                    <a:lnTo>
                      <a:pt x="205" y="661"/>
                    </a:lnTo>
                    <a:lnTo>
                      <a:pt x="228" y="821"/>
                    </a:lnTo>
                    <a:lnTo>
                      <a:pt x="251" y="1003"/>
                    </a:lnTo>
                    <a:lnTo>
                      <a:pt x="228" y="1140"/>
                    </a:lnTo>
                    <a:lnTo>
                      <a:pt x="251" y="1186"/>
                    </a:lnTo>
                    <a:lnTo>
                      <a:pt x="319" y="1186"/>
                    </a:lnTo>
                    <a:lnTo>
                      <a:pt x="319" y="1140"/>
                    </a:lnTo>
                    <a:lnTo>
                      <a:pt x="342" y="1003"/>
                    </a:lnTo>
                    <a:lnTo>
                      <a:pt x="319" y="798"/>
                    </a:lnTo>
                    <a:lnTo>
                      <a:pt x="297" y="616"/>
                    </a:lnTo>
                    <a:lnTo>
                      <a:pt x="251" y="456"/>
                    </a:lnTo>
                    <a:lnTo>
                      <a:pt x="205" y="296"/>
                    </a:lnTo>
                    <a:lnTo>
                      <a:pt x="114" y="114"/>
                    </a:lnTo>
                    <a:lnTo>
                      <a:pt x="69" y="23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 baseline="3000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19029354-7320-3CDC-AA29-BFA09E052223}"/>
              </a:ext>
            </a:extLst>
          </p:cNvPr>
          <p:cNvSpPr txBox="1"/>
          <p:nvPr/>
        </p:nvSpPr>
        <p:spPr>
          <a:xfrm>
            <a:off x="4456767" y="1594901"/>
            <a:ext cx="634538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0" u="none" strike="noStrike" baseline="0" dirty="0">
                <a:solidFill>
                  <a:schemeClr val="accent5"/>
                </a:solidFill>
                <a:latin typeface="ProximaNova-Bold"/>
              </a:rPr>
              <a:t>7 </a:t>
            </a:r>
            <a:r>
              <a:rPr lang="en-US" sz="3600" b="1" i="0" u="none" strike="noStrike" baseline="0" dirty="0">
                <a:solidFill>
                  <a:schemeClr val="accent5"/>
                </a:solidFill>
                <a:latin typeface="ProximaNovaExCn-Regular"/>
              </a:rPr>
              <a:t>Everyone Makes Mistakes</a:t>
            </a:r>
            <a:endParaRPr lang="ar-SA" sz="3600" b="1" dirty="0">
              <a:solidFill>
                <a:schemeClr val="accent5"/>
              </a:solidFill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20098261-0F56-39C5-1BBE-E610630DD954}"/>
              </a:ext>
            </a:extLst>
          </p:cNvPr>
          <p:cNvSpPr txBox="1"/>
          <p:nvPr/>
        </p:nvSpPr>
        <p:spPr>
          <a:xfrm>
            <a:off x="2667157" y="2488067"/>
            <a:ext cx="63453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u="none" strike="noStrike" baseline="0" dirty="0">
                <a:solidFill>
                  <a:schemeClr val="accent5"/>
                </a:solidFill>
                <a:latin typeface="ProximaNova-Extrabld"/>
              </a:rPr>
              <a:t>Grammar</a:t>
            </a:r>
            <a:endParaRPr lang="ar-SA" sz="2800" b="1" dirty="0">
              <a:solidFill>
                <a:schemeClr val="accent5"/>
              </a:solidFill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11C123D3-4DEF-CCCB-5A3F-EF88DC1572FF}"/>
              </a:ext>
            </a:extLst>
          </p:cNvPr>
          <p:cNvSpPr txBox="1"/>
          <p:nvPr/>
        </p:nvSpPr>
        <p:spPr>
          <a:xfrm>
            <a:off x="7417437" y="3624852"/>
            <a:ext cx="135273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p. 98 +99</a:t>
            </a:r>
            <a:endParaRPr lang="ar-SA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oogle Shape;1744;p31">
            <a:extLst>
              <a:ext uri="{FF2B5EF4-FFF2-40B4-BE49-F238E27FC236}">
                <a16:creationId xmlns:a16="http://schemas.microsoft.com/office/drawing/2014/main" id="{C21B4552-1178-A79C-7A88-DDFD528F9D7E}"/>
              </a:ext>
            </a:extLst>
          </p:cNvPr>
          <p:cNvGrpSpPr/>
          <p:nvPr/>
        </p:nvGrpSpPr>
        <p:grpSpPr>
          <a:xfrm>
            <a:off x="1383891" y="286509"/>
            <a:ext cx="1941200" cy="1801851"/>
            <a:chOff x="2172358" y="5517789"/>
            <a:chExt cx="571831" cy="626072"/>
          </a:xfrm>
        </p:grpSpPr>
        <p:sp>
          <p:nvSpPr>
            <p:cNvPr id="5" name="Google Shape;1745;p31">
              <a:extLst>
                <a:ext uri="{FF2B5EF4-FFF2-40B4-BE49-F238E27FC236}">
                  <a16:creationId xmlns:a16="http://schemas.microsoft.com/office/drawing/2014/main" id="{D269C3EB-5894-6E01-A868-7118606B9D60}"/>
                </a:ext>
              </a:extLst>
            </p:cNvPr>
            <p:cNvSpPr/>
            <p:nvPr/>
          </p:nvSpPr>
          <p:spPr>
            <a:xfrm>
              <a:off x="2172358" y="5572023"/>
              <a:ext cx="571831" cy="571838"/>
            </a:xfrm>
            <a:custGeom>
              <a:avLst/>
              <a:gdLst/>
              <a:ahLst/>
              <a:cxnLst/>
              <a:rect l="l" t="t" r="r" b="b"/>
              <a:pathLst>
                <a:path w="78119" h="78120" extrusionOk="0">
                  <a:moveTo>
                    <a:pt x="37046" y="1"/>
                  </a:moveTo>
                  <a:lnTo>
                    <a:pt x="35113" y="162"/>
                  </a:lnTo>
                  <a:lnTo>
                    <a:pt x="33180" y="484"/>
                  </a:lnTo>
                  <a:lnTo>
                    <a:pt x="31247" y="806"/>
                  </a:lnTo>
                  <a:lnTo>
                    <a:pt x="29315" y="1289"/>
                  </a:lnTo>
                  <a:lnTo>
                    <a:pt x="27543" y="1773"/>
                  </a:lnTo>
                  <a:lnTo>
                    <a:pt x="23838" y="3061"/>
                  </a:lnTo>
                  <a:lnTo>
                    <a:pt x="20456" y="4672"/>
                  </a:lnTo>
                  <a:lnTo>
                    <a:pt x="17234" y="6766"/>
                  </a:lnTo>
                  <a:lnTo>
                    <a:pt x="14335" y="8860"/>
                  </a:lnTo>
                  <a:lnTo>
                    <a:pt x="11436" y="11437"/>
                  </a:lnTo>
                  <a:lnTo>
                    <a:pt x="9020" y="14175"/>
                  </a:lnTo>
                  <a:lnTo>
                    <a:pt x="6765" y="17235"/>
                  </a:lnTo>
                  <a:lnTo>
                    <a:pt x="4832" y="20457"/>
                  </a:lnTo>
                  <a:lnTo>
                    <a:pt x="3060" y="23839"/>
                  </a:lnTo>
                  <a:lnTo>
                    <a:pt x="1772" y="27383"/>
                  </a:lnTo>
                  <a:lnTo>
                    <a:pt x="1289" y="29315"/>
                  </a:lnTo>
                  <a:lnTo>
                    <a:pt x="805" y="31248"/>
                  </a:lnTo>
                  <a:lnTo>
                    <a:pt x="483" y="33181"/>
                  </a:lnTo>
                  <a:lnTo>
                    <a:pt x="322" y="35114"/>
                  </a:lnTo>
                  <a:lnTo>
                    <a:pt x="161" y="37047"/>
                  </a:lnTo>
                  <a:lnTo>
                    <a:pt x="0" y="39141"/>
                  </a:lnTo>
                  <a:lnTo>
                    <a:pt x="161" y="41073"/>
                  </a:lnTo>
                  <a:lnTo>
                    <a:pt x="322" y="43006"/>
                  </a:lnTo>
                  <a:lnTo>
                    <a:pt x="483" y="45100"/>
                  </a:lnTo>
                  <a:lnTo>
                    <a:pt x="805" y="46872"/>
                  </a:lnTo>
                  <a:lnTo>
                    <a:pt x="1289" y="48805"/>
                  </a:lnTo>
                  <a:lnTo>
                    <a:pt x="1772" y="50737"/>
                  </a:lnTo>
                  <a:lnTo>
                    <a:pt x="3060" y="54281"/>
                  </a:lnTo>
                  <a:lnTo>
                    <a:pt x="4832" y="57663"/>
                  </a:lnTo>
                  <a:lnTo>
                    <a:pt x="6765" y="60885"/>
                  </a:lnTo>
                  <a:lnTo>
                    <a:pt x="9020" y="63945"/>
                  </a:lnTo>
                  <a:lnTo>
                    <a:pt x="11436" y="66683"/>
                  </a:lnTo>
                  <a:lnTo>
                    <a:pt x="14335" y="69260"/>
                  </a:lnTo>
                  <a:lnTo>
                    <a:pt x="17234" y="71515"/>
                  </a:lnTo>
                  <a:lnTo>
                    <a:pt x="20456" y="73448"/>
                  </a:lnTo>
                  <a:lnTo>
                    <a:pt x="23838" y="75059"/>
                  </a:lnTo>
                  <a:lnTo>
                    <a:pt x="27543" y="76347"/>
                  </a:lnTo>
                  <a:lnTo>
                    <a:pt x="29315" y="76831"/>
                  </a:lnTo>
                  <a:lnTo>
                    <a:pt x="31247" y="77314"/>
                  </a:lnTo>
                  <a:lnTo>
                    <a:pt x="33180" y="77636"/>
                  </a:lnTo>
                  <a:lnTo>
                    <a:pt x="35113" y="77958"/>
                  </a:lnTo>
                  <a:lnTo>
                    <a:pt x="37046" y="78119"/>
                  </a:lnTo>
                  <a:lnTo>
                    <a:pt x="41073" y="78119"/>
                  </a:lnTo>
                  <a:lnTo>
                    <a:pt x="43166" y="77958"/>
                  </a:lnTo>
                  <a:lnTo>
                    <a:pt x="45099" y="77636"/>
                  </a:lnTo>
                  <a:lnTo>
                    <a:pt x="47032" y="77314"/>
                  </a:lnTo>
                  <a:lnTo>
                    <a:pt x="48804" y="76831"/>
                  </a:lnTo>
                  <a:lnTo>
                    <a:pt x="50737" y="76347"/>
                  </a:lnTo>
                  <a:lnTo>
                    <a:pt x="54280" y="75059"/>
                  </a:lnTo>
                  <a:lnTo>
                    <a:pt x="57663" y="73448"/>
                  </a:lnTo>
                  <a:lnTo>
                    <a:pt x="60884" y="71515"/>
                  </a:lnTo>
                  <a:lnTo>
                    <a:pt x="63944" y="69260"/>
                  </a:lnTo>
                  <a:lnTo>
                    <a:pt x="66682" y="66683"/>
                  </a:lnTo>
                  <a:lnTo>
                    <a:pt x="69259" y="63945"/>
                  </a:lnTo>
                  <a:lnTo>
                    <a:pt x="71514" y="60885"/>
                  </a:lnTo>
                  <a:lnTo>
                    <a:pt x="73447" y="57663"/>
                  </a:lnTo>
                  <a:lnTo>
                    <a:pt x="75058" y="54281"/>
                  </a:lnTo>
                  <a:lnTo>
                    <a:pt x="76346" y="50737"/>
                  </a:lnTo>
                  <a:lnTo>
                    <a:pt x="76991" y="48805"/>
                  </a:lnTo>
                  <a:lnTo>
                    <a:pt x="77313" y="46872"/>
                  </a:lnTo>
                  <a:lnTo>
                    <a:pt x="77635" y="45100"/>
                  </a:lnTo>
                  <a:lnTo>
                    <a:pt x="77957" y="43006"/>
                  </a:lnTo>
                  <a:lnTo>
                    <a:pt x="78118" y="41073"/>
                  </a:lnTo>
                  <a:lnTo>
                    <a:pt x="78118" y="39141"/>
                  </a:lnTo>
                  <a:lnTo>
                    <a:pt x="78118" y="37047"/>
                  </a:lnTo>
                  <a:lnTo>
                    <a:pt x="77957" y="35114"/>
                  </a:lnTo>
                  <a:lnTo>
                    <a:pt x="77635" y="33181"/>
                  </a:lnTo>
                  <a:lnTo>
                    <a:pt x="77313" y="31248"/>
                  </a:lnTo>
                  <a:lnTo>
                    <a:pt x="76991" y="29315"/>
                  </a:lnTo>
                  <a:lnTo>
                    <a:pt x="76346" y="27383"/>
                  </a:lnTo>
                  <a:lnTo>
                    <a:pt x="75058" y="23839"/>
                  </a:lnTo>
                  <a:lnTo>
                    <a:pt x="73447" y="20457"/>
                  </a:lnTo>
                  <a:lnTo>
                    <a:pt x="71514" y="17235"/>
                  </a:lnTo>
                  <a:lnTo>
                    <a:pt x="69259" y="14175"/>
                  </a:lnTo>
                  <a:lnTo>
                    <a:pt x="66682" y="11437"/>
                  </a:lnTo>
                  <a:lnTo>
                    <a:pt x="63944" y="8860"/>
                  </a:lnTo>
                  <a:lnTo>
                    <a:pt x="60884" y="6766"/>
                  </a:lnTo>
                  <a:lnTo>
                    <a:pt x="57663" y="4672"/>
                  </a:lnTo>
                  <a:lnTo>
                    <a:pt x="54280" y="3061"/>
                  </a:lnTo>
                  <a:lnTo>
                    <a:pt x="50737" y="1773"/>
                  </a:lnTo>
                  <a:lnTo>
                    <a:pt x="48804" y="1289"/>
                  </a:lnTo>
                  <a:lnTo>
                    <a:pt x="47032" y="806"/>
                  </a:lnTo>
                  <a:lnTo>
                    <a:pt x="45099" y="484"/>
                  </a:lnTo>
                  <a:lnTo>
                    <a:pt x="43166" y="162"/>
                  </a:lnTo>
                  <a:lnTo>
                    <a:pt x="41073" y="1"/>
                  </a:lnTo>
                  <a:close/>
                </a:path>
              </a:pathLst>
            </a:custGeom>
            <a:solidFill>
              <a:srgbClr val="000000">
                <a:alpha val="318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" name="Google Shape;1746;p31">
              <a:extLst>
                <a:ext uri="{FF2B5EF4-FFF2-40B4-BE49-F238E27FC236}">
                  <a16:creationId xmlns:a16="http://schemas.microsoft.com/office/drawing/2014/main" id="{97150D8C-1226-5FAF-4F1E-74720F291B26}"/>
                </a:ext>
              </a:extLst>
            </p:cNvPr>
            <p:cNvSpPr/>
            <p:nvPr/>
          </p:nvSpPr>
          <p:spPr>
            <a:xfrm>
              <a:off x="2172358" y="5517789"/>
              <a:ext cx="571831" cy="571831"/>
            </a:xfrm>
            <a:custGeom>
              <a:avLst/>
              <a:gdLst/>
              <a:ahLst/>
              <a:cxnLst/>
              <a:rect l="l" t="t" r="r" b="b"/>
              <a:pathLst>
                <a:path w="78119" h="78119" extrusionOk="0">
                  <a:moveTo>
                    <a:pt x="37046" y="1"/>
                  </a:moveTo>
                  <a:lnTo>
                    <a:pt x="35113" y="162"/>
                  </a:lnTo>
                  <a:lnTo>
                    <a:pt x="33180" y="484"/>
                  </a:lnTo>
                  <a:lnTo>
                    <a:pt x="31247" y="806"/>
                  </a:lnTo>
                  <a:lnTo>
                    <a:pt x="29315" y="1289"/>
                  </a:lnTo>
                  <a:lnTo>
                    <a:pt x="27382" y="1773"/>
                  </a:lnTo>
                  <a:lnTo>
                    <a:pt x="23838" y="3061"/>
                  </a:lnTo>
                  <a:lnTo>
                    <a:pt x="20456" y="4672"/>
                  </a:lnTo>
                  <a:lnTo>
                    <a:pt x="17234" y="6605"/>
                  </a:lnTo>
                  <a:lnTo>
                    <a:pt x="14174" y="8860"/>
                  </a:lnTo>
                  <a:lnTo>
                    <a:pt x="11436" y="11437"/>
                  </a:lnTo>
                  <a:lnTo>
                    <a:pt x="8859" y="14175"/>
                  </a:lnTo>
                  <a:lnTo>
                    <a:pt x="6604" y="17235"/>
                  </a:lnTo>
                  <a:lnTo>
                    <a:pt x="4671" y="20456"/>
                  </a:lnTo>
                  <a:lnTo>
                    <a:pt x="3060" y="23839"/>
                  </a:lnTo>
                  <a:lnTo>
                    <a:pt x="1772" y="27382"/>
                  </a:lnTo>
                  <a:lnTo>
                    <a:pt x="1289" y="29315"/>
                  </a:lnTo>
                  <a:lnTo>
                    <a:pt x="805" y="31248"/>
                  </a:lnTo>
                  <a:lnTo>
                    <a:pt x="483" y="33020"/>
                  </a:lnTo>
                  <a:lnTo>
                    <a:pt x="161" y="35114"/>
                  </a:lnTo>
                  <a:lnTo>
                    <a:pt x="0" y="37046"/>
                  </a:lnTo>
                  <a:lnTo>
                    <a:pt x="0" y="38979"/>
                  </a:lnTo>
                  <a:lnTo>
                    <a:pt x="0" y="41073"/>
                  </a:lnTo>
                  <a:lnTo>
                    <a:pt x="161" y="43006"/>
                  </a:lnTo>
                  <a:lnTo>
                    <a:pt x="483" y="44939"/>
                  </a:lnTo>
                  <a:lnTo>
                    <a:pt x="805" y="46872"/>
                  </a:lnTo>
                  <a:lnTo>
                    <a:pt x="1289" y="48804"/>
                  </a:lnTo>
                  <a:lnTo>
                    <a:pt x="1772" y="50576"/>
                  </a:lnTo>
                  <a:lnTo>
                    <a:pt x="3060" y="54281"/>
                  </a:lnTo>
                  <a:lnTo>
                    <a:pt x="4671" y="57663"/>
                  </a:lnTo>
                  <a:lnTo>
                    <a:pt x="6604" y="60885"/>
                  </a:lnTo>
                  <a:lnTo>
                    <a:pt x="8859" y="63945"/>
                  </a:lnTo>
                  <a:lnTo>
                    <a:pt x="11436" y="66683"/>
                  </a:lnTo>
                  <a:lnTo>
                    <a:pt x="14174" y="69099"/>
                  </a:lnTo>
                  <a:lnTo>
                    <a:pt x="17234" y="71354"/>
                  </a:lnTo>
                  <a:lnTo>
                    <a:pt x="20456" y="73448"/>
                  </a:lnTo>
                  <a:lnTo>
                    <a:pt x="23838" y="75059"/>
                  </a:lnTo>
                  <a:lnTo>
                    <a:pt x="27382" y="76347"/>
                  </a:lnTo>
                  <a:lnTo>
                    <a:pt x="29315" y="76830"/>
                  </a:lnTo>
                  <a:lnTo>
                    <a:pt x="31247" y="77314"/>
                  </a:lnTo>
                  <a:lnTo>
                    <a:pt x="33180" y="77636"/>
                  </a:lnTo>
                  <a:lnTo>
                    <a:pt x="35113" y="77958"/>
                  </a:lnTo>
                  <a:lnTo>
                    <a:pt x="37046" y="78119"/>
                  </a:lnTo>
                  <a:lnTo>
                    <a:pt x="41073" y="78119"/>
                  </a:lnTo>
                  <a:lnTo>
                    <a:pt x="43005" y="77958"/>
                  </a:lnTo>
                  <a:lnTo>
                    <a:pt x="44938" y="77636"/>
                  </a:lnTo>
                  <a:lnTo>
                    <a:pt x="46871" y="77314"/>
                  </a:lnTo>
                  <a:lnTo>
                    <a:pt x="48804" y="76830"/>
                  </a:lnTo>
                  <a:lnTo>
                    <a:pt x="50737" y="76347"/>
                  </a:lnTo>
                  <a:lnTo>
                    <a:pt x="54280" y="75059"/>
                  </a:lnTo>
                  <a:lnTo>
                    <a:pt x="57663" y="73448"/>
                  </a:lnTo>
                  <a:lnTo>
                    <a:pt x="60884" y="71354"/>
                  </a:lnTo>
                  <a:lnTo>
                    <a:pt x="63944" y="69099"/>
                  </a:lnTo>
                  <a:lnTo>
                    <a:pt x="66682" y="66683"/>
                  </a:lnTo>
                  <a:lnTo>
                    <a:pt x="69259" y="63945"/>
                  </a:lnTo>
                  <a:lnTo>
                    <a:pt x="71514" y="60885"/>
                  </a:lnTo>
                  <a:lnTo>
                    <a:pt x="73447" y="57663"/>
                  </a:lnTo>
                  <a:lnTo>
                    <a:pt x="75058" y="54281"/>
                  </a:lnTo>
                  <a:lnTo>
                    <a:pt x="76346" y="50576"/>
                  </a:lnTo>
                  <a:lnTo>
                    <a:pt x="76830" y="48804"/>
                  </a:lnTo>
                  <a:lnTo>
                    <a:pt x="77313" y="46872"/>
                  </a:lnTo>
                  <a:lnTo>
                    <a:pt x="77635" y="44939"/>
                  </a:lnTo>
                  <a:lnTo>
                    <a:pt x="77957" y="43006"/>
                  </a:lnTo>
                  <a:lnTo>
                    <a:pt x="78118" y="41073"/>
                  </a:lnTo>
                  <a:lnTo>
                    <a:pt x="78118" y="38979"/>
                  </a:lnTo>
                  <a:lnTo>
                    <a:pt x="78118" y="37046"/>
                  </a:lnTo>
                  <a:lnTo>
                    <a:pt x="77957" y="35114"/>
                  </a:lnTo>
                  <a:lnTo>
                    <a:pt x="77635" y="33020"/>
                  </a:lnTo>
                  <a:lnTo>
                    <a:pt x="77313" y="31248"/>
                  </a:lnTo>
                  <a:lnTo>
                    <a:pt x="76830" y="29315"/>
                  </a:lnTo>
                  <a:lnTo>
                    <a:pt x="76346" y="27382"/>
                  </a:lnTo>
                  <a:lnTo>
                    <a:pt x="75058" y="23839"/>
                  </a:lnTo>
                  <a:lnTo>
                    <a:pt x="73447" y="20456"/>
                  </a:lnTo>
                  <a:lnTo>
                    <a:pt x="71514" y="17235"/>
                  </a:lnTo>
                  <a:lnTo>
                    <a:pt x="69259" y="14175"/>
                  </a:lnTo>
                  <a:lnTo>
                    <a:pt x="66682" y="11437"/>
                  </a:lnTo>
                  <a:lnTo>
                    <a:pt x="63944" y="8860"/>
                  </a:lnTo>
                  <a:lnTo>
                    <a:pt x="60884" y="6605"/>
                  </a:lnTo>
                  <a:lnTo>
                    <a:pt x="57663" y="4672"/>
                  </a:lnTo>
                  <a:lnTo>
                    <a:pt x="54280" y="3061"/>
                  </a:lnTo>
                  <a:lnTo>
                    <a:pt x="50737" y="1773"/>
                  </a:lnTo>
                  <a:lnTo>
                    <a:pt x="48804" y="1289"/>
                  </a:lnTo>
                  <a:lnTo>
                    <a:pt x="46871" y="806"/>
                  </a:lnTo>
                  <a:lnTo>
                    <a:pt x="44938" y="484"/>
                  </a:lnTo>
                  <a:lnTo>
                    <a:pt x="43005" y="162"/>
                  </a:lnTo>
                  <a:lnTo>
                    <a:pt x="41073" y="1"/>
                  </a:lnTo>
                  <a:close/>
                </a:path>
              </a:pathLst>
            </a:custGeom>
            <a:solidFill>
              <a:srgbClr val="EB57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9" name="Google Shape;2995;p58">
            <a:extLst>
              <a:ext uri="{FF2B5EF4-FFF2-40B4-BE49-F238E27FC236}">
                <a16:creationId xmlns:a16="http://schemas.microsoft.com/office/drawing/2014/main" id="{7835180F-BCF3-C404-3BB5-83EDC3BCCB63}"/>
              </a:ext>
            </a:extLst>
          </p:cNvPr>
          <p:cNvSpPr txBox="1">
            <a:spLocks/>
          </p:cNvSpPr>
          <p:nvPr/>
        </p:nvSpPr>
        <p:spPr>
          <a:xfrm>
            <a:off x="1522436" y="680107"/>
            <a:ext cx="2370691" cy="88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Boogaloo"/>
              <a:buNone/>
              <a:defRPr sz="5333" b="0" i="0" u="none" strike="noStrike" cap="none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9pPr>
          </a:lstStyle>
          <a:p>
            <a:r>
              <a:rPr lang="en-US" sz="3200" kern="0" dirty="0"/>
              <a:t>Function</a:t>
            </a:r>
            <a:endParaRPr lang="en-US" kern="0" dirty="0"/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D8A4807E-E1B9-2AF7-9F4F-4D949B6A64BF}"/>
              </a:ext>
            </a:extLst>
          </p:cNvPr>
          <p:cNvSpPr txBox="1"/>
          <p:nvPr/>
        </p:nvSpPr>
        <p:spPr>
          <a:xfrm>
            <a:off x="3670933" y="892674"/>
            <a:ext cx="519597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l" rtl="0">
              <a:buFont typeface="Wingdings" panose="05000000000000000000" pitchFamily="2" charset="2"/>
              <a:buChar char="§"/>
            </a:pPr>
            <a:r>
              <a:rPr lang="en-US" sz="2400" b="1" dirty="0"/>
              <a:t>Could have + P.P</a:t>
            </a: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C3076773-CF08-33A0-8B65-61AC69472E95}"/>
              </a:ext>
            </a:extLst>
          </p:cNvPr>
          <p:cNvSpPr txBox="1"/>
          <p:nvPr/>
        </p:nvSpPr>
        <p:spPr>
          <a:xfrm>
            <a:off x="2517673" y="2169764"/>
            <a:ext cx="750249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dirty="0">
                <a:latin typeface="ProximaNova-Light"/>
              </a:rPr>
              <a:t>U</a:t>
            </a:r>
            <a:r>
              <a:rPr lang="en-US" sz="2400" b="1" i="0" u="none" strike="noStrike" baseline="0" dirty="0">
                <a:latin typeface="ProximaNova-Light"/>
              </a:rPr>
              <a:t>sed in </a:t>
            </a:r>
            <a:r>
              <a:rPr lang="en-US" sz="2400" b="1" i="0" u="none" strike="noStrike" baseline="0" dirty="0">
                <a:solidFill>
                  <a:schemeClr val="accent1"/>
                </a:solidFill>
                <a:latin typeface="ProximaNova-Light"/>
              </a:rPr>
              <a:t>two</a:t>
            </a:r>
            <a:r>
              <a:rPr lang="en-US" sz="2400" b="1" i="0" u="none" strike="noStrike" baseline="0" dirty="0">
                <a:latin typeface="ProximaNova-Light"/>
              </a:rPr>
              <a:t> ways: 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400" b="1" i="0" u="none" strike="noStrike" baseline="0" dirty="0">
                <a:latin typeface="ProximaNova-Light"/>
              </a:rPr>
              <a:t>to talk about the </a:t>
            </a:r>
            <a:r>
              <a:rPr lang="en-US" sz="2400" b="1" i="0" u="none" strike="noStrike" baseline="0" dirty="0">
                <a:solidFill>
                  <a:schemeClr val="accent3">
                    <a:lumMod val="75000"/>
                  </a:schemeClr>
                </a:solidFill>
                <a:latin typeface="ProximaNova-Light"/>
              </a:rPr>
              <a:t>past</a:t>
            </a:r>
            <a:r>
              <a:rPr lang="en-US" sz="2400" b="1" i="0" u="none" strike="noStrike" baseline="0" dirty="0">
                <a:latin typeface="ProximaNova-Light"/>
              </a:rPr>
              <a:t> with </a:t>
            </a:r>
            <a:r>
              <a:rPr lang="en-US" sz="24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ProximaNova-Light"/>
              </a:rPr>
              <a:t>uncertainty</a:t>
            </a:r>
            <a:r>
              <a:rPr lang="en-US" sz="2400" b="1" i="0" u="none" strike="noStrike" baseline="0" dirty="0">
                <a:latin typeface="ProximaNova-Light"/>
              </a:rPr>
              <a:t>,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400" b="1" i="0" u="none" strike="noStrike" baseline="0" dirty="0">
                <a:latin typeface="ProximaNova-Light"/>
              </a:rPr>
              <a:t> to talk about an </a:t>
            </a:r>
            <a:r>
              <a:rPr lang="en-US" sz="24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ProximaNova-Light"/>
              </a:rPr>
              <a:t>option</a:t>
            </a:r>
            <a:r>
              <a:rPr lang="en-US" sz="2400" b="1" i="0" u="none" strike="noStrike" baseline="0" dirty="0">
                <a:latin typeface="ProximaNova-Light"/>
              </a:rPr>
              <a:t> in the </a:t>
            </a:r>
            <a:r>
              <a:rPr lang="en-US" sz="2400" b="1" i="0" u="none" strike="noStrike" baseline="0" dirty="0">
                <a:solidFill>
                  <a:schemeClr val="accent3">
                    <a:lumMod val="75000"/>
                  </a:schemeClr>
                </a:solidFill>
                <a:latin typeface="ProximaNova-Light"/>
              </a:rPr>
              <a:t>past</a:t>
            </a:r>
            <a:r>
              <a:rPr lang="en-US" sz="2400" b="1" i="0" u="none" strike="noStrike" baseline="0" dirty="0">
                <a:latin typeface="ProximaNova-Light"/>
              </a:rPr>
              <a:t> that </a:t>
            </a:r>
            <a:r>
              <a:rPr lang="en-US" sz="24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ProximaNova-Light"/>
              </a:rPr>
              <a:t>was not taken</a:t>
            </a:r>
            <a:r>
              <a:rPr lang="en-US" sz="2400" b="1" i="0" u="none" strike="noStrike" baseline="0" dirty="0">
                <a:latin typeface="ProximaNova-Light"/>
              </a:rPr>
              <a:t>.</a:t>
            </a:r>
          </a:p>
          <a:p>
            <a:pPr algn="l"/>
            <a:endParaRPr lang="en-US" sz="2400" b="1" i="0" u="none" strike="noStrike" baseline="0" dirty="0">
              <a:latin typeface="ProximaNova-Light"/>
            </a:endParaRPr>
          </a:p>
          <a:p>
            <a:pPr algn="l"/>
            <a:r>
              <a:rPr lang="en-US" sz="2400" b="1" i="0" u="none" strike="noStrike" baseline="0" dirty="0">
                <a:latin typeface="ProximaNova-Light"/>
              </a:rPr>
              <a:t>Do you think I </a:t>
            </a:r>
            <a:r>
              <a:rPr lang="en-US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ProximaNova-Bold"/>
              </a:rPr>
              <a:t>could have </a:t>
            </a:r>
            <a:r>
              <a:rPr lang="en-US" sz="2400" b="1" i="0" u="none" strike="noStrike" baseline="0" dirty="0">
                <a:solidFill>
                  <a:schemeClr val="accent3">
                    <a:lumMod val="75000"/>
                  </a:schemeClr>
                </a:solidFill>
                <a:latin typeface="ProximaNova-Bold"/>
              </a:rPr>
              <a:t>left</a:t>
            </a:r>
            <a:r>
              <a:rPr lang="en-US" sz="2400" b="1" i="0" u="none" strike="noStrike" baseline="0" dirty="0">
                <a:latin typeface="ProximaNova-Bold"/>
              </a:rPr>
              <a:t> </a:t>
            </a:r>
            <a:r>
              <a:rPr lang="en-US" sz="2400" b="1" i="0" u="none" strike="noStrike" baseline="0" dirty="0">
                <a:latin typeface="ProximaNova-Light"/>
              </a:rPr>
              <a:t>my cell phone at your house?</a:t>
            </a:r>
          </a:p>
          <a:p>
            <a:pPr algn="l"/>
            <a:endParaRPr lang="en-US" sz="2400" b="1" i="0" u="none" strike="noStrike" baseline="0" dirty="0">
              <a:latin typeface="ProximaNova-Light"/>
            </a:endParaRPr>
          </a:p>
          <a:p>
            <a:pPr algn="l"/>
            <a:r>
              <a:rPr lang="en-US" sz="2400" b="1" i="0" u="none" strike="noStrike" baseline="0" dirty="0">
                <a:latin typeface="ProximaNova-Light"/>
              </a:rPr>
              <a:t>He </a:t>
            </a:r>
            <a:r>
              <a:rPr lang="en-US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ProximaNova-Bold"/>
              </a:rPr>
              <a:t>could have </a:t>
            </a:r>
            <a:r>
              <a:rPr lang="en-US" sz="2400" b="1" i="0" u="none" strike="noStrike" baseline="0" dirty="0">
                <a:solidFill>
                  <a:schemeClr val="accent3">
                    <a:lumMod val="75000"/>
                  </a:schemeClr>
                </a:solidFill>
                <a:latin typeface="ProximaNova-Bold"/>
              </a:rPr>
              <a:t>been</a:t>
            </a:r>
            <a:r>
              <a:rPr lang="en-US" sz="2400" b="1" i="0" u="none" strike="noStrike" baseline="0" dirty="0">
                <a:latin typeface="ProximaNova-Bold"/>
              </a:rPr>
              <a:t> </a:t>
            </a:r>
            <a:r>
              <a:rPr lang="en-US" sz="2400" b="1" i="0" u="none" strike="noStrike" baseline="0" dirty="0">
                <a:latin typeface="ProximaNova-Light"/>
              </a:rPr>
              <a:t>a doctor if he hadn’t made the mistake of dropping out of school.</a:t>
            </a:r>
            <a:endParaRPr lang="ar-SA" sz="3200" b="1" dirty="0"/>
          </a:p>
        </p:txBody>
      </p:sp>
      <p:grpSp>
        <p:nvGrpSpPr>
          <p:cNvPr id="2" name="Google Shape;2457;p46">
            <a:extLst>
              <a:ext uri="{FF2B5EF4-FFF2-40B4-BE49-F238E27FC236}">
                <a16:creationId xmlns:a16="http://schemas.microsoft.com/office/drawing/2014/main" id="{E8EC5911-B1B3-4B01-3E30-69AC7E71D0C7}"/>
              </a:ext>
            </a:extLst>
          </p:cNvPr>
          <p:cNvGrpSpPr/>
          <p:nvPr/>
        </p:nvGrpSpPr>
        <p:grpSpPr>
          <a:xfrm>
            <a:off x="1897481" y="3734123"/>
            <a:ext cx="548700" cy="548700"/>
            <a:chOff x="4297625" y="3817250"/>
            <a:chExt cx="548700" cy="548700"/>
          </a:xfrm>
        </p:grpSpPr>
        <p:sp>
          <p:nvSpPr>
            <p:cNvPr id="12" name="Google Shape;2458;p46">
              <a:extLst>
                <a:ext uri="{FF2B5EF4-FFF2-40B4-BE49-F238E27FC236}">
                  <a16:creationId xmlns:a16="http://schemas.microsoft.com/office/drawing/2014/main" id="{2A0BE964-6CAE-AB6A-D4AF-C15891450FCC}"/>
                </a:ext>
              </a:extLst>
            </p:cNvPr>
            <p:cNvSpPr/>
            <p:nvPr/>
          </p:nvSpPr>
          <p:spPr>
            <a:xfrm>
              <a:off x="4297625" y="3817250"/>
              <a:ext cx="548700" cy="548700"/>
            </a:xfrm>
            <a:prstGeom prst="ellipse">
              <a:avLst/>
            </a:prstGeom>
            <a:solidFill>
              <a:srgbClr val="6DE8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" name="Google Shape;2459;p46">
              <a:extLst>
                <a:ext uri="{FF2B5EF4-FFF2-40B4-BE49-F238E27FC236}">
                  <a16:creationId xmlns:a16="http://schemas.microsoft.com/office/drawing/2014/main" id="{B063D93D-08D4-9279-9FE8-DDBFC1BC71B3}"/>
                </a:ext>
              </a:extLst>
            </p:cNvPr>
            <p:cNvGrpSpPr/>
            <p:nvPr/>
          </p:nvGrpSpPr>
          <p:grpSpPr>
            <a:xfrm>
              <a:off x="4436382" y="3900055"/>
              <a:ext cx="271213" cy="383088"/>
              <a:chOff x="1333682" y="3344330"/>
              <a:chExt cx="271213" cy="383088"/>
            </a:xfrm>
          </p:grpSpPr>
          <p:sp>
            <p:nvSpPr>
              <p:cNvPr id="14" name="Google Shape;2460;p46">
                <a:extLst>
                  <a:ext uri="{FF2B5EF4-FFF2-40B4-BE49-F238E27FC236}">
                    <a16:creationId xmlns:a16="http://schemas.microsoft.com/office/drawing/2014/main" id="{FCA4C2D1-B40E-9333-398B-7BD8FE0B40C3}"/>
                  </a:ext>
                </a:extLst>
              </p:cNvPr>
              <p:cNvSpPr/>
              <p:nvPr/>
            </p:nvSpPr>
            <p:spPr>
              <a:xfrm>
                <a:off x="1334065" y="3377332"/>
                <a:ext cx="270831" cy="350086"/>
              </a:xfrm>
              <a:custGeom>
                <a:avLst/>
                <a:gdLst/>
                <a:ahLst/>
                <a:cxnLst/>
                <a:rect l="l" t="t" r="r" b="b"/>
                <a:pathLst>
                  <a:path w="8502" h="10990" extrusionOk="0">
                    <a:moveTo>
                      <a:pt x="6502" y="0"/>
                    </a:moveTo>
                    <a:cubicBezTo>
                      <a:pt x="6406" y="0"/>
                      <a:pt x="6323" y="84"/>
                      <a:pt x="6323" y="191"/>
                    </a:cubicBezTo>
                    <a:cubicBezTo>
                      <a:pt x="6323" y="286"/>
                      <a:pt x="6406" y="369"/>
                      <a:pt x="6502" y="369"/>
                    </a:cubicBezTo>
                    <a:lnTo>
                      <a:pt x="7276" y="369"/>
                    </a:lnTo>
                    <a:cubicBezTo>
                      <a:pt x="7383" y="369"/>
                      <a:pt x="7454" y="441"/>
                      <a:pt x="7454" y="548"/>
                    </a:cubicBezTo>
                    <a:lnTo>
                      <a:pt x="7454" y="9490"/>
                    </a:lnTo>
                    <a:cubicBezTo>
                      <a:pt x="7454" y="9597"/>
                      <a:pt x="7383" y="9668"/>
                      <a:pt x="7276" y="9668"/>
                    </a:cubicBezTo>
                    <a:lnTo>
                      <a:pt x="537" y="9668"/>
                    </a:lnTo>
                    <a:cubicBezTo>
                      <a:pt x="429" y="9668"/>
                      <a:pt x="358" y="9597"/>
                      <a:pt x="358" y="9490"/>
                    </a:cubicBezTo>
                    <a:lnTo>
                      <a:pt x="358" y="8775"/>
                    </a:lnTo>
                    <a:cubicBezTo>
                      <a:pt x="358" y="8668"/>
                      <a:pt x="287" y="8597"/>
                      <a:pt x="179" y="8597"/>
                    </a:cubicBezTo>
                    <a:cubicBezTo>
                      <a:pt x="72" y="8597"/>
                      <a:pt x="1" y="8668"/>
                      <a:pt x="1" y="8775"/>
                    </a:cubicBezTo>
                    <a:lnTo>
                      <a:pt x="1" y="9490"/>
                    </a:lnTo>
                    <a:cubicBezTo>
                      <a:pt x="1" y="9787"/>
                      <a:pt x="239" y="10013"/>
                      <a:pt x="525" y="10013"/>
                    </a:cubicBezTo>
                    <a:lnTo>
                      <a:pt x="703" y="10013"/>
                    </a:lnTo>
                    <a:lnTo>
                      <a:pt x="703" y="10466"/>
                    </a:lnTo>
                    <a:cubicBezTo>
                      <a:pt x="703" y="10763"/>
                      <a:pt x="941" y="10990"/>
                      <a:pt x="1227" y="10990"/>
                    </a:cubicBezTo>
                    <a:lnTo>
                      <a:pt x="7966" y="10990"/>
                    </a:lnTo>
                    <a:cubicBezTo>
                      <a:pt x="8264" y="10990"/>
                      <a:pt x="8490" y="10752"/>
                      <a:pt x="8490" y="10466"/>
                    </a:cubicBezTo>
                    <a:lnTo>
                      <a:pt x="8490" y="10252"/>
                    </a:lnTo>
                    <a:cubicBezTo>
                      <a:pt x="8490" y="10144"/>
                      <a:pt x="8407" y="10073"/>
                      <a:pt x="8311" y="10073"/>
                    </a:cubicBezTo>
                    <a:cubicBezTo>
                      <a:pt x="8204" y="10073"/>
                      <a:pt x="8133" y="10144"/>
                      <a:pt x="8133" y="10252"/>
                    </a:cubicBezTo>
                    <a:lnTo>
                      <a:pt x="8133" y="10466"/>
                    </a:lnTo>
                    <a:cubicBezTo>
                      <a:pt x="8133" y="10573"/>
                      <a:pt x="8049" y="10644"/>
                      <a:pt x="7954" y="10644"/>
                    </a:cubicBezTo>
                    <a:lnTo>
                      <a:pt x="1203" y="10644"/>
                    </a:lnTo>
                    <a:cubicBezTo>
                      <a:pt x="1108" y="10644"/>
                      <a:pt x="1025" y="10573"/>
                      <a:pt x="1025" y="10466"/>
                    </a:cubicBezTo>
                    <a:lnTo>
                      <a:pt x="1025" y="10013"/>
                    </a:lnTo>
                    <a:lnTo>
                      <a:pt x="7264" y="10013"/>
                    </a:lnTo>
                    <a:cubicBezTo>
                      <a:pt x="7561" y="10013"/>
                      <a:pt x="7788" y="9775"/>
                      <a:pt x="7788" y="9490"/>
                    </a:cubicBezTo>
                    <a:lnTo>
                      <a:pt x="7788" y="1358"/>
                    </a:lnTo>
                    <a:lnTo>
                      <a:pt x="7966" y="1358"/>
                    </a:lnTo>
                    <a:cubicBezTo>
                      <a:pt x="8061" y="1358"/>
                      <a:pt x="8145" y="1441"/>
                      <a:pt x="8145" y="1536"/>
                    </a:cubicBezTo>
                    <a:lnTo>
                      <a:pt x="8145" y="9501"/>
                    </a:lnTo>
                    <a:cubicBezTo>
                      <a:pt x="8145" y="9573"/>
                      <a:pt x="8228" y="9656"/>
                      <a:pt x="8323" y="9656"/>
                    </a:cubicBezTo>
                    <a:cubicBezTo>
                      <a:pt x="8430" y="9656"/>
                      <a:pt x="8502" y="9573"/>
                      <a:pt x="8502" y="9478"/>
                    </a:cubicBezTo>
                    <a:lnTo>
                      <a:pt x="8502" y="1512"/>
                    </a:lnTo>
                    <a:cubicBezTo>
                      <a:pt x="8502" y="1215"/>
                      <a:pt x="8264" y="988"/>
                      <a:pt x="7978" y="988"/>
                    </a:cubicBezTo>
                    <a:lnTo>
                      <a:pt x="7799" y="988"/>
                    </a:lnTo>
                    <a:lnTo>
                      <a:pt x="7799" y="524"/>
                    </a:lnTo>
                    <a:cubicBezTo>
                      <a:pt x="7799" y="226"/>
                      <a:pt x="7561" y="0"/>
                      <a:pt x="727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2461;p46">
                <a:extLst>
                  <a:ext uri="{FF2B5EF4-FFF2-40B4-BE49-F238E27FC236}">
                    <a16:creationId xmlns:a16="http://schemas.microsoft.com/office/drawing/2014/main" id="{7E3A31F8-E087-A537-0704-14E04BCA0A02}"/>
                  </a:ext>
                </a:extLst>
              </p:cNvPr>
              <p:cNvSpPr/>
              <p:nvPr/>
            </p:nvSpPr>
            <p:spPr>
              <a:xfrm>
                <a:off x="1333682" y="3344330"/>
                <a:ext cx="189697" cy="292461"/>
              </a:xfrm>
              <a:custGeom>
                <a:avLst/>
                <a:gdLst/>
                <a:ahLst/>
                <a:cxnLst/>
                <a:rect l="l" t="t" r="r" b="b"/>
                <a:pathLst>
                  <a:path w="5955" h="9181" extrusionOk="0">
                    <a:moveTo>
                      <a:pt x="2430" y="370"/>
                    </a:moveTo>
                    <a:cubicBezTo>
                      <a:pt x="2489" y="370"/>
                      <a:pt x="2549" y="429"/>
                      <a:pt x="2549" y="489"/>
                    </a:cubicBezTo>
                    <a:lnTo>
                      <a:pt x="2549" y="727"/>
                    </a:lnTo>
                    <a:lnTo>
                      <a:pt x="1858" y="727"/>
                    </a:lnTo>
                    <a:lnTo>
                      <a:pt x="1858" y="489"/>
                    </a:lnTo>
                    <a:cubicBezTo>
                      <a:pt x="1858" y="429"/>
                      <a:pt x="1918" y="370"/>
                      <a:pt x="1977" y="370"/>
                    </a:cubicBezTo>
                    <a:close/>
                    <a:moveTo>
                      <a:pt x="3037" y="1072"/>
                    </a:moveTo>
                    <a:cubicBezTo>
                      <a:pt x="3120" y="1072"/>
                      <a:pt x="3216" y="1143"/>
                      <a:pt x="3216" y="1251"/>
                    </a:cubicBezTo>
                    <a:lnTo>
                      <a:pt x="3216" y="1953"/>
                    </a:lnTo>
                    <a:lnTo>
                      <a:pt x="1215" y="1953"/>
                    </a:lnTo>
                    <a:lnTo>
                      <a:pt x="1215" y="1251"/>
                    </a:lnTo>
                    <a:cubicBezTo>
                      <a:pt x="1203" y="1167"/>
                      <a:pt x="1299" y="1072"/>
                      <a:pt x="1382" y="1072"/>
                    </a:cubicBezTo>
                    <a:close/>
                    <a:moveTo>
                      <a:pt x="1977" y="0"/>
                    </a:moveTo>
                    <a:cubicBezTo>
                      <a:pt x="1727" y="0"/>
                      <a:pt x="1501" y="203"/>
                      <a:pt x="1501" y="477"/>
                    </a:cubicBezTo>
                    <a:lnTo>
                      <a:pt x="1501" y="715"/>
                    </a:lnTo>
                    <a:lnTo>
                      <a:pt x="1370" y="715"/>
                    </a:lnTo>
                    <a:cubicBezTo>
                      <a:pt x="1156" y="715"/>
                      <a:pt x="977" y="834"/>
                      <a:pt x="894" y="1012"/>
                    </a:cubicBezTo>
                    <a:lnTo>
                      <a:pt x="525" y="1012"/>
                    </a:lnTo>
                    <a:cubicBezTo>
                      <a:pt x="227" y="1012"/>
                      <a:pt x="1" y="1251"/>
                      <a:pt x="1" y="1536"/>
                    </a:cubicBezTo>
                    <a:lnTo>
                      <a:pt x="1" y="8990"/>
                    </a:lnTo>
                    <a:cubicBezTo>
                      <a:pt x="13" y="9109"/>
                      <a:pt x="84" y="9180"/>
                      <a:pt x="191" y="9180"/>
                    </a:cubicBezTo>
                    <a:cubicBezTo>
                      <a:pt x="299" y="9180"/>
                      <a:pt x="370" y="9109"/>
                      <a:pt x="370" y="9002"/>
                    </a:cubicBezTo>
                    <a:lnTo>
                      <a:pt x="370" y="1548"/>
                    </a:lnTo>
                    <a:cubicBezTo>
                      <a:pt x="370" y="1441"/>
                      <a:pt x="441" y="1370"/>
                      <a:pt x="549" y="1370"/>
                    </a:cubicBezTo>
                    <a:lnTo>
                      <a:pt x="858" y="1370"/>
                    </a:lnTo>
                    <a:lnTo>
                      <a:pt x="858" y="1965"/>
                    </a:lnTo>
                    <a:cubicBezTo>
                      <a:pt x="858" y="2144"/>
                      <a:pt x="1013" y="2310"/>
                      <a:pt x="1203" y="2310"/>
                    </a:cubicBezTo>
                    <a:lnTo>
                      <a:pt x="3228" y="2310"/>
                    </a:lnTo>
                    <a:cubicBezTo>
                      <a:pt x="3406" y="2310"/>
                      <a:pt x="3573" y="2155"/>
                      <a:pt x="3573" y="1965"/>
                    </a:cubicBezTo>
                    <a:lnTo>
                      <a:pt x="3573" y="1370"/>
                    </a:lnTo>
                    <a:lnTo>
                      <a:pt x="5775" y="1370"/>
                    </a:lnTo>
                    <a:cubicBezTo>
                      <a:pt x="5883" y="1370"/>
                      <a:pt x="5954" y="1298"/>
                      <a:pt x="5954" y="1191"/>
                    </a:cubicBezTo>
                    <a:cubicBezTo>
                      <a:pt x="5954" y="1084"/>
                      <a:pt x="5883" y="1012"/>
                      <a:pt x="5775" y="1012"/>
                    </a:cubicBezTo>
                    <a:lnTo>
                      <a:pt x="3513" y="1012"/>
                    </a:lnTo>
                    <a:cubicBezTo>
                      <a:pt x="3418" y="834"/>
                      <a:pt x="3239" y="715"/>
                      <a:pt x="3037" y="715"/>
                    </a:cubicBezTo>
                    <a:lnTo>
                      <a:pt x="2906" y="715"/>
                    </a:lnTo>
                    <a:lnTo>
                      <a:pt x="2906" y="477"/>
                    </a:lnTo>
                    <a:cubicBezTo>
                      <a:pt x="2906" y="227"/>
                      <a:pt x="2692" y="0"/>
                      <a:pt x="24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2462;p46">
                <a:extLst>
                  <a:ext uri="{FF2B5EF4-FFF2-40B4-BE49-F238E27FC236}">
                    <a16:creationId xmlns:a16="http://schemas.microsoft.com/office/drawing/2014/main" id="{60210841-43F4-CA05-758F-168344C1CABF}"/>
                  </a:ext>
                </a:extLst>
              </p:cNvPr>
              <p:cNvSpPr/>
              <p:nvPr/>
            </p:nvSpPr>
            <p:spPr>
              <a:xfrm>
                <a:off x="1444060" y="3469488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0"/>
                    </a:moveTo>
                    <a:cubicBezTo>
                      <a:pt x="72" y="0"/>
                      <a:pt x="1" y="72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72"/>
                      <a:pt x="3084" y="0"/>
                      <a:pt x="298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2463;p46">
                <a:extLst>
                  <a:ext uri="{FF2B5EF4-FFF2-40B4-BE49-F238E27FC236}">
                    <a16:creationId xmlns:a16="http://schemas.microsoft.com/office/drawing/2014/main" id="{BA261F1F-8711-F5DC-5E2A-4652F8DD7583}"/>
                  </a:ext>
                </a:extLst>
              </p:cNvPr>
              <p:cNvSpPr/>
              <p:nvPr/>
            </p:nvSpPr>
            <p:spPr>
              <a:xfrm>
                <a:off x="1444060" y="3493762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0"/>
                    </a:moveTo>
                    <a:cubicBezTo>
                      <a:pt x="72" y="0"/>
                      <a:pt x="1" y="72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72"/>
                      <a:pt x="3084" y="0"/>
                      <a:pt x="298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2464;p46">
                <a:extLst>
                  <a:ext uri="{FF2B5EF4-FFF2-40B4-BE49-F238E27FC236}">
                    <a16:creationId xmlns:a16="http://schemas.microsoft.com/office/drawing/2014/main" id="{240A347D-62D8-69C7-FB49-97C0ED8F848B}"/>
                  </a:ext>
                </a:extLst>
              </p:cNvPr>
              <p:cNvSpPr/>
              <p:nvPr/>
            </p:nvSpPr>
            <p:spPr>
              <a:xfrm>
                <a:off x="1444060" y="3541927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84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84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2465;p46">
                <a:extLst>
                  <a:ext uri="{FF2B5EF4-FFF2-40B4-BE49-F238E27FC236}">
                    <a16:creationId xmlns:a16="http://schemas.microsoft.com/office/drawing/2014/main" id="{E71DDB5E-FCE4-DAC1-94C1-334E47C44A6C}"/>
                  </a:ext>
                </a:extLst>
              </p:cNvPr>
              <p:cNvSpPr/>
              <p:nvPr/>
            </p:nvSpPr>
            <p:spPr>
              <a:xfrm>
                <a:off x="1444060" y="3565818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72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72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466;p46">
                <a:extLst>
                  <a:ext uri="{FF2B5EF4-FFF2-40B4-BE49-F238E27FC236}">
                    <a16:creationId xmlns:a16="http://schemas.microsoft.com/office/drawing/2014/main" id="{89A20201-D46B-B9E6-D19F-CA11B5547265}"/>
                  </a:ext>
                </a:extLst>
              </p:cNvPr>
              <p:cNvSpPr/>
              <p:nvPr/>
            </p:nvSpPr>
            <p:spPr>
              <a:xfrm>
                <a:off x="1444060" y="3614747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72"/>
                      <a:pt x="1" y="179"/>
                    </a:cubicBezTo>
                    <a:cubicBezTo>
                      <a:pt x="1" y="274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74"/>
                      <a:pt x="3168" y="179"/>
                    </a:cubicBezTo>
                    <a:cubicBezTo>
                      <a:pt x="3168" y="72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467;p46">
                <a:extLst>
                  <a:ext uri="{FF2B5EF4-FFF2-40B4-BE49-F238E27FC236}">
                    <a16:creationId xmlns:a16="http://schemas.microsoft.com/office/drawing/2014/main" id="{66F36BC9-8EE3-1B1F-846D-3E6946368A62}"/>
                  </a:ext>
                </a:extLst>
              </p:cNvPr>
              <p:cNvSpPr/>
              <p:nvPr/>
            </p:nvSpPr>
            <p:spPr>
              <a:xfrm>
                <a:off x="1444060" y="3638256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72"/>
                      <a:pt x="1" y="179"/>
                    </a:cubicBezTo>
                    <a:cubicBezTo>
                      <a:pt x="1" y="287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7"/>
                      <a:pt x="3168" y="179"/>
                    </a:cubicBezTo>
                    <a:cubicBezTo>
                      <a:pt x="3168" y="72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468;p46">
                <a:extLst>
                  <a:ext uri="{FF2B5EF4-FFF2-40B4-BE49-F238E27FC236}">
                    <a16:creationId xmlns:a16="http://schemas.microsoft.com/office/drawing/2014/main" id="{219DD6F1-5E50-8092-3BDC-6F275EB7D0CD}"/>
                  </a:ext>
                </a:extLst>
              </p:cNvPr>
              <p:cNvSpPr/>
              <p:nvPr/>
            </p:nvSpPr>
            <p:spPr>
              <a:xfrm>
                <a:off x="1371622" y="3459454"/>
                <a:ext cx="70208" cy="57084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1792" extrusionOk="0">
                    <a:moveTo>
                      <a:pt x="1417" y="387"/>
                    </a:moveTo>
                    <a:lnTo>
                      <a:pt x="1417" y="470"/>
                    </a:lnTo>
                    <a:lnTo>
                      <a:pt x="1072" y="768"/>
                    </a:lnTo>
                    <a:lnTo>
                      <a:pt x="905" y="589"/>
                    </a:lnTo>
                    <a:cubicBezTo>
                      <a:pt x="873" y="544"/>
                      <a:pt x="823" y="523"/>
                      <a:pt x="773" y="523"/>
                    </a:cubicBezTo>
                    <a:cubicBezTo>
                      <a:pt x="731" y="523"/>
                      <a:pt x="688" y="538"/>
                      <a:pt x="655" y="566"/>
                    </a:cubicBezTo>
                    <a:cubicBezTo>
                      <a:pt x="584" y="625"/>
                      <a:pt x="584" y="744"/>
                      <a:pt x="632" y="827"/>
                    </a:cubicBezTo>
                    <a:lnTo>
                      <a:pt x="917" y="1125"/>
                    </a:lnTo>
                    <a:cubicBezTo>
                      <a:pt x="953" y="1161"/>
                      <a:pt x="989" y="1185"/>
                      <a:pt x="1048" y="1185"/>
                    </a:cubicBezTo>
                    <a:cubicBezTo>
                      <a:pt x="1096" y="1185"/>
                      <a:pt x="1132" y="1161"/>
                      <a:pt x="1167" y="1137"/>
                    </a:cubicBezTo>
                    <a:lnTo>
                      <a:pt x="1429" y="923"/>
                    </a:lnTo>
                    <a:lnTo>
                      <a:pt x="1417" y="1447"/>
                    </a:lnTo>
                    <a:lnTo>
                      <a:pt x="358" y="1447"/>
                    </a:lnTo>
                    <a:lnTo>
                      <a:pt x="358" y="387"/>
                    </a:lnTo>
                    <a:close/>
                    <a:moveTo>
                      <a:pt x="2007" y="1"/>
                    </a:moveTo>
                    <a:cubicBezTo>
                      <a:pt x="1966" y="1"/>
                      <a:pt x="1925" y="17"/>
                      <a:pt x="1894" y="54"/>
                    </a:cubicBezTo>
                    <a:lnTo>
                      <a:pt x="1727" y="185"/>
                    </a:lnTo>
                    <a:cubicBezTo>
                      <a:pt x="1679" y="89"/>
                      <a:pt x="1596" y="30"/>
                      <a:pt x="1489" y="30"/>
                    </a:cubicBezTo>
                    <a:lnTo>
                      <a:pt x="263" y="30"/>
                    </a:lnTo>
                    <a:cubicBezTo>
                      <a:pt x="120" y="30"/>
                      <a:pt x="1" y="149"/>
                      <a:pt x="1" y="304"/>
                    </a:cubicBezTo>
                    <a:lnTo>
                      <a:pt x="1" y="1518"/>
                    </a:lnTo>
                    <a:cubicBezTo>
                      <a:pt x="1" y="1673"/>
                      <a:pt x="120" y="1792"/>
                      <a:pt x="263" y="1792"/>
                    </a:cubicBezTo>
                    <a:lnTo>
                      <a:pt x="1489" y="1792"/>
                    </a:lnTo>
                    <a:cubicBezTo>
                      <a:pt x="1632" y="1792"/>
                      <a:pt x="1751" y="1673"/>
                      <a:pt x="1751" y="1518"/>
                    </a:cubicBezTo>
                    <a:lnTo>
                      <a:pt x="1751" y="613"/>
                    </a:lnTo>
                    <a:lnTo>
                      <a:pt x="2108" y="304"/>
                    </a:lnTo>
                    <a:cubicBezTo>
                      <a:pt x="2203" y="256"/>
                      <a:pt x="2203" y="137"/>
                      <a:pt x="2144" y="65"/>
                    </a:cubicBezTo>
                    <a:cubicBezTo>
                      <a:pt x="2111" y="26"/>
                      <a:pt x="2059" y="1"/>
                      <a:pt x="200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2469;p46">
                <a:extLst>
                  <a:ext uri="{FF2B5EF4-FFF2-40B4-BE49-F238E27FC236}">
                    <a16:creationId xmlns:a16="http://schemas.microsoft.com/office/drawing/2014/main" id="{E4CAF411-2C29-9EC5-D997-78590BB06D4C}"/>
                  </a:ext>
                </a:extLst>
              </p:cNvPr>
              <p:cNvSpPr/>
              <p:nvPr/>
            </p:nvSpPr>
            <p:spPr>
              <a:xfrm>
                <a:off x="1371622" y="3532434"/>
                <a:ext cx="70208" cy="56543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1775" extrusionOk="0">
                    <a:moveTo>
                      <a:pt x="1417" y="382"/>
                    </a:moveTo>
                    <a:lnTo>
                      <a:pt x="1417" y="465"/>
                    </a:lnTo>
                    <a:lnTo>
                      <a:pt x="1072" y="763"/>
                    </a:lnTo>
                    <a:lnTo>
                      <a:pt x="905" y="584"/>
                    </a:lnTo>
                    <a:cubicBezTo>
                      <a:pt x="874" y="547"/>
                      <a:pt x="827" y="529"/>
                      <a:pt x="779" y="529"/>
                    </a:cubicBezTo>
                    <a:cubicBezTo>
                      <a:pt x="734" y="529"/>
                      <a:pt x="690" y="544"/>
                      <a:pt x="655" y="572"/>
                    </a:cubicBezTo>
                    <a:cubicBezTo>
                      <a:pt x="584" y="632"/>
                      <a:pt x="584" y="751"/>
                      <a:pt x="632" y="822"/>
                    </a:cubicBezTo>
                    <a:lnTo>
                      <a:pt x="917" y="1120"/>
                    </a:lnTo>
                    <a:cubicBezTo>
                      <a:pt x="953" y="1168"/>
                      <a:pt x="989" y="1180"/>
                      <a:pt x="1048" y="1180"/>
                    </a:cubicBezTo>
                    <a:cubicBezTo>
                      <a:pt x="1096" y="1180"/>
                      <a:pt x="1132" y="1168"/>
                      <a:pt x="1167" y="1132"/>
                    </a:cubicBezTo>
                    <a:lnTo>
                      <a:pt x="1429" y="930"/>
                    </a:lnTo>
                    <a:lnTo>
                      <a:pt x="1417" y="1430"/>
                    </a:lnTo>
                    <a:lnTo>
                      <a:pt x="358" y="1430"/>
                    </a:lnTo>
                    <a:lnTo>
                      <a:pt x="358" y="382"/>
                    </a:lnTo>
                    <a:close/>
                    <a:moveTo>
                      <a:pt x="2012" y="1"/>
                    </a:moveTo>
                    <a:cubicBezTo>
                      <a:pt x="1969" y="1"/>
                      <a:pt x="1926" y="16"/>
                      <a:pt x="1894" y="49"/>
                    </a:cubicBezTo>
                    <a:lnTo>
                      <a:pt x="1727" y="180"/>
                    </a:lnTo>
                    <a:cubicBezTo>
                      <a:pt x="1679" y="96"/>
                      <a:pt x="1596" y="13"/>
                      <a:pt x="1489" y="13"/>
                    </a:cubicBezTo>
                    <a:lnTo>
                      <a:pt x="263" y="13"/>
                    </a:lnTo>
                    <a:cubicBezTo>
                      <a:pt x="120" y="13"/>
                      <a:pt x="1" y="132"/>
                      <a:pt x="1" y="287"/>
                    </a:cubicBezTo>
                    <a:lnTo>
                      <a:pt x="1" y="1501"/>
                    </a:lnTo>
                    <a:cubicBezTo>
                      <a:pt x="1" y="1656"/>
                      <a:pt x="120" y="1775"/>
                      <a:pt x="263" y="1775"/>
                    </a:cubicBezTo>
                    <a:lnTo>
                      <a:pt x="1489" y="1775"/>
                    </a:lnTo>
                    <a:cubicBezTo>
                      <a:pt x="1632" y="1775"/>
                      <a:pt x="1751" y="1656"/>
                      <a:pt x="1751" y="1501"/>
                    </a:cubicBezTo>
                    <a:lnTo>
                      <a:pt x="1751" y="608"/>
                    </a:lnTo>
                    <a:lnTo>
                      <a:pt x="2108" y="299"/>
                    </a:lnTo>
                    <a:cubicBezTo>
                      <a:pt x="2203" y="239"/>
                      <a:pt x="2203" y="144"/>
                      <a:pt x="2144" y="60"/>
                    </a:cubicBezTo>
                    <a:cubicBezTo>
                      <a:pt x="2111" y="22"/>
                      <a:pt x="2062" y="1"/>
                      <a:pt x="20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2470;p46">
                <a:extLst>
                  <a:ext uri="{FF2B5EF4-FFF2-40B4-BE49-F238E27FC236}">
                    <a16:creationId xmlns:a16="http://schemas.microsoft.com/office/drawing/2014/main" id="{81E5E96D-42A4-3EC6-6810-E9A8DEC1FD8C}"/>
                  </a:ext>
                </a:extLst>
              </p:cNvPr>
              <p:cNvSpPr/>
              <p:nvPr/>
            </p:nvSpPr>
            <p:spPr>
              <a:xfrm>
                <a:off x="1371622" y="3605254"/>
                <a:ext cx="70208" cy="55810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1752" extrusionOk="0">
                    <a:moveTo>
                      <a:pt x="1417" y="358"/>
                    </a:moveTo>
                    <a:lnTo>
                      <a:pt x="1417" y="489"/>
                    </a:lnTo>
                    <a:lnTo>
                      <a:pt x="1072" y="787"/>
                    </a:lnTo>
                    <a:lnTo>
                      <a:pt x="905" y="608"/>
                    </a:lnTo>
                    <a:cubicBezTo>
                      <a:pt x="874" y="571"/>
                      <a:pt x="827" y="553"/>
                      <a:pt x="779" y="553"/>
                    </a:cubicBezTo>
                    <a:cubicBezTo>
                      <a:pt x="734" y="553"/>
                      <a:pt x="690" y="568"/>
                      <a:pt x="655" y="596"/>
                    </a:cubicBezTo>
                    <a:cubicBezTo>
                      <a:pt x="584" y="644"/>
                      <a:pt x="584" y="775"/>
                      <a:pt x="632" y="846"/>
                    </a:cubicBezTo>
                    <a:lnTo>
                      <a:pt x="917" y="1144"/>
                    </a:lnTo>
                    <a:cubicBezTo>
                      <a:pt x="953" y="1192"/>
                      <a:pt x="989" y="1203"/>
                      <a:pt x="1048" y="1203"/>
                    </a:cubicBezTo>
                    <a:cubicBezTo>
                      <a:pt x="1096" y="1203"/>
                      <a:pt x="1132" y="1192"/>
                      <a:pt x="1167" y="1156"/>
                    </a:cubicBezTo>
                    <a:lnTo>
                      <a:pt x="1429" y="953"/>
                    </a:lnTo>
                    <a:lnTo>
                      <a:pt x="1417" y="1406"/>
                    </a:lnTo>
                    <a:lnTo>
                      <a:pt x="358" y="1406"/>
                    </a:lnTo>
                    <a:lnTo>
                      <a:pt x="358" y="358"/>
                    </a:lnTo>
                    <a:close/>
                    <a:moveTo>
                      <a:pt x="263" y="1"/>
                    </a:moveTo>
                    <a:cubicBezTo>
                      <a:pt x="120" y="1"/>
                      <a:pt x="1" y="120"/>
                      <a:pt x="1" y="263"/>
                    </a:cubicBezTo>
                    <a:lnTo>
                      <a:pt x="1" y="1489"/>
                    </a:lnTo>
                    <a:cubicBezTo>
                      <a:pt x="1" y="1632"/>
                      <a:pt x="120" y="1751"/>
                      <a:pt x="263" y="1751"/>
                    </a:cubicBezTo>
                    <a:lnTo>
                      <a:pt x="1489" y="1751"/>
                    </a:lnTo>
                    <a:cubicBezTo>
                      <a:pt x="1632" y="1751"/>
                      <a:pt x="1751" y="1632"/>
                      <a:pt x="1751" y="1489"/>
                    </a:cubicBezTo>
                    <a:lnTo>
                      <a:pt x="1751" y="632"/>
                    </a:lnTo>
                    <a:lnTo>
                      <a:pt x="2108" y="322"/>
                    </a:lnTo>
                    <a:cubicBezTo>
                      <a:pt x="2191" y="263"/>
                      <a:pt x="2203" y="144"/>
                      <a:pt x="2132" y="72"/>
                    </a:cubicBezTo>
                    <a:cubicBezTo>
                      <a:pt x="2107" y="47"/>
                      <a:pt x="2062" y="32"/>
                      <a:pt x="2014" y="32"/>
                    </a:cubicBezTo>
                    <a:cubicBezTo>
                      <a:pt x="1972" y="32"/>
                      <a:pt x="1927" y="44"/>
                      <a:pt x="1894" y="72"/>
                    </a:cubicBezTo>
                    <a:lnTo>
                      <a:pt x="1739" y="191"/>
                    </a:lnTo>
                    <a:cubicBezTo>
                      <a:pt x="1715" y="84"/>
                      <a:pt x="1608" y="1"/>
                      <a:pt x="14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5" name="Google Shape;2457;p46">
            <a:extLst>
              <a:ext uri="{FF2B5EF4-FFF2-40B4-BE49-F238E27FC236}">
                <a16:creationId xmlns:a16="http://schemas.microsoft.com/office/drawing/2014/main" id="{1DA769AE-3CD2-6902-43A6-A66CA54FFEBE}"/>
              </a:ext>
            </a:extLst>
          </p:cNvPr>
          <p:cNvGrpSpPr/>
          <p:nvPr/>
        </p:nvGrpSpPr>
        <p:grpSpPr>
          <a:xfrm>
            <a:off x="1922724" y="4911759"/>
            <a:ext cx="548700" cy="548700"/>
            <a:chOff x="4297625" y="3817250"/>
            <a:chExt cx="548700" cy="548700"/>
          </a:xfrm>
        </p:grpSpPr>
        <p:sp>
          <p:nvSpPr>
            <p:cNvPr id="26" name="Google Shape;2458;p46">
              <a:extLst>
                <a:ext uri="{FF2B5EF4-FFF2-40B4-BE49-F238E27FC236}">
                  <a16:creationId xmlns:a16="http://schemas.microsoft.com/office/drawing/2014/main" id="{1786CFD3-D22B-9BFF-6F32-E4E1EE58AC36}"/>
                </a:ext>
              </a:extLst>
            </p:cNvPr>
            <p:cNvSpPr/>
            <p:nvPr/>
          </p:nvSpPr>
          <p:spPr>
            <a:xfrm>
              <a:off x="4297625" y="3817250"/>
              <a:ext cx="548700" cy="548700"/>
            </a:xfrm>
            <a:prstGeom prst="ellipse">
              <a:avLst/>
            </a:prstGeom>
            <a:solidFill>
              <a:srgbClr val="6DE8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7" name="Google Shape;2459;p46">
              <a:extLst>
                <a:ext uri="{FF2B5EF4-FFF2-40B4-BE49-F238E27FC236}">
                  <a16:creationId xmlns:a16="http://schemas.microsoft.com/office/drawing/2014/main" id="{DBBF4607-FC03-5D6C-60E2-C8AB7E188BC1}"/>
                </a:ext>
              </a:extLst>
            </p:cNvPr>
            <p:cNvGrpSpPr/>
            <p:nvPr/>
          </p:nvGrpSpPr>
          <p:grpSpPr>
            <a:xfrm>
              <a:off x="4436382" y="3900055"/>
              <a:ext cx="271213" cy="383088"/>
              <a:chOff x="1333682" y="3344330"/>
              <a:chExt cx="271213" cy="383088"/>
            </a:xfrm>
          </p:grpSpPr>
          <p:sp>
            <p:nvSpPr>
              <p:cNvPr id="28" name="Google Shape;2460;p46">
                <a:extLst>
                  <a:ext uri="{FF2B5EF4-FFF2-40B4-BE49-F238E27FC236}">
                    <a16:creationId xmlns:a16="http://schemas.microsoft.com/office/drawing/2014/main" id="{84D0A8C8-01F5-78BF-815D-6C1AD91124DE}"/>
                  </a:ext>
                </a:extLst>
              </p:cNvPr>
              <p:cNvSpPr/>
              <p:nvPr/>
            </p:nvSpPr>
            <p:spPr>
              <a:xfrm>
                <a:off x="1334065" y="3377332"/>
                <a:ext cx="270831" cy="350086"/>
              </a:xfrm>
              <a:custGeom>
                <a:avLst/>
                <a:gdLst/>
                <a:ahLst/>
                <a:cxnLst/>
                <a:rect l="l" t="t" r="r" b="b"/>
                <a:pathLst>
                  <a:path w="8502" h="10990" extrusionOk="0">
                    <a:moveTo>
                      <a:pt x="6502" y="0"/>
                    </a:moveTo>
                    <a:cubicBezTo>
                      <a:pt x="6406" y="0"/>
                      <a:pt x="6323" y="84"/>
                      <a:pt x="6323" y="191"/>
                    </a:cubicBezTo>
                    <a:cubicBezTo>
                      <a:pt x="6323" y="286"/>
                      <a:pt x="6406" y="369"/>
                      <a:pt x="6502" y="369"/>
                    </a:cubicBezTo>
                    <a:lnTo>
                      <a:pt x="7276" y="369"/>
                    </a:lnTo>
                    <a:cubicBezTo>
                      <a:pt x="7383" y="369"/>
                      <a:pt x="7454" y="441"/>
                      <a:pt x="7454" y="548"/>
                    </a:cubicBezTo>
                    <a:lnTo>
                      <a:pt x="7454" y="9490"/>
                    </a:lnTo>
                    <a:cubicBezTo>
                      <a:pt x="7454" y="9597"/>
                      <a:pt x="7383" y="9668"/>
                      <a:pt x="7276" y="9668"/>
                    </a:cubicBezTo>
                    <a:lnTo>
                      <a:pt x="537" y="9668"/>
                    </a:lnTo>
                    <a:cubicBezTo>
                      <a:pt x="429" y="9668"/>
                      <a:pt x="358" y="9597"/>
                      <a:pt x="358" y="9490"/>
                    </a:cubicBezTo>
                    <a:lnTo>
                      <a:pt x="358" y="8775"/>
                    </a:lnTo>
                    <a:cubicBezTo>
                      <a:pt x="358" y="8668"/>
                      <a:pt x="287" y="8597"/>
                      <a:pt x="179" y="8597"/>
                    </a:cubicBezTo>
                    <a:cubicBezTo>
                      <a:pt x="72" y="8597"/>
                      <a:pt x="1" y="8668"/>
                      <a:pt x="1" y="8775"/>
                    </a:cubicBezTo>
                    <a:lnTo>
                      <a:pt x="1" y="9490"/>
                    </a:lnTo>
                    <a:cubicBezTo>
                      <a:pt x="1" y="9787"/>
                      <a:pt x="239" y="10013"/>
                      <a:pt x="525" y="10013"/>
                    </a:cubicBezTo>
                    <a:lnTo>
                      <a:pt x="703" y="10013"/>
                    </a:lnTo>
                    <a:lnTo>
                      <a:pt x="703" y="10466"/>
                    </a:lnTo>
                    <a:cubicBezTo>
                      <a:pt x="703" y="10763"/>
                      <a:pt x="941" y="10990"/>
                      <a:pt x="1227" y="10990"/>
                    </a:cubicBezTo>
                    <a:lnTo>
                      <a:pt x="7966" y="10990"/>
                    </a:lnTo>
                    <a:cubicBezTo>
                      <a:pt x="8264" y="10990"/>
                      <a:pt x="8490" y="10752"/>
                      <a:pt x="8490" y="10466"/>
                    </a:cubicBezTo>
                    <a:lnTo>
                      <a:pt x="8490" y="10252"/>
                    </a:lnTo>
                    <a:cubicBezTo>
                      <a:pt x="8490" y="10144"/>
                      <a:pt x="8407" y="10073"/>
                      <a:pt x="8311" y="10073"/>
                    </a:cubicBezTo>
                    <a:cubicBezTo>
                      <a:pt x="8204" y="10073"/>
                      <a:pt x="8133" y="10144"/>
                      <a:pt x="8133" y="10252"/>
                    </a:cubicBezTo>
                    <a:lnTo>
                      <a:pt x="8133" y="10466"/>
                    </a:lnTo>
                    <a:cubicBezTo>
                      <a:pt x="8133" y="10573"/>
                      <a:pt x="8049" y="10644"/>
                      <a:pt x="7954" y="10644"/>
                    </a:cubicBezTo>
                    <a:lnTo>
                      <a:pt x="1203" y="10644"/>
                    </a:lnTo>
                    <a:cubicBezTo>
                      <a:pt x="1108" y="10644"/>
                      <a:pt x="1025" y="10573"/>
                      <a:pt x="1025" y="10466"/>
                    </a:cubicBezTo>
                    <a:lnTo>
                      <a:pt x="1025" y="10013"/>
                    </a:lnTo>
                    <a:lnTo>
                      <a:pt x="7264" y="10013"/>
                    </a:lnTo>
                    <a:cubicBezTo>
                      <a:pt x="7561" y="10013"/>
                      <a:pt x="7788" y="9775"/>
                      <a:pt x="7788" y="9490"/>
                    </a:cubicBezTo>
                    <a:lnTo>
                      <a:pt x="7788" y="1358"/>
                    </a:lnTo>
                    <a:lnTo>
                      <a:pt x="7966" y="1358"/>
                    </a:lnTo>
                    <a:cubicBezTo>
                      <a:pt x="8061" y="1358"/>
                      <a:pt x="8145" y="1441"/>
                      <a:pt x="8145" y="1536"/>
                    </a:cubicBezTo>
                    <a:lnTo>
                      <a:pt x="8145" y="9501"/>
                    </a:lnTo>
                    <a:cubicBezTo>
                      <a:pt x="8145" y="9573"/>
                      <a:pt x="8228" y="9656"/>
                      <a:pt x="8323" y="9656"/>
                    </a:cubicBezTo>
                    <a:cubicBezTo>
                      <a:pt x="8430" y="9656"/>
                      <a:pt x="8502" y="9573"/>
                      <a:pt x="8502" y="9478"/>
                    </a:cubicBezTo>
                    <a:lnTo>
                      <a:pt x="8502" y="1512"/>
                    </a:lnTo>
                    <a:cubicBezTo>
                      <a:pt x="8502" y="1215"/>
                      <a:pt x="8264" y="988"/>
                      <a:pt x="7978" y="988"/>
                    </a:cubicBezTo>
                    <a:lnTo>
                      <a:pt x="7799" y="988"/>
                    </a:lnTo>
                    <a:lnTo>
                      <a:pt x="7799" y="524"/>
                    </a:lnTo>
                    <a:cubicBezTo>
                      <a:pt x="7799" y="226"/>
                      <a:pt x="7561" y="0"/>
                      <a:pt x="727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2461;p46">
                <a:extLst>
                  <a:ext uri="{FF2B5EF4-FFF2-40B4-BE49-F238E27FC236}">
                    <a16:creationId xmlns:a16="http://schemas.microsoft.com/office/drawing/2014/main" id="{ABE83AEE-A2A4-E2D0-0969-207A6B367F27}"/>
                  </a:ext>
                </a:extLst>
              </p:cNvPr>
              <p:cNvSpPr/>
              <p:nvPr/>
            </p:nvSpPr>
            <p:spPr>
              <a:xfrm>
                <a:off x="1333682" y="3344330"/>
                <a:ext cx="189697" cy="292461"/>
              </a:xfrm>
              <a:custGeom>
                <a:avLst/>
                <a:gdLst/>
                <a:ahLst/>
                <a:cxnLst/>
                <a:rect l="l" t="t" r="r" b="b"/>
                <a:pathLst>
                  <a:path w="5955" h="9181" extrusionOk="0">
                    <a:moveTo>
                      <a:pt x="2430" y="370"/>
                    </a:moveTo>
                    <a:cubicBezTo>
                      <a:pt x="2489" y="370"/>
                      <a:pt x="2549" y="429"/>
                      <a:pt x="2549" y="489"/>
                    </a:cubicBezTo>
                    <a:lnTo>
                      <a:pt x="2549" y="727"/>
                    </a:lnTo>
                    <a:lnTo>
                      <a:pt x="1858" y="727"/>
                    </a:lnTo>
                    <a:lnTo>
                      <a:pt x="1858" y="489"/>
                    </a:lnTo>
                    <a:cubicBezTo>
                      <a:pt x="1858" y="429"/>
                      <a:pt x="1918" y="370"/>
                      <a:pt x="1977" y="370"/>
                    </a:cubicBezTo>
                    <a:close/>
                    <a:moveTo>
                      <a:pt x="3037" y="1072"/>
                    </a:moveTo>
                    <a:cubicBezTo>
                      <a:pt x="3120" y="1072"/>
                      <a:pt x="3216" y="1143"/>
                      <a:pt x="3216" y="1251"/>
                    </a:cubicBezTo>
                    <a:lnTo>
                      <a:pt x="3216" y="1953"/>
                    </a:lnTo>
                    <a:lnTo>
                      <a:pt x="1215" y="1953"/>
                    </a:lnTo>
                    <a:lnTo>
                      <a:pt x="1215" y="1251"/>
                    </a:lnTo>
                    <a:cubicBezTo>
                      <a:pt x="1203" y="1167"/>
                      <a:pt x="1299" y="1072"/>
                      <a:pt x="1382" y="1072"/>
                    </a:cubicBezTo>
                    <a:close/>
                    <a:moveTo>
                      <a:pt x="1977" y="0"/>
                    </a:moveTo>
                    <a:cubicBezTo>
                      <a:pt x="1727" y="0"/>
                      <a:pt x="1501" y="203"/>
                      <a:pt x="1501" y="477"/>
                    </a:cubicBezTo>
                    <a:lnTo>
                      <a:pt x="1501" y="715"/>
                    </a:lnTo>
                    <a:lnTo>
                      <a:pt x="1370" y="715"/>
                    </a:lnTo>
                    <a:cubicBezTo>
                      <a:pt x="1156" y="715"/>
                      <a:pt x="977" y="834"/>
                      <a:pt x="894" y="1012"/>
                    </a:cubicBezTo>
                    <a:lnTo>
                      <a:pt x="525" y="1012"/>
                    </a:lnTo>
                    <a:cubicBezTo>
                      <a:pt x="227" y="1012"/>
                      <a:pt x="1" y="1251"/>
                      <a:pt x="1" y="1536"/>
                    </a:cubicBezTo>
                    <a:lnTo>
                      <a:pt x="1" y="8990"/>
                    </a:lnTo>
                    <a:cubicBezTo>
                      <a:pt x="13" y="9109"/>
                      <a:pt x="84" y="9180"/>
                      <a:pt x="191" y="9180"/>
                    </a:cubicBezTo>
                    <a:cubicBezTo>
                      <a:pt x="299" y="9180"/>
                      <a:pt x="370" y="9109"/>
                      <a:pt x="370" y="9002"/>
                    </a:cubicBezTo>
                    <a:lnTo>
                      <a:pt x="370" y="1548"/>
                    </a:lnTo>
                    <a:cubicBezTo>
                      <a:pt x="370" y="1441"/>
                      <a:pt x="441" y="1370"/>
                      <a:pt x="549" y="1370"/>
                    </a:cubicBezTo>
                    <a:lnTo>
                      <a:pt x="858" y="1370"/>
                    </a:lnTo>
                    <a:lnTo>
                      <a:pt x="858" y="1965"/>
                    </a:lnTo>
                    <a:cubicBezTo>
                      <a:pt x="858" y="2144"/>
                      <a:pt x="1013" y="2310"/>
                      <a:pt x="1203" y="2310"/>
                    </a:cubicBezTo>
                    <a:lnTo>
                      <a:pt x="3228" y="2310"/>
                    </a:lnTo>
                    <a:cubicBezTo>
                      <a:pt x="3406" y="2310"/>
                      <a:pt x="3573" y="2155"/>
                      <a:pt x="3573" y="1965"/>
                    </a:cubicBezTo>
                    <a:lnTo>
                      <a:pt x="3573" y="1370"/>
                    </a:lnTo>
                    <a:lnTo>
                      <a:pt x="5775" y="1370"/>
                    </a:lnTo>
                    <a:cubicBezTo>
                      <a:pt x="5883" y="1370"/>
                      <a:pt x="5954" y="1298"/>
                      <a:pt x="5954" y="1191"/>
                    </a:cubicBezTo>
                    <a:cubicBezTo>
                      <a:pt x="5954" y="1084"/>
                      <a:pt x="5883" y="1012"/>
                      <a:pt x="5775" y="1012"/>
                    </a:cubicBezTo>
                    <a:lnTo>
                      <a:pt x="3513" y="1012"/>
                    </a:lnTo>
                    <a:cubicBezTo>
                      <a:pt x="3418" y="834"/>
                      <a:pt x="3239" y="715"/>
                      <a:pt x="3037" y="715"/>
                    </a:cubicBezTo>
                    <a:lnTo>
                      <a:pt x="2906" y="715"/>
                    </a:lnTo>
                    <a:lnTo>
                      <a:pt x="2906" y="477"/>
                    </a:lnTo>
                    <a:cubicBezTo>
                      <a:pt x="2906" y="227"/>
                      <a:pt x="2692" y="0"/>
                      <a:pt x="24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2462;p46">
                <a:extLst>
                  <a:ext uri="{FF2B5EF4-FFF2-40B4-BE49-F238E27FC236}">
                    <a16:creationId xmlns:a16="http://schemas.microsoft.com/office/drawing/2014/main" id="{78BDA09A-2E4F-FBEA-161F-409207ECFCD3}"/>
                  </a:ext>
                </a:extLst>
              </p:cNvPr>
              <p:cNvSpPr/>
              <p:nvPr/>
            </p:nvSpPr>
            <p:spPr>
              <a:xfrm>
                <a:off x="1444060" y="3469488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0"/>
                    </a:moveTo>
                    <a:cubicBezTo>
                      <a:pt x="72" y="0"/>
                      <a:pt x="1" y="72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72"/>
                      <a:pt x="3084" y="0"/>
                      <a:pt x="298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2463;p46">
                <a:extLst>
                  <a:ext uri="{FF2B5EF4-FFF2-40B4-BE49-F238E27FC236}">
                    <a16:creationId xmlns:a16="http://schemas.microsoft.com/office/drawing/2014/main" id="{78FDA2A3-0C12-241D-CDB4-8A751383E563}"/>
                  </a:ext>
                </a:extLst>
              </p:cNvPr>
              <p:cNvSpPr/>
              <p:nvPr/>
            </p:nvSpPr>
            <p:spPr>
              <a:xfrm>
                <a:off x="1444060" y="3493762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0"/>
                    </a:moveTo>
                    <a:cubicBezTo>
                      <a:pt x="72" y="0"/>
                      <a:pt x="1" y="72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72"/>
                      <a:pt x="3084" y="0"/>
                      <a:pt x="298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2464;p46">
                <a:extLst>
                  <a:ext uri="{FF2B5EF4-FFF2-40B4-BE49-F238E27FC236}">
                    <a16:creationId xmlns:a16="http://schemas.microsoft.com/office/drawing/2014/main" id="{076C60DD-6153-48C9-7C2C-CCCE850EAC34}"/>
                  </a:ext>
                </a:extLst>
              </p:cNvPr>
              <p:cNvSpPr/>
              <p:nvPr/>
            </p:nvSpPr>
            <p:spPr>
              <a:xfrm>
                <a:off x="1444060" y="3541927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84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84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2465;p46">
                <a:extLst>
                  <a:ext uri="{FF2B5EF4-FFF2-40B4-BE49-F238E27FC236}">
                    <a16:creationId xmlns:a16="http://schemas.microsoft.com/office/drawing/2014/main" id="{92BA9609-9DF9-2E8C-D325-30FDE8C2ED46}"/>
                  </a:ext>
                </a:extLst>
              </p:cNvPr>
              <p:cNvSpPr/>
              <p:nvPr/>
            </p:nvSpPr>
            <p:spPr>
              <a:xfrm>
                <a:off x="1444060" y="3565818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72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72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2466;p46">
                <a:extLst>
                  <a:ext uri="{FF2B5EF4-FFF2-40B4-BE49-F238E27FC236}">
                    <a16:creationId xmlns:a16="http://schemas.microsoft.com/office/drawing/2014/main" id="{17B44D2C-D486-BE46-3E40-D00902E49751}"/>
                  </a:ext>
                </a:extLst>
              </p:cNvPr>
              <p:cNvSpPr/>
              <p:nvPr/>
            </p:nvSpPr>
            <p:spPr>
              <a:xfrm>
                <a:off x="1444060" y="3614747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72"/>
                      <a:pt x="1" y="179"/>
                    </a:cubicBezTo>
                    <a:cubicBezTo>
                      <a:pt x="1" y="274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74"/>
                      <a:pt x="3168" y="179"/>
                    </a:cubicBezTo>
                    <a:cubicBezTo>
                      <a:pt x="3168" y="72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2467;p46">
                <a:extLst>
                  <a:ext uri="{FF2B5EF4-FFF2-40B4-BE49-F238E27FC236}">
                    <a16:creationId xmlns:a16="http://schemas.microsoft.com/office/drawing/2014/main" id="{E06D487F-4CA6-443D-A4CA-5ACE508900DD}"/>
                  </a:ext>
                </a:extLst>
              </p:cNvPr>
              <p:cNvSpPr/>
              <p:nvPr/>
            </p:nvSpPr>
            <p:spPr>
              <a:xfrm>
                <a:off x="1444060" y="3638256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72"/>
                      <a:pt x="1" y="179"/>
                    </a:cubicBezTo>
                    <a:cubicBezTo>
                      <a:pt x="1" y="287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7"/>
                      <a:pt x="3168" y="179"/>
                    </a:cubicBezTo>
                    <a:cubicBezTo>
                      <a:pt x="3168" y="72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2468;p46">
                <a:extLst>
                  <a:ext uri="{FF2B5EF4-FFF2-40B4-BE49-F238E27FC236}">
                    <a16:creationId xmlns:a16="http://schemas.microsoft.com/office/drawing/2014/main" id="{CA215B89-E254-0408-C430-E77F613D30DD}"/>
                  </a:ext>
                </a:extLst>
              </p:cNvPr>
              <p:cNvSpPr/>
              <p:nvPr/>
            </p:nvSpPr>
            <p:spPr>
              <a:xfrm>
                <a:off x="1371622" y="3459454"/>
                <a:ext cx="70208" cy="57084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1792" extrusionOk="0">
                    <a:moveTo>
                      <a:pt x="1417" y="387"/>
                    </a:moveTo>
                    <a:lnTo>
                      <a:pt x="1417" y="470"/>
                    </a:lnTo>
                    <a:lnTo>
                      <a:pt x="1072" y="768"/>
                    </a:lnTo>
                    <a:lnTo>
                      <a:pt x="905" y="589"/>
                    </a:lnTo>
                    <a:cubicBezTo>
                      <a:pt x="873" y="544"/>
                      <a:pt x="823" y="523"/>
                      <a:pt x="773" y="523"/>
                    </a:cubicBezTo>
                    <a:cubicBezTo>
                      <a:pt x="731" y="523"/>
                      <a:pt x="688" y="538"/>
                      <a:pt x="655" y="566"/>
                    </a:cubicBezTo>
                    <a:cubicBezTo>
                      <a:pt x="584" y="625"/>
                      <a:pt x="584" y="744"/>
                      <a:pt x="632" y="827"/>
                    </a:cubicBezTo>
                    <a:lnTo>
                      <a:pt x="917" y="1125"/>
                    </a:lnTo>
                    <a:cubicBezTo>
                      <a:pt x="953" y="1161"/>
                      <a:pt x="989" y="1185"/>
                      <a:pt x="1048" y="1185"/>
                    </a:cubicBezTo>
                    <a:cubicBezTo>
                      <a:pt x="1096" y="1185"/>
                      <a:pt x="1132" y="1161"/>
                      <a:pt x="1167" y="1137"/>
                    </a:cubicBezTo>
                    <a:lnTo>
                      <a:pt x="1429" y="923"/>
                    </a:lnTo>
                    <a:lnTo>
                      <a:pt x="1417" y="1447"/>
                    </a:lnTo>
                    <a:lnTo>
                      <a:pt x="358" y="1447"/>
                    </a:lnTo>
                    <a:lnTo>
                      <a:pt x="358" y="387"/>
                    </a:lnTo>
                    <a:close/>
                    <a:moveTo>
                      <a:pt x="2007" y="1"/>
                    </a:moveTo>
                    <a:cubicBezTo>
                      <a:pt x="1966" y="1"/>
                      <a:pt x="1925" y="17"/>
                      <a:pt x="1894" y="54"/>
                    </a:cubicBezTo>
                    <a:lnTo>
                      <a:pt x="1727" y="185"/>
                    </a:lnTo>
                    <a:cubicBezTo>
                      <a:pt x="1679" y="89"/>
                      <a:pt x="1596" y="30"/>
                      <a:pt x="1489" y="30"/>
                    </a:cubicBezTo>
                    <a:lnTo>
                      <a:pt x="263" y="30"/>
                    </a:lnTo>
                    <a:cubicBezTo>
                      <a:pt x="120" y="30"/>
                      <a:pt x="1" y="149"/>
                      <a:pt x="1" y="304"/>
                    </a:cubicBezTo>
                    <a:lnTo>
                      <a:pt x="1" y="1518"/>
                    </a:lnTo>
                    <a:cubicBezTo>
                      <a:pt x="1" y="1673"/>
                      <a:pt x="120" y="1792"/>
                      <a:pt x="263" y="1792"/>
                    </a:cubicBezTo>
                    <a:lnTo>
                      <a:pt x="1489" y="1792"/>
                    </a:lnTo>
                    <a:cubicBezTo>
                      <a:pt x="1632" y="1792"/>
                      <a:pt x="1751" y="1673"/>
                      <a:pt x="1751" y="1518"/>
                    </a:cubicBezTo>
                    <a:lnTo>
                      <a:pt x="1751" y="613"/>
                    </a:lnTo>
                    <a:lnTo>
                      <a:pt x="2108" y="304"/>
                    </a:lnTo>
                    <a:cubicBezTo>
                      <a:pt x="2203" y="256"/>
                      <a:pt x="2203" y="137"/>
                      <a:pt x="2144" y="65"/>
                    </a:cubicBezTo>
                    <a:cubicBezTo>
                      <a:pt x="2111" y="26"/>
                      <a:pt x="2059" y="1"/>
                      <a:pt x="200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2469;p46">
                <a:extLst>
                  <a:ext uri="{FF2B5EF4-FFF2-40B4-BE49-F238E27FC236}">
                    <a16:creationId xmlns:a16="http://schemas.microsoft.com/office/drawing/2014/main" id="{2874E0B5-3F28-427D-B93F-825412D73D15}"/>
                  </a:ext>
                </a:extLst>
              </p:cNvPr>
              <p:cNvSpPr/>
              <p:nvPr/>
            </p:nvSpPr>
            <p:spPr>
              <a:xfrm>
                <a:off x="1371622" y="3532434"/>
                <a:ext cx="70208" cy="56543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1775" extrusionOk="0">
                    <a:moveTo>
                      <a:pt x="1417" y="382"/>
                    </a:moveTo>
                    <a:lnTo>
                      <a:pt x="1417" y="465"/>
                    </a:lnTo>
                    <a:lnTo>
                      <a:pt x="1072" y="763"/>
                    </a:lnTo>
                    <a:lnTo>
                      <a:pt x="905" y="584"/>
                    </a:lnTo>
                    <a:cubicBezTo>
                      <a:pt x="874" y="547"/>
                      <a:pt x="827" y="529"/>
                      <a:pt x="779" y="529"/>
                    </a:cubicBezTo>
                    <a:cubicBezTo>
                      <a:pt x="734" y="529"/>
                      <a:pt x="690" y="544"/>
                      <a:pt x="655" y="572"/>
                    </a:cubicBezTo>
                    <a:cubicBezTo>
                      <a:pt x="584" y="632"/>
                      <a:pt x="584" y="751"/>
                      <a:pt x="632" y="822"/>
                    </a:cubicBezTo>
                    <a:lnTo>
                      <a:pt x="917" y="1120"/>
                    </a:lnTo>
                    <a:cubicBezTo>
                      <a:pt x="953" y="1168"/>
                      <a:pt x="989" y="1180"/>
                      <a:pt x="1048" y="1180"/>
                    </a:cubicBezTo>
                    <a:cubicBezTo>
                      <a:pt x="1096" y="1180"/>
                      <a:pt x="1132" y="1168"/>
                      <a:pt x="1167" y="1132"/>
                    </a:cubicBezTo>
                    <a:lnTo>
                      <a:pt x="1429" y="930"/>
                    </a:lnTo>
                    <a:lnTo>
                      <a:pt x="1417" y="1430"/>
                    </a:lnTo>
                    <a:lnTo>
                      <a:pt x="358" y="1430"/>
                    </a:lnTo>
                    <a:lnTo>
                      <a:pt x="358" y="382"/>
                    </a:lnTo>
                    <a:close/>
                    <a:moveTo>
                      <a:pt x="2012" y="1"/>
                    </a:moveTo>
                    <a:cubicBezTo>
                      <a:pt x="1969" y="1"/>
                      <a:pt x="1926" y="16"/>
                      <a:pt x="1894" y="49"/>
                    </a:cubicBezTo>
                    <a:lnTo>
                      <a:pt x="1727" y="180"/>
                    </a:lnTo>
                    <a:cubicBezTo>
                      <a:pt x="1679" y="96"/>
                      <a:pt x="1596" y="13"/>
                      <a:pt x="1489" y="13"/>
                    </a:cubicBezTo>
                    <a:lnTo>
                      <a:pt x="263" y="13"/>
                    </a:lnTo>
                    <a:cubicBezTo>
                      <a:pt x="120" y="13"/>
                      <a:pt x="1" y="132"/>
                      <a:pt x="1" y="287"/>
                    </a:cubicBezTo>
                    <a:lnTo>
                      <a:pt x="1" y="1501"/>
                    </a:lnTo>
                    <a:cubicBezTo>
                      <a:pt x="1" y="1656"/>
                      <a:pt x="120" y="1775"/>
                      <a:pt x="263" y="1775"/>
                    </a:cubicBezTo>
                    <a:lnTo>
                      <a:pt x="1489" y="1775"/>
                    </a:lnTo>
                    <a:cubicBezTo>
                      <a:pt x="1632" y="1775"/>
                      <a:pt x="1751" y="1656"/>
                      <a:pt x="1751" y="1501"/>
                    </a:cubicBezTo>
                    <a:lnTo>
                      <a:pt x="1751" y="608"/>
                    </a:lnTo>
                    <a:lnTo>
                      <a:pt x="2108" y="299"/>
                    </a:lnTo>
                    <a:cubicBezTo>
                      <a:pt x="2203" y="239"/>
                      <a:pt x="2203" y="144"/>
                      <a:pt x="2144" y="60"/>
                    </a:cubicBezTo>
                    <a:cubicBezTo>
                      <a:pt x="2111" y="22"/>
                      <a:pt x="2062" y="1"/>
                      <a:pt x="20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2470;p46">
                <a:extLst>
                  <a:ext uri="{FF2B5EF4-FFF2-40B4-BE49-F238E27FC236}">
                    <a16:creationId xmlns:a16="http://schemas.microsoft.com/office/drawing/2014/main" id="{DE642B24-287B-4A68-BD87-DDFD99253A25}"/>
                  </a:ext>
                </a:extLst>
              </p:cNvPr>
              <p:cNvSpPr/>
              <p:nvPr/>
            </p:nvSpPr>
            <p:spPr>
              <a:xfrm>
                <a:off x="1371622" y="3605254"/>
                <a:ext cx="70208" cy="55810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1752" extrusionOk="0">
                    <a:moveTo>
                      <a:pt x="1417" y="358"/>
                    </a:moveTo>
                    <a:lnTo>
                      <a:pt x="1417" y="489"/>
                    </a:lnTo>
                    <a:lnTo>
                      <a:pt x="1072" y="787"/>
                    </a:lnTo>
                    <a:lnTo>
                      <a:pt x="905" y="608"/>
                    </a:lnTo>
                    <a:cubicBezTo>
                      <a:pt x="874" y="571"/>
                      <a:pt x="827" y="553"/>
                      <a:pt x="779" y="553"/>
                    </a:cubicBezTo>
                    <a:cubicBezTo>
                      <a:pt x="734" y="553"/>
                      <a:pt x="690" y="568"/>
                      <a:pt x="655" y="596"/>
                    </a:cubicBezTo>
                    <a:cubicBezTo>
                      <a:pt x="584" y="644"/>
                      <a:pt x="584" y="775"/>
                      <a:pt x="632" y="846"/>
                    </a:cubicBezTo>
                    <a:lnTo>
                      <a:pt x="917" y="1144"/>
                    </a:lnTo>
                    <a:cubicBezTo>
                      <a:pt x="953" y="1192"/>
                      <a:pt x="989" y="1203"/>
                      <a:pt x="1048" y="1203"/>
                    </a:cubicBezTo>
                    <a:cubicBezTo>
                      <a:pt x="1096" y="1203"/>
                      <a:pt x="1132" y="1192"/>
                      <a:pt x="1167" y="1156"/>
                    </a:cubicBezTo>
                    <a:lnTo>
                      <a:pt x="1429" y="953"/>
                    </a:lnTo>
                    <a:lnTo>
                      <a:pt x="1417" y="1406"/>
                    </a:lnTo>
                    <a:lnTo>
                      <a:pt x="358" y="1406"/>
                    </a:lnTo>
                    <a:lnTo>
                      <a:pt x="358" y="358"/>
                    </a:lnTo>
                    <a:close/>
                    <a:moveTo>
                      <a:pt x="263" y="1"/>
                    </a:moveTo>
                    <a:cubicBezTo>
                      <a:pt x="120" y="1"/>
                      <a:pt x="1" y="120"/>
                      <a:pt x="1" y="263"/>
                    </a:cubicBezTo>
                    <a:lnTo>
                      <a:pt x="1" y="1489"/>
                    </a:lnTo>
                    <a:cubicBezTo>
                      <a:pt x="1" y="1632"/>
                      <a:pt x="120" y="1751"/>
                      <a:pt x="263" y="1751"/>
                    </a:cubicBezTo>
                    <a:lnTo>
                      <a:pt x="1489" y="1751"/>
                    </a:lnTo>
                    <a:cubicBezTo>
                      <a:pt x="1632" y="1751"/>
                      <a:pt x="1751" y="1632"/>
                      <a:pt x="1751" y="1489"/>
                    </a:cubicBezTo>
                    <a:lnTo>
                      <a:pt x="1751" y="632"/>
                    </a:lnTo>
                    <a:lnTo>
                      <a:pt x="2108" y="322"/>
                    </a:lnTo>
                    <a:cubicBezTo>
                      <a:pt x="2191" y="263"/>
                      <a:pt x="2203" y="144"/>
                      <a:pt x="2132" y="72"/>
                    </a:cubicBezTo>
                    <a:cubicBezTo>
                      <a:pt x="2107" y="47"/>
                      <a:pt x="2062" y="32"/>
                      <a:pt x="2014" y="32"/>
                    </a:cubicBezTo>
                    <a:cubicBezTo>
                      <a:pt x="1972" y="32"/>
                      <a:pt x="1927" y="44"/>
                      <a:pt x="1894" y="72"/>
                    </a:cubicBezTo>
                    <a:lnTo>
                      <a:pt x="1739" y="191"/>
                    </a:lnTo>
                    <a:cubicBezTo>
                      <a:pt x="1715" y="84"/>
                      <a:pt x="1608" y="1"/>
                      <a:pt x="14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80051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oogle Shape;1744;p31">
            <a:extLst>
              <a:ext uri="{FF2B5EF4-FFF2-40B4-BE49-F238E27FC236}">
                <a16:creationId xmlns:a16="http://schemas.microsoft.com/office/drawing/2014/main" id="{C21B4552-1178-A79C-7A88-DDFD528F9D7E}"/>
              </a:ext>
            </a:extLst>
          </p:cNvPr>
          <p:cNvGrpSpPr/>
          <p:nvPr/>
        </p:nvGrpSpPr>
        <p:grpSpPr>
          <a:xfrm>
            <a:off x="1383891" y="286509"/>
            <a:ext cx="1941200" cy="1801851"/>
            <a:chOff x="2172358" y="5517789"/>
            <a:chExt cx="571831" cy="626072"/>
          </a:xfrm>
        </p:grpSpPr>
        <p:sp>
          <p:nvSpPr>
            <p:cNvPr id="5" name="Google Shape;1745;p31">
              <a:extLst>
                <a:ext uri="{FF2B5EF4-FFF2-40B4-BE49-F238E27FC236}">
                  <a16:creationId xmlns:a16="http://schemas.microsoft.com/office/drawing/2014/main" id="{D269C3EB-5894-6E01-A868-7118606B9D60}"/>
                </a:ext>
              </a:extLst>
            </p:cNvPr>
            <p:cNvSpPr/>
            <p:nvPr/>
          </p:nvSpPr>
          <p:spPr>
            <a:xfrm>
              <a:off x="2172358" y="5572023"/>
              <a:ext cx="571831" cy="571838"/>
            </a:xfrm>
            <a:custGeom>
              <a:avLst/>
              <a:gdLst/>
              <a:ahLst/>
              <a:cxnLst/>
              <a:rect l="l" t="t" r="r" b="b"/>
              <a:pathLst>
                <a:path w="78119" h="78120" extrusionOk="0">
                  <a:moveTo>
                    <a:pt x="37046" y="1"/>
                  </a:moveTo>
                  <a:lnTo>
                    <a:pt x="35113" y="162"/>
                  </a:lnTo>
                  <a:lnTo>
                    <a:pt x="33180" y="484"/>
                  </a:lnTo>
                  <a:lnTo>
                    <a:pt x="31247" y="806"/>
                  </a:lnTo>
                  <a:lnTo>
                    <a:pt x="29315" y="1289"/>
                  </a:lnTo>
                  <a:lnTo>
                    <a:pt x="27543" y="1773"/>
                  </a:lnTo>
                  <a:lnTo>
                    <a:pt x="23838" y="3061"/>
                  </a:lnTo>
                  <a:lnTo>
                    <a:pt x="20456" y="4672"/>
                  </a:lnTo>
                  <a:lnTo>
                    <a:pt x="17234" y="6766"/>
                  </a:lnTo>
                  <a:lnTo>
                    <a:pt x="14335" y="8860"/>
                  </a:lnTo>
                  <a:lnTo>
                    <a:pt x="11436" y="11437"/>
                  </a:lnTo>
                  <a:lnTo>
                    <a:pt x="9020" y="14175"/>
                  </a:lnTo>
                  <a:lnTo>
                    <a:pt x="6765" y="17235"/>
                  </a:lnTo>
                  <a:lnTo>
                    <a:pt x="4832" y="20457"/>
                  </a:lnTo>
                  <a:lnTo>
                    <a:pt x="3060" y="23839"/>
                  </a:lnTo>
                  <a:lnTo>
                    <a:pt x="1772" y="27383"/>
                  </a:lnTo>
                  <a:lnTo>
                    <a:pt x="1289" y="29315"/>
                  </a:lnTo>
                  <a:lnTo>
                    <a:pt x="805" y="31248"/>
                  </a:lnTo>
                  <a:lnTo>
                    <a:pt x="483" y="33181"/>
                  </a:lnTo>
                  <a:lnTo>
                    <a:pt x="322" y="35114"/>
                  </a:lnTo>
                  <a:lnTo>
                    <a:pt x="161" y="37047"/>
                  </a:lnTo>
                  <a:lnTo>
                    <a:pt x="0" y="39141"/>
                  </a:lnTo>
                  <a:lnTo>
                    <a:pt x="161" y="41073"/>
                  </a:lnTo>
                  <a:lnTo>
                    <a:pt x="322" y="43006"/>
                  </a:lnTo>
                  <a:lnTo>
                    <a:pt x="483" y="45100"/>
                  </a:lnTo>
                  <a:lnTo>
                    <a:pt x="805" y="46872"/>
                  </a:lnTo>
                  <a:lnTo>
                    <a:pt x="1289" y="48805"/>
                  </a:lnTo>
                  <a:lnTo>
                    <a:pt x="1772" y="50737"/>
                  </a:lnTo>
                  <a:lnTo>
                    <a:pt x="3060" y="54281"/>
                  </a:lnTo>
                  <a:lnTo>
                    <a:pt x="4832" y="57663"/>
                  </a:lnTo>
                  <a:lnTo>
                    <a:pt x="6765" y="60885"/>
                  </a:lnTo>
                  <a:lnTo>
                    <a:pt x="9020" y="63945"/>
                  </a:lnTo>
                  <a:lnTo>
                    <a:pt x="11436" y="66683"/>
                  </a:lnTo>
                  <a:lnTo>
                    <a:pt x="14335" y="69260"/>
                  </a:lnTo>
                  <a:lnTo>
                    <a:pt x="17234" y="71515"/>
                  </a:lnTo>
                  <a:lnTo>
                    <a:pt x="20456" y="73448"/>
                  </a:lnTo>
                  <a:lnTo>
                    <a:pt x="23838" y="75059"/>
                  </a:lnTo>
                  <a:lnTo>
                    <a:pt x="27543" y="76347"/>
                  </a:lnTo>
                  <a:lnTo>
                    <a:pt x="29315" y="76831"/>
                  </a:lnTo>
                  <a:lnTo>
                    <a:pt x="31247" y="77314"/>
                  </a:lnTo>
                  <a:lnTo>
                    <a:pt x="33180" y="77636"/>
                  </a:lnTo>
                  <a:lnTo>
                    <a:pt x="35113" y="77958"/>
                  </a:lnTo>
                  <a:lnTo>
                    <a:pt x="37046" y="78119"/>
                  </a:lnTo>
                  <a:lnTo>
                    <a:pt x="41073" y="78119"/>
                  </a:lnTo>
                  <a:lnTo>
                    <a:pt x="43166" y="77958"/>
                  </a:lnTo>
                  <a:lnTo>
                    <a:pt x="45099" y="77636"/>
                  </a:lnTo>
                  <a:lnTo>
                    <a:pt x="47032" y="77314"/>
                  </a:lnTo>
                  <a:lnTo>
                    <a:pt x="48804" y="76831"/>
                  </a:lnTo>
                  <a:lnTo>
                    <a:pt x="50737" y="76347"/>
                  </a:lnTo>
                  <a:lnTo>
                    <a:pt x="54280" y="75059"/>
                  </a:lnTo>
                  <a:lnTo>
                    <a:pt x="57663" y="73448"/>
                  </a:lnTo>
                  <a:lnTo>
                    <a:pt x="60884" y="71515"/>
                  </a:lnTo>
                  <a:lnTo>
                    <a:pt x="63944" y="69260"/>
                  </a:lnTo>
                  <a:lnTo>
                    <a:pt x="66682" y="66683"/>
                  </a:lnTo>
                  <a:lnTo>
                    <a:pt x="69259" y="63945"/>
                  </a:lnTo>
                  <a:lnTo>
                    <a:pt x="71514" y="60885"/>
                  </a:lnTo>
                  <a:lnTo>
                    <a:pt x="73447" y="57663"/>
                  </a:lnTo>
                  <a:lnTo>
                    <a:pt x="75058" y="54281"/>
                  </a:lnTo>
                  <a:lnTo>
                    <a:pt x="76346" y="50737"/>
                  </a:lnTo>
                  <a:lnTo>
                    <a:pt x="76991" y="48805"/>
                  </a:lnTo>
                  <a:lnTo>
                    <a:pt x="77313" y="46872"/>
                  </a:lnTo>
                  <a:lnTo>
                    <a:pt x="77635" y="45100"/>
                  </a:lnTo>
                  <a:lnTo>
                    <a:pt x="77957" y="43006"/>
                  </a:lnTo>
                  <a:lnTo>
                    <a:pt x="78118" y="41073"/>
                  </a:lnTo>
                  <a:lnTo>
                    <a:pt x="78118" y="39141"/>
                  </a:lnTo>
                  <a:lnTo>
                    <a:pt x="78118" y="37047"/>
                  </a:lnTo>
                  <a:lnTo>
                    <a:pt x="77957" y="35114"/>
                  </a:lnTo>
                  <a:lnTo>
                    <a:pt x="77635" y="33181"/>
                  </a:lnTo>
                  <a:lnTo>
                    <a:pt x="77313" y="31248"/>
                  </a:lnTo>
                  <a:lnTo>
                    <a:pt x="76991" y="29315"/>
                  </a:lnTo>
                  <a:lnTo>
                    <a:pt x="76346" y="27383"/>
                  </a:lnTo>
                  <a:lnTo>
                    <a:pt x="75058" y="23839"/>
                  </a:lnTo>
                  <a:lnTo>
                    <a:pt x="73447" y="20457"/>
                  </a:lnTo>
                  <a:lnTo>
                    <a:pt x="71514" y="17235"/>
                  </a:lnTo>
                  <a:lnTo>
                    <a:pt x="69259" y="14175"/>
                  </a:lnTo>
                  <a:lnTo>
                    <a:pt x="66682" y="11437"/>
                  </a:lnTo>
                  <a:lnTo>
                    <a:pt x="63944" y="8860"/>
                  </a:lnTo>
                  <a:lnTo>
                    <a:pt x="60884" y="6766"/>
                  </a:lnTo>
                  <a:lnTo>
                    <a:pt x="57663" y="4672"/>
                  </a:lnTo>
                  <a:lnTo>
                    <a:pt x="54280" y="3061"/>
                  </a:lnTo>
                  <a:lnTo>
                    <a:pt x="50737" y="1773"/>
                  </a:lnTo>
                  <a:lnTo>
                    <a:pt x="48804" y="1289"/>
                  </a:lnTo>
                  <a:lnTo>
                    <a:pt x="47032" y="806"/>
                  </a:lnTo>
                  <a:lnTo>
                    <a:pt x="45099" y="484"/>
                  </a:lnTo>
                  <a:lnTo>
                    <a:pt x="43166" y="162"/>
                  </a:lnTo>
                  <a:lnTo>
                    <a:pt x="41073" y="1"/>
                  </a:lnTo>
                  <a:close/>
                </a:path>
              </a:pathLst>
            </a:custGeom>
            <a:solidFill>
              <a:srgbClr val="000000">
                <a:alpha val="318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" name="Google Shape;1746;p31">
              <a:extLst>
                <a:ext uri="{FF2B5EF4-FFF2-40B4-BE49-F238E27FC236}">
                  <a16:creationId xmlns:a16="http://schemas.microsoft.com/office/drawing/2014/main" id="{97150D8C-1226-5FAF-4F1E-74720F291B26}"/>
                </a:ext>
              </a:extLst>
            </p:cNvPr>
            <p:cNvSpPr/>
            <p:nvPr/>
          </p:nvSpPr>
          <p:spPr>
            <a:xfrm>
              <a:off x="2172358" y="5517789"/>
              <a:ext cx="571831" cy="571831"/>
            </a:xfrm>
            <a:custGeom>
              <a:avLst/>
              <a:gdLst/>
              <a:ahLst/>
              <a:cxnLst/>
              <a:rect l="l" t="t" r="r" b="b"/>
              <a:pathLst>
                <a:path w="78119" h="78119" extrusionOk="0">
                  <a:moveTo>
                    <a:pt x="37046" y="1"/>
                  </a:moveTo>
                  <a:lnTo>
                    <a:pt x="35113" y="162"/>
                  </a:lnTo>
                  <a:lnTo>
                    <a:pt x="33180" y="484"/>
                  </a:lnTo>
                  <a:lnTo>
                    <a:pt x="31247" y="806"/>
                  </a:lnTo>
                  <a:lnTo>
                    <a:pt x="29315" y="1289"/>
                  </a:lnTo>
                  <a:lnTo>
                    <a:pt x="27382" y="1773"/>
                  </a:lnTo>
                  <a:lnTo>
                    <a:pt x="23838" y="3061"/>
                  </a:lnTo>
                  <a:lnTo>
                    <a:pt x="20456" y="4672"/>
                  </a:lnTo>
                  <a:lnTo>
                    <a:pt x="17234" y="6605"/>
                  </a:lnTo>
                  <a:lnTo>
                    <a:pt x="14174" y="8860"/>
                  </a:lnTo>
                  <a:lnTo>
                    <a:pt x="11436" y="11437"/>
                  </a:lnTo>
                  <a:lnTo>
                    <a:pt x="8859" y="14175"/>
                  </a:lnTo>
                  <a:lnTo>
                    <a:pt x="6604" y="17235"/>
                  </a:lnTo>
                  <a:lnTo>
                    <a:pt x="4671" y="20456"/>
                  </a:lnTo>
                  <a:lnTo>
                    <a:pt x="3060" y="23839"/>
                  </a:lnTo>
                  <a:lnTo>
                    <a:pt x="1772" y="27382"/>
                  </a:lnTo>
                  <a:lnTo>
                    <a:pt x="1289" y="29315"/>
                  </a:lnTo>
                  <a:lnTo>
                    <a:pt x="805" y="31248"/>
                  </a:lnTo>
                  <a:lnTo>
                    <a:pt x="483" y="33020"/>
                  </a:lnTo>
                  <a:lnTo>
                    <a:pt x="161" y="35114"/>
                  </a:lnTo>
                  <a:lnTo>
                    <a:pt x="0" y="37046"/>
                  </a:lnTo>
                  <a:lnTo>
                    <a:pt x="0" y="38979"/>
                  </a:lnTo>
                  <a:lnTo>
                    <a:pt x="0" y="41073"/>
                  </a:lnTo>
                  <a:lnTo>
                    <a:pt x="161" y="43006"/>
                  </a:lnTo>
                  <a:lnTo>
                    <a:pt x="483" y="44939"/>
                  </a:lnTo>
                  <a:lnTo>
                    <a:pt x="805" y="46872"/>
                  </a:lnTo>
                  <a:lnTo>
                    <a:pt x="1289" y="48804"/>
                  </a:lnTo>
                  <a:lnTo>
                    <a:pt x="1772" y="50576"/>
                  </a:lnTo>
                  <a:lnTo>
                    <a:pt x="3060" y="54281"/>
                  </a:lnTo>
                  <a:lnTo>
                    <a:pt x="4671" y="57663"/>
                  </a:lnTo>
                  <a:lnTo>
                    <a:pt x="6604" y="60885"/>
                  </a:lnTo>
                  <a:lnTo>
                    <a:pt x="8859" y="63945"/>
                  </a:lnTo>
                  <a:lnTo>
                    <a:pt x="11436" y="66683"/>
                  </a:lnTo>
                  <a:lnTo>
                    <a:pt x="14174" y="69099"/>
                  </a:lnTo>
                  <a:lnTo>
                    <a:pt x="17234" y="71354"/>
                  </a:lnTo>
                  <a:lnTo>
                    <a:pt x="20456" y="73448"/>
                  </a:lnTo>
                  <a:lnTo>
                    <a:pt x="23838" y="75059"/>
                  </a:lnTo>
                  <a:lnTo>
                    <a:pt x="27382" y="76347"/>
                  </a:lnTo>
                  <a:lnTo>
                    <a:pt x="29315" y="76830"/>
                  </a:lnTo>
                  <a:lnTo>
                    <a:pt x="31247" y="77314"/>
                  </a:lnTo>
                  <a:lnTo>
                    <a:pt x="33180" y="77636"/>
                  </a:lnTo>
                  <a:lnTo>
                    <a:pt x="35113" y="77958"/>
                  </a:lnTo>
                  <a:lnTo>
                    <a:pt x="37046" y="78119"/>
                  </a:lnTo>
                  <a:lnTo>
                    <a:pt x="41073" y="78119"/>
                  </a:lnTo>
                  <a:lnTo>
                    <a:pt x="43005" y="77958"/>
                  </a:lnTo>
                  <a:lnTo>
                    <a:pt x="44938" y="77636"/>
                  </a:lnTo>
                  <a:lnTo>
                    <a:pt x="46871" y="77314"/>
                  </a:lnTo>
                  <a:lnTo>
                    <a:pt x="48804" y="76830"/>
                  </a:lnTo>
                  <a:lnTo>
                    <a:pt x="50737" y="76347"/>
                  </a:lnTo>
                  <a:lnTo>
                    <a:pt x="54280" y="75059"/>
                  </a:lnTo>
                  <a:lnTo>
                    <a:pt x="57663" y="73448"/>
                  </a:lnTo>
                  <a:lnTo>
                    <a:pt x="60884" y="71354"/>
                  </a:lnTo>
                  <a:lnTo>
                    <a:pt x="63944" y="69099"/>
                  </a:lnTo>
                  <a:lnTo>
                    <a:pt x="66682" y="66683"/>
                  </a:lnTo>
                  <a:lnTo>
                    <a:pt x="69259" y="63945"/>
                  </a:lnTo>
                  <a:lnTo>
                    <a:pt x="71514" y="60885"/>
                  </a:lnTo>
                  <a:lnTo>
                    <a:pt x="73447" y="57663"/>
                  </a:lnTo>
                  <a:lnTo>
                    <a:pt x="75058" y="54281"/>
                  </a:lnTo>
                  <a:lnTo>
                    <a:pt x="76346" y="50576"/>
                  </a:lnTo>
                  <a:lnTo>
                    <a:pt x="76830" y="48804"/>
                  </a:lnTo>
                  <a:lnTo>
                    <a:pt x="77313" y="46872"/>
                  </a:lnTo>
                  <a:lnTo>
                    <a:pt x="77635" y="44939"/>
                  </a:lnTo>
                  <a:lnTo>
                    <a:pt x="77957" y="43006"/>
                  </a:lnTo>
                  <a:lnTo>
                    <a:pt x="78118" y="41073"/>
                  </a:lnTo>
                  <a:lnTo>
                    <a:pt x="78118" y="38979"/>
                  </a:lnTo>
                  <a:lnTo>
                    <a:pt x="78118" y="37046"/>
                  </a:lnTo>
                  <a:lnTo>
                    <a:pt x="77957" y="35114"/>
                  </a:lnTo>
                  <a:lnTo>
                    <a:pt x="77635" y="33020"/>
                  </a:lnTo>
                  <a:lnTo>
                    <a:pt x="77313" y="31248"/>
                  </a:lnTo>
                  <a:lnTo>
                    <a:pt x="76830" y="29315"/>
                  </a:lnTo>
                  <a:lnTo>
                    <a:pt x="76346" y="27382"/>
                  </a:lnTo>
                  <a:lnTo>
                    <a:pt x="75058" y="23839"/>
                  </a:lnTo>
                  <a:lnTo>
                    <a:pt x="73447" y="20456"/>
                  </a:lnTo>
                  <a:lnTo>
                    <a:pt x="71514" y="17235"/>
                  </a:lnTo>
                  <a:lnTo>
                    <a:pt x="69259" y="14175"/>
                  </a:lnTo>
                  <a:lnTo>
                    <a:pt x="66682" y="11437"/>
                  </a:lnTo>
                  <a:lnTo>
                    <a:pt x="63944" y="8860"/>
                  </a:lnTo>
                  <a:lnTo>
                    <a:pt x="60884" y="6605"/>
                  </a:lnTo>
                  <a:lnTo>
                    <a:pt x="57663" y="4672"/>
                  </a:lnTo>
                  <a:lnTo>
                    <a:pt x="54280" y="3061"/>
                  </a:lnTo>
                  <a:lnTo>
                    <a:pt x="50737" y="1773"/>
                  </a:lnTo>
                  <a:lnTo>
                    <a:pt x="48804" y="1289"/>
                  </a:lnTo>
                  <a:lnTo>
                    <a:pt x="46871" y="806"/>
                  </a:lnTo>
                  <a:lnTo>
                    <a:pt x="44938" y="484"/>
                  </a:lnTo>
                  <a:lnTo>
                    <a:pt x="43005" y="162"/>
                  </a:lnTo>
                  <a:lnTo>
                    <a:pt x="41073" y="1"/>
                  </a:lnTo>
                  <a:close/>
                </a:path>
              </a:pathLst>
            </a:custGeom>
            <a:solidFill>
              <a:srgbClr val="EB57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9" name="Google Shape;2995;p58">
            <a:extLst>
              <a:ext uri="{FF2B5EF4-FFF2-40B4-BE49-F238E27FC236}">
                <a16:creationId xmlns:a16="http://schemas.microsoft.com/office/drawing/2014/main" id="{7835180F-BCF3-C404-3BB5-83EDC3BCCB63}"/>
              </a:ext>
            </a:extLst>
          </p:cNvPr>
          <p:cNvSpPr txBox="1">
            <a:spLocks/>
          </p:cNvSpPr>
          <p:nvPr/>
        </p:nvSpPr>
        <p:spPr>
          <a:xfrm>
            <a:off x="1522436" y="680107"/>
            <a:ext cx="2370691" cy="88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Boogaloo"/>
              <a:buNone/>
              <a:defRPr sz="5333" b="0" i="0" u="none" strike="noStrike" cap="none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9pPr>
          </a:lstStyle>
          <a:p>
            <a:r>
              <a:rPr lang="en-US" sz="3200" kern="0" dirty="0"/>
              <a:t>Function</a:t>
            </a:r>
            <a:endParaRPr lang="en-US" kern="0" dirty="0"/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D8A4807E-E1B9-2AF7-9F4F-4D949B6A64BF}"/>
              </a:ext>
            </a:extLst>
          </p:cNvPr>
          <p:cNvSpPr txBox="1"/>
          <p:nvPr/>
        </p:nvSpPr>
        <p:spPr>
          <a:xfrm>
            <a:off x="3670933" y="892674"/>
            <a:ext cx="519597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l" rtl="0">
              <a:buFont typeface="Wingdings" panose="05000000000000000000" pitchFamily="2" charset="2"/>
              <a:buChar char="§"/>
            </a:pPr>
            <a:r>
              <a:rPr lang="en-US" sz="2400" b="1" dirty="0"/>
              <a:t>Must have + P.P</a:t>
            </a: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C3076773-CF08-33A0-8B65-61AC69472E95}"/>
              </a:ext>
            </a:extLst>
          </p:cNvPr>
          <p:cNvSpPr txBox="1"/>
          <p:nvPr/>
        </p:nvSpPr>
        <p:spPr>
          <a:xfrm>
            <a:off x="2615326" y="2559122"/>
            <a:ext cx="750249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latin typeface="ProximaNova-Light"/>
              </a:rPr>
              <a:t> </a:t>
            </a:r>
            <a:r>
              <a:rPr lang="en-US" sz="2400" b="1" dirty="0">
                <a:latin typeface="ProximaNova-Light"/>
              </a:rPr>
              <a:t>U</a:t>
            </a:r>
            <a:r>
              <a:rPr lang="en-US" sz="2400" b="1" i="0" u="none" strike="noStrike" baseline="0" dirty="0">
                <a:latin typeface="ProximaNova-Light"/>
              </a:rPr>
              <a:t>sed for </a:t>
            </a:r>
            <a:r>
              <a:rPr lang="en-US" sz="24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ProximaNova-Light"/>
              </a:rPr>
              <a:t>drawing conclusions </a:t>
            </a:r>
            <a:r>
              <a:rPr lang="en-US" sz="2400" b="1" i="0" u="none" strike="noStrike" baseline="0" dirty="0">
                <a:latin typeface="ProximaNova-Light"/>
              </a:rPr>
              <a:t>about the </a:t>
            </a:r>
            <a:r>
              <a:rPr lang="en-US" sz="2400" b="1" i="0" u="none" strike="noStrike" baseline="0" dirty="0">
                <a:solidFill>
                  <a:schemeClr val="accent3">
                    <a:lumMod val="75000"/>
                  </a:schemeClr>
                </a:solidFill>
                <a:latin typeface="ProximaNova-Light"/>
              </a:rPr>
              <a:t>past</a:t>
            </a:r>
            <a:r>
              <a:rPr lang="en-US" sz="2400" b="1" i="0" u="none" strike="noStrike" baseline="0" dirty="0">
                <a:latin typeface="ProximaNova-Light"/>
              </a:rPr>
              <a:t>.</a:t>
            </a:r>
            <a:endParaRPr lang="ar-SA" sz="2400" b="1" i="0" u="none" strike="noStrike" baseline="0" dirty="0">
              <a:latin typeface="ProximaNova-Light"/>
            </a:endParaRPr>
          </a:p>
          <a:p>
            <a:pPr algn="l"/>
            <a:endParaRPr lang="en-US" sz="2400" b="1" i="0" u="none" strike="noStrike" baseline="0" dirty="0">
              <a:latin typeface="ProximaNova-Light"/>
            </a:endParaRPr>
          </a:p>
          <a:p>
            <a:pPr algn="l"/>
            <a:r>
              <a:rPr lang="en-US" sz="2400" b="1" i="0" u="none" strike="noStrike" baseline="0" dirty="0">
                <a:latin typeface="ProximaNova-Light"/>
              </a:rPr>
              <a:t>I got lost on the way here. I </a:t>
            </a:r>
            <a:r>
              <a:rPr lang="en-US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ProximaNova-Bold"/>
              </a:rPr>
              <a:t>must have </a:t>
            </a:r>
            <a:r>
              <a:rPr lang="en-US" sz="2400" b="1" i="0" u="none" strike="noStrike" baseline="0" dirty="0">
                <a:solidFill>
                  <a:schemeClr val="accent3">
                    <a:lumMod val="75000"/>
                  </a:schemeClr>
                </a:solidFill>
                <a:latin typeface="ProximaNova-Bold"/>
              </a:rPr>
              <a:t>taken</a:t>
            </a:r>
            <a:r>
              <a:rPr lang="en-US" sz="2400" b="1" i="0" u="none" strike="noStrike" baseline="0" dirty="0">
                <a:latin typeface="ProximaNova-Bold"/>
              </a:rPr>
              <a:t> </a:t>
            </a:r>
            <a:r>
              <a:rPr lang="en-US" sz="2400" b="1" i="0" u="none" strike="noStrike" baseline="0" dirty="0">
                <a:latin typeface="ProximaNova-Light"/>
              </a:rPr>
              <a:t>a wrong turn somewhere.</a:t>
            </a:r>
          </a:p>
          <a:p>
            <a:pPr algn="l"/>
            <a:endParaRPr lang="en-US" sz="2400" b="1" dirty="0">
              <a:latin typeface="ProximaNova-Light"/>
            </a:endParaRPr>
          </a:p>
          <a:p>
            <a:pPr algn="l"/>
            <a:r>
              <a:rPr lang="en-US" sz="2400" b="1" dirty="0">
                <a:latin typeface="ProximaNova-Light"/>
              </a:rPr>
              <a:t>The cat has escaped. You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ProximaNova-Light"/>
              </a:rPr>
              <a:t>must have 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ProximaNova-Light"/>
              </a:rPr>
              <a:t>left</a:t>
            </a:r>
            <a:r>
              <a:rPr lang="en-US" sz="2400" b="1" dirty="0">
                <a:latin typeface="ProximaNova-Light"/>
              </a:rPr>
              <a:t> the door open.</a:t>
            </a:r>
            <a:endParaRPr lang="ar-SA" sz="3200" b="1" dirty="0"/>
          </a:p>
        </p:txBody>
      </p:sp>
      <p:grpSp>
        <p:nvGrpSpPr>
          <p:cNvPr id="2" name="Google Shape;2457;p46">
            <a:extLst>
              <a:ext uri="{FF2B5EF4-FFF2-40B4-BE49-F238E27FC236}">
                <a16:creationId xmlns:a16="http://schemas.microsoft.com/office/drawing/2014/main" id="{E8EC5911-B1B3-4B01-3E30-69AC7E71D0C7}"/>
              </a:ext>
            </a:extLst>
          </p:cNvPr>
          <p:cNvGrpSpPr/>
          <p:nvPr/>
        </p:nvGrpSpPr>
        <p:grpSpPr>
          <a:xfrm>
            <a:off x="1881979" y="3429000"/>
            <a:ext cx="548700" cy="548700"/>
            <a:chOff x="4297625" y="3817250"/>
            <a:chExt cx="548700" cy="548700"/>
          </a:xfrm>
        </p:grpSpPr>
        <p:sp>
          <p:nvSpPr>
            <p:cNvPr id="12" name="Google Shape;2458;p46">
              <a:extLst>
                <a:ext uri="{FF2B5EF4-FFF2-40B4-BE49-F238E27FC236}">
                  <a16:creationId xmlns:a16="http://schemas.microsoft.com/office/drawing/2014/main" id="{2A0BE964-6CAE-AB6A-D4AF-C15891450FCC}"/>
                </a:ext>
              </a:extLst>
            </p:cNvPr>
            <p:cNvSpPr/>
            <p:nvPr/>
          </p:nvSpPr>
          <p:spPr>
            <a:xfrm>
              <a:off x="4297625" y="3817250"/>
              <a:ext cx="548700" cy="548700"/>
            </a:xfrm>
            <a:prstGeom prst="ellipse">
              <a:avLst/>
            </a:prstGeom>
            <a:solidFill>
              <a:srgbClr val="6DE8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" name="Google Shape;2459;p46">
              <a:extLst>
                <a:ext uri="{FF2B5EF4-FFF2-40B4-BE49-F238E27FC236}">
                  <a16:creationId xmlns:a16="http://schemas.microsoft.com/office/drawing/2014/main" id="{B063D93D-08D4-9279-9FE8-DDBFC1BC71B3}"/>
                </a:ext>
              </a:extLst>
            </p:cNvPr>
            <p:cNvGrpSpPr/>
            <p:nvPr/>
          </p:nvGrpSpPr>
          <p:grpSpPr>
            <a:xfrm>
              <a:off x="4436382" y="3900055"/>
              <a:ext cx="271213" cy="383088"/>
              <a:chOff x="1333682" y="3344330"/>
              <a:chExt cx="271213" cy="383088"/>
            </a:xfrm>
          </p:grpSpPr>
          <p:sp>
            <p:nvSpPr>
              <p:cNvPr id="14" name="Google Shape;2460;p46">
                <a:extLst>
                  <a:ext uri="{FF2B5EF4-FFF2-40B4-BE49-F238E27FC236}">
                    <a16:creationId xmlns:a16="http://schemas.microsoft.com/office/drawing/2014/main" id="{FCA4C2D1-B40E-9333-398B-7BD8FE0B40C3}"/>
                  </a:ext>
                </a:extLst>
              </p:cNvPr>
              <p:cNvSpPr/>
              <p:nvPr/>
            </p:nvSpPr>
            <p:spPr>
              <a:xfrm>
                <a:off x="1334065" y="3377332"/>
                <a:ext cx="270831" cy="350086"/>
              </a:xfrm>
              <a:custGeom>
                <a:avLst/>
                <a:gdLst/>
                <a:ahLst/>
                <a:cxnLst/>
                <a:rect l="l" t="t" r="r" b="b"/>
                <a:pathLst>
                  <a:path w="8502" h="10990" extrusionOk="0">
                    <a:moveTo>
                      <a:pt x="6502" y="0"/>
                    </a:moveTo>
                    <a:cubicBezTo>
                      <a:pt x="6406" y="0"/>
                      <a:pt x="6323" y="84"/>
                      <a:pt x="6323" y="191"/>
                    </a:cubicBezTo>
                    <a:cubicBezTo>
                      <a:pt x="6323" y="286"/>
                      <a:pt x="6406" y="369"/>
                      <a:pt x="6502" y="369"/>
                    </a:cubicBezTo>
                    <a:lnTo>
                      <a:pt x="7276" y="369"/>
                    </a:lnTo>
                    <a:cubicBezTo>
                      <a:pt x="7383" y="369"/>
                      <a:pt x="7454" y="441"/>
                      <a:pt x="7454" y="548"/>
                    </a:cubicBezTo>
                    <a:lnTo>
                      <a:pt x="7454" y="9490"/>
                    </a:lnTo>
                    <a:cubicBezTo>
                      <a:pt x="7454" y="9597"/>
                      <a:pt x="7383" y="9668"/>
                      <a:pt x="7276" y="9668"/>
                    </a:cubicBezTo>
                    <a:lnTo>
                      <a:pt x="537" y="9668"/>
                    </a:lnTo>
                    <a:cubicBezTo>
                      <a:pt x="429" y="9668"/>
                      <a:pt x="358" y="9597"/>
                      <a:pt x="358" y="9490"/>
                    </a:cubicBezTo>
                    <a:lnTo>
                      <a:pt x="358" y="8775"/>
                    </a:lnTo>
                    <a:cubicBezTo>
                      <a:pt x="358" y="8668"/>
                      <a:pt x="287" y="8597"/>
                      <a:pt x="179" y="8597"/>
                    </a:cubicBezTo>
                    <a:cubicBezTo>
                      <a:pt x="72" y="8597"/>
                      <a:pt x="1" y="8668"/>
                      <a:pt x="1" y="8775"/>
                    </a:cubicBezTo>
                    <a:lnTo>
                      <a:pt x="1" y="9490"/>
                    </a:lnTo>
                    <a:cubicBezTo>
                      <a:pt x="1" y="9787"/>
                      <a:pt x="239" y="10013"/>
                      <a:pt x="525" y="10013"/>
                    </a:cubicBezTo>
                    <a:lnTo>
                      <a:pt x="703" y="10013"/>
                    </a:lnTo>
                    <a:lnTo>
                      <a:pt x="703" y="10466"/>
                    </a:lnTo>
                    <a:cubicBezTo>
                      <a:pt x="703" y="10763"/>
                      <a:pt x="941" y="10990"/>
                      <a:pt x="1227" y="10990"/>
                    </a:cubicBezTo>
                    <a:lnTo>
                      <a:pt x="7966" y="10990"/>
                    </a:lnTo>
                    <a:cubicBezTo>
                      <a:pt x="8264" y="10990"/>
                      <a:pt x="8490" y="10752"/>
                      <a:pt x="8490" y="10466"/>
                    </a:cubicBezTo>
                    <a:lnTo>
                      <a:pt x="8490" y="10252"/>
                    </a:lnTo>
                    <a:cubicBezTo>
                      <a:pt x="8490" y="10144"/>
                      <a:pt x="8407" y="10073"/>
                      <a:pt x="8311" y="10073"/>
                    </a:cubicBezTo>
                    <a:cubicBezTo>
                      <a:pt x="8204" y="10073"/>
                      <a:pt x="8133" y="10144"/>
                      <a:pt x="8133" y="10252"/>
                    </a:cubicBezTo>
                    <a:lnTo>
                      <a:pt x="8133" y="10466"/>
                    </a:lnTo>
                    <a:cubicBezTo>
                      <a:pt x="8133" y="10573"/>
                      <a:pt x="8049" y="10644"/>
                      <a:pt x="7954" y="10644"/>
                    </a:cubicBezTo>
                    <a:lnTo>
                      <a:pt x="1203" y="10644"/>
                    </a:lnTo>
                    <a:cubicBezTo>
                      <a:pt x="1108" y="10644"/>
                      <a:pt x="1025" y="10573"/>
                      <a:pt x="1025" y="10466"/>
                    </a:cubicBezTo>
                    <a:lnTo>
                      <a:pt x="1025" y="10013"/>
                    </a:lnTo>
                    <a:lnTo>
                      <a:pt x="7264" y="10013"/>
                    </a:lnTo>
                    <a:cubicBezTo>
                      <a:pt x="7561" y="10013"/>
                      <a:pt x="7788" y="9775"/>
                      <a:pt x="7788" y="9490"/>
                    </a:cubicBezTo>
                    <a:lnTo>
                      <a:pt x="7788" y="1358"/>
                    </a:lnTo>
                    <a:lnTo>
                      <a:pt x="7966" y="1358"/>
                    </a:lnTo>
                    <a:cubicBezTo>
                      <a:pt x="8061" y="1358"/>
                      <a:pt x="8145" y="1441"/>
                      <a:pt x="8145" y="1536"/>
                    </a:cubicBezTo>
                    <a:lnTo>
                      <a:pt x="8145" y="9501"/>
                    </a:lnTo>
                    <a:cubicBezTo>
                      <a:pt x="8145" y="9573"/>
                      <a:pt x="8228" y="9656"/>
                      <a:pt x="8323" y="9656"/>
                    </a:cubicBezTo>
                    <a:cubicBezTo>
                      <a:pt x="8430" y="9656"/>
                      <a:pt x="8502" y="9573"/>
                      <a:pt x="8502" y="9478"/>
                    </a:cubicBezTo>
                    <a:lnTo>
                      <a:pt x="8502" y="1512"/>
                    </a:lnTo>
                    <a:cubicBezTo>
                      <a:pt x="8502" y="1215"/>
                      <a:pt x="8264" y="988"/>
                      <a:pt x="7978" y="988"/>
                    </a:cubicBezTo>
                    <a:lnTo>
                      <a:pt x="7799" y="988"/>
                    </a:lnTo>
                    <a:lnTo>
                      <a:pt x="7799" y="524"/>
                    </a:lnTo>
                    <a:cubicBezTo>
                      <a:pt x="7799" y="226"/>
                      <a:pt x="7561" y="0"/>
                      <a:pt x="727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2461;p46">
                <a:extLst>
                  <a:ext uri="{FF2B5EF4-FFF2-40B4-BE49-F238E27FC236}">
                    <a16:creationId xmlns:a16="http://schemas.microsoft.com/office/drawing/2014/main" id="{7E3A31F8-E087-A537-0704-14E04BCA0A02}"/>
                  </a:ext>
                </a:extLst>
              </p:cNvPr>
              <p:cNvSpPr/>
              <p:nvPr/>
            </p:nvSpPr>
            <p:spPr>
              <a:xfrm>
                <a:off x="1333682" y="3344330"/>
                <a:ext cx="189697" cy="292461"/>
              </a:xfrm>
              <a:custGeom>
                <a:avLst/>
                <a:gdLst/>
                <a:ahLst/>
                <a:cxnLst/>
                <a:rect l="l" t="t" r="r" b="b"/>
                <a:pathLst>
                  <a:path w="5955" h="9181" extrusionOk="0">
                    <a:moveTo>
                      <a:pt x="2430" y="370"/>
                    </a:moveTo>
                    <a:cubicBezTo>
                      <a:pt x="2489" y="370"/>
                      <a:pt x="2549" y="429"/>
                      <a:pt x="2549" y="489"/>
                    </a:cubicBezTo>
                    <a:lnTo>
                      <a:pt x="2549" y="727"/>
                    </a:lnTo>
                    <a:lnTo>
                      <a:pt x="1858" y="727"/>
                    </a:lnTo>
                    <a:lnTo>
                      <a:pt x="1858" y="489"/>
                    </a:lnTo>
                    <a:cubicBezTo>
                      <a:pt x="1858" y="429"/>
                      <a:pt x="1918" y="370"/>
                      <a:pt x="1977" y="370"/>
                    </a:cubicBezTo>
                    <a:close/>
                    <a:moveTo>
                      <a:pt x="3037" y="1072"/>
                    </a:moveTo>
                    <a:cubicBezTo>
                      <a:pt x="3120" y="1072"/>
                      <a:pt x="3216" y="1143"/>
                      <a:pt x="3216" y="1251"/>
                    </a:cubicBezTo>
                    <a:lnTo>
                      <a:pt x="3216" y="1953"/>
                    </a:lnTo>
                    <a:lnTo>
                      <a:pt x="1215" y="1953"/>
                    </a:lnTo>
                    <a:lnTo>
                      <a:pt x="1215" y="1251"/>
                    </a:lnTo>
                    <a:cubicBezTo>
                      <a:pt x="1203" y="1167"/>
                      <a:pt x="1299" y="1072"/>
                      <a:pt x="1382" y="1072"/>
                    </a:cubicBezTo>
                    <a:close/>
                    <a:moveTo>
                      <a:pt x="1977" y="0"/>
                    </a:moveTo>
                    <a:cubicBezTo>
                      <a:pt x="1727" y="0"/>
                      <a:pt x="1501" y="203"/>
                      <a:pt x="1501" y="477"/>
                    </a:cubicBezTo>
                    <a:lnTo>
                      <a:pt x="1501" y="715"/>
                    </a:lnTo>
                    <a:lnTo>
                      <a:pt x="1370" y="715"/>
                    </a:lnTo>
                    <a:cubicBezTo>
                      <a:pt x="1156" y="715"/>
                      <a:pt x="977" y="834"/>
                      <a:pt x="894" y="1012"/>
                    </a:cubicBezTo>
                    <a:lnTo>
                      <a:pt x="525" y="1012"/>
                    </a:lnTo>
                    <a:cubicBezTo>
                      <a:pt x="227" y="1012"/>
                      <a:pt x="1" y="1251"/>
                      <a:pt x="1" y="1536"/>
                    </a:cubicBezTo>
                    <a:lnTo>
                      <a:pt x="1" y="8990"/>
                    </a:lnTo>
                    <a:cubicBezTo>
                      <a:pt x="13" y="9109"/>
                      <a:pt x="84" y="9180"/>
                      <a:pt x="191" y="9180"/>
                    </a:cubicBezTo>
                    <a:cubicBezTo>
                      <a:pt x="299" y="9180"/>
                      <a:pt x="370" y="9109"/>
                      <a:pt x="370" y="9002"/>
                    </a:cubicBezTo>
                    <a:lnTo>
                      <a:pt x="370" y="1548"/>
                    </a:lnTo>
                    <a:cubicBezTo>
                      <a:pt x="370" y="1441"/>
                      <a:pt x="441" y="1370"/>
                      <a:pt x="549" y="1370"/>
                    </a:cubicBezTo>
                    <a:lnTo>
                      <a:pt x="858" y="1370"/>
                    </a:lnTo>
                    <a:lnTo>
                      <a:pt x="858" y="1965"/>
                    </a:lnTo>
                    <a:cubicBezTo>
                      <a:pt x="858" y="2144"/>
                      <a:pt x="1013" y="2310"/>
                      <a:pt x="1203" y="2310"/>
                    </a:cubicBezTo>
                    <a:lnTo>
                      <a:pt x="3228" y="2310"/>
                    </a:lnTo>
                    <a:cubicBezTo>
                      <a:pt x="3406" y="2310"/>
                      <a:pt x="3573" y="2155"/>
                      <a:pt x="3573" y="1965"/>
                    </a:cubicBezTo>
                    <a:lnTo>
                      <a:pt x="3573" y="1370"/>
                    </a:lnTo>
                    <a:lnTo>
                      <a:pt x="5775" y="1370"/>
                    </a:lnTo>
                    <a:cubicBezTo>
                      <a:pt x="5883" y="1370"/>
                      <a:pt x="5954" y="1298"/>
                      <a:pt x="5954" y="1191"/>
                    </a:cubicBezTo>
                    <a:cubicBezTo>
                      <a:pt x="5954" y="1084"/>
                      <a:pt x="5883" y="1012"/>
                      <a:pt x="5775" y="1012"/>
                    </a:cubicBezTo>
                    <a:lnTo>
                      <a:pt x="3513" y="1012"/>
                    </a:lnTo>
                    <a:cubicBezTo>
                      <a:pt x="3418" y="834"/>
                      <a:pt x="3239" y="715"/>
                      <a:pt x="3037" y="715"/>
                    </a:cubicBezTo>
                    <a:lnTo>
                      <a:pt x="2906" y="715"/>
                    </a:lnTo>
                    <a:lnTo>
                      <a:pt x="2906" y="477"/>
                    </a:lnTo>
                    <a:cubicBezTo>
                      <a:pt x="2906" y="227"/>
                      <a:pt x="2692" y="0"/>
                      <a:pt x="24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2462;p46">
                <a:extLst>
                  <a:ext uri="{FF2B5EF4-FFF2-40B4-BE49-F238E27FC236}">
                    <a16:creationId xmlns:a16="http://schemas.microsoft.com/office/drawing/2014/main" id="{60210841-43F4-CA05-758F-168344C1CABF}"/>
                  </a:ext>
                </a:extLst>
              </p:cNvPr>
              <p:cNvSpPr/>
              <p:nvPr/>
            </p:nvSpPr>
            <p:spPr>
              <a:xfrm>
                <a:off x="1444060" y="3469488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0"/>
                    </a:moveTo>
                    <a:cubicBezTo>
                      <a:pt x="72" y="0"/>
                      <a:pt x="1" y="72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72"/>
                      <a:pt x="3084" y="0"/>
                      <a:pt x="298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2463;p46">
                <a:extLst>
                  <a:ext uri="{FF2B5EF4-FFF2-40B4-BE49-F238E27FC236}">
                    <a16:creationId xmlns:a16="http://schemas.microsoft.com/office/drawing/2014/main" id="{BA261F1F-8711-F5DC-5E2A-4652F8DD7583}"/>
                  </a:ext>
                </a:extLst>
              </p:cNvPr>
              <p:cNvSpPr/>
              <p:nvPr/>
            </p:nvSpPr>
            <p:spPr>
              <a:xfrm>
                <a:off x="1444060" y="3493762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0"/>
                    </a:moveTo>
                    <a:cubicBezTo>
                      <a:pt x="72" y="0"/>
                      <a:pt x="1" y="72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72"/>
                      <a:pt x="3084" y="0"/>
                      <a:pt x="298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2464;p46">
                <a:extLst>
                  <a:ext uri="{FF2B5EF4-FFF2-40B4-BE49-F238E27FC236}">
                    <a16:creationId xmlns:a16="http://schemas.microsoft.com/office/drawing/2014/main" id="{240A347D-62D8-69C7-FB49-97C0ED8F848B}"/>
                  </a:ext>
                </a:extLst>
              </p:cNvPr>
              <p:cNvSpPr/>
              <p:nvPr/>
            </p:nvSpPr>
            <p:spPr>
              <a:xfrm>
                <a:off x="1444060" y="3541927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84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84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2465;p46">
                <a:extLst>
                  <a:ext uri="{FF2B5EF4-FFF2-40B4-BE49-F238E27FC236}">
                    <a16:creationId xmlns:a16="http://schemas.microsoft.com/office/drawing/2014/main" id="{E71DDB5E-FCE4-DAC1-94C1-334E47C44A6C}"/>
                  </a:ext>
                </a:extLst>
              </p:cNvPr>
              <p:cNvSpPr/>
              <p:nvPr/>
            </p:nvSpPr>
            <p:spPr>
              <a:xfrm>
                <a:off x="1444060" y="3565818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72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72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466;p46">
                <a:extLst>
                  <a:ext uri="{FF2B5EF4-FFF2-40B4-BE49-F238E27FC236}">
                    <a16:creationId xmlns:a16="http://schemas.microsoft.com/office/drawing/2014/main" id="{89A20201-D46B-B9E6-D19F-CA11B5547265}"/>
                  </a:ext>
                </a:extLst>
              </p:cNvPr>
              <p:cNvSpPr/>
              <p:nvPr/>
            </p:nvSpPr>
            <p:spPr>
              <a:xfrm>
                <a:off x="1444060" y="3614747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72"/>
                      <a:pt x="1" y="179"/>
                    </a:cubicBezTo>
                    <a:cubicBezTo>
                      <a:pt x="1" y="274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74"/>
                      <a:pt x="3168" y="179"/>
                    </a:cubicBezTo>
                    <a:cubicBezTo>
                      <a:pt x="3168" y="72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467;p46">
                <a:extLst>
                  <a:ext uri="{FF2B5EF4-FFF2-40B4-BE49-F238E27FC236}">
                    <a16:creationId xmlns:a16="http://schemas.microsoft.com/office/drawing/2014/main" id="{66F36BC9-8EE3-1B1F-846D-3E6946368A62}"/>
                  </a:ext>
                </a:extLst>
              </p:cNvPr>
              <p:cNvSpPr/>
              <p:nvPr/>
            </p:nvSpPr>
            <p:spPr>
              <a:xfrm>
                <a:off x="1444060" y="3638256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72"/>
                      <a:pt x="1" y="179"/>
                    </a:cubicBezTo>
                    <a:cubicBezTo>
                      <a:pt x="1" y="287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7"/>
                      <a:pt x="3168" y="179"/>
                    </a:cubicBezTo>
                    <a:cubicBezTo>
                      <a:pt x="3168" y="72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468;p46">
                <a:extLst>
                  <a:ext uri="{FF2B5EF4-FFF2-40B4-BE49-F238E27FC236}">
                    <a16:creationId xmlns:a16="http://schemas.microsoft.com/office/drawing/2014/main" id="{219DD6F1-5E50-8092-3BDC-6F275EB7D0CD}"/>
                  </a:ext>
                </a:extLst>
              </p:cNvPr>
              <p:cNvSpPr/>
              <p:nvPr/>
            </p:nvSpPr>
            <p:spPr>
              <a:xfrm>
                <a:off x="1371622" y="3459454"/>
                <a:ext cx="70208" cy="57084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1792" extrusionOk="0">
                    <a:moveTo>
                      <a:pt x="1417" y="387"/>
                    </a:moveTo>
                    <a:lnTo>
                      <a:pt x="1417" y="470"/>
                    </a:lnTo>
                    <a:lnTo>
                      <a:pt x="1072" y="768"/>
                    </a:lnTo>
                    <a:lnTo>
                      <a:pt x="905" y="589"/>
                    </a:lnTo>
                    <a:cubicBezTo>
                      <a:pt x="873" y="544"/>
                      <a:pt x="823" y="523"/>
                      <a:pt x="773" y="523"/>
                    </a:cubicBezTo>
                    <a:cubicBezTo>
                      <a:pt x="731" y="523"/>
                      <a:pt x="688" y="538"/>
                      <a:pt x="655" y="566"/>
                    </a:cubicBezTo>
                    <a:cubicBezTo>
                      <a:pt x="584" y="625"/>
                      <a:pt x="584" y="744"/>
                      <a:pt x="632" y="827"/>
                    </a:cubicBezTo>
                    <a:lnTo>
                      <a:pt x="917" y="1125"/>
                    </a:lnTo>
                    <a:cubicBezTo>
                      <a:pt x="953" y="1161"/>
                      <a:pt x="989" y="1185"/>
                      <a:pt x="1048" y="1185"/>
                    </a:cubicBezTo>
                    <a:cubicBezTo>
                      <a:pt x="1096" y="1185"/>
                      <a:pt x="1132" y="1161"/>
                      <a:pt x="1167" y="1137"/>
                    </a:cubicBezTo>
                    <a:lnTo>
                      <a:pt x="1429" y="923"/>
                    </a:lnTo>
                    <a:lnTo>
                      <a:pt x="1417" y="1447"/>
                    </a:lnTo>
                    <a:lnTo>
                      <a:pt x="358" y="1447"/>
                    </a:lnTo>
                    <a:lnTo>
                      <a:pt x="358" y="387"/>
                    </a:lnTo>
                    <a:close/>
                    <a:moveTo>
                      <a:pt x="2007" y="1"/>
                    </a:moveTo>
                    <a:cubicBezTo>
                      <a:pt x="1966" y="1"/>
                      <a:pt x="1925" y="17"/>
                      <a:pt x="1894" y="54"/>
                    </a:cubicBezTo>
                    <a:lnTo>
                      <a:pt x="1727" y="185"/>
                    </a:lnTo>
                    <a:cubicBezTo>
                      <a:pt x="1679" y="89"/>
                      <a:pt x="1596" y="30"/>
                      <a:pt x="1489" y="30"/>
                    </a:cubicBezTo>
                    <a:lnTo>
                      <a:pt x="263" y="30"/>
                    </a:lnTo>
                    <a:cubicBezTo>
                      <a:pt x="120" y="30"/>
                      <a:pt x="1" y="149"/>
                      <a:pt x="1" y="304"/>
                    </a:cubicBezTo>
                    <a:lnTo>
                      <a:pt x="1" y="1518"/>
                    </a:lnTo>
                    <a:cubicBezTo>
                      <a:pt x="1" y="1673"/>
                      <a:pt x="120" y="1792"/>
                      <a:pt x="263" y="1792"/>
                    </a:cubicBezTo>
                    <a:lnTo>
                      <a:pt x="1489" y="1792"/>
                    </a:lnTo>
                    <a:cubicBezTo>
                      <a:pt x="1632" y="1792"/>
                      <a:pt x="1751" y="1673"/>
                      <a:pt x="1751" y="1518"/>
                    </a:cubicBezTo>
                    <a:lnTo>
                      <a:pt x="1751" y="613"/>
                    </a:lnTo>
                    <a:lnTo>
                      <a:pt x="2108" y="304"/>
                    </a:lnTo>
                    <a:cubicBezTo>
                      <a:pt x="2203" y="256"/>
                      <a:pt x="2203" y="137"/>
                      <a:pt x="2144" y="65"/>
                    </a:cubicBezTo>
                    <a:cubicBezTo>
                      <a:pt x="2111" y="26"/>
                      <a:pt x="2059" y="1"/>
                      <a:pt x="200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2469;p46">
                <a:extLst>
                  <a:ext uri="{FF2B5EF4-FFF2-40B4-BE49-F238E27FC236}">
                    <a16:creationId xmlns:a16="http://schemas.microsoft.com/office/drawing/2014/main" id="{E4CAF411-2C29-9EC5-D997-78590BB06D4C}"/>
                  </a:ext>
                </a:extLst>
              </p:cNvPr>
              <p:cNvSpPr/>
              <p:nvPr/>
            </p:nvSpPr>
            <p:spPr>
              <a:xfrm>
                <a:off x="1371622" y="3532434"/>
                <a:ext cx="70208" cy="56543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1775" extrusionOk="0">
                    <a:moveTo>
                      <a:pt x="1417" y="382"/>
                    </a:moveTo>
                    <a:lnTo>
                      <a:pt x="1417" y="465"/>
                    </a:lnTo>
                    <a:lnTo>
                      <a:pt x="1072" y="763"/>
                    </a:lnTo>
                    <a:lnTo>
                      <a:pt x="905" y="584"/>
                    </a:lnTo>
                    <a:cubicBezTo>
                      <a:pt x="874" y="547"/>
                      <a:pt x="827" y="529"/>
                      <a:pt x="779" y="529"/>
                    </a:cubicBezTo>
                    <a:cubicBezTo>
                      <a:pt x="734" y="529"/>
                      <a:pt x="690" y="544"/>
                      <a:pt x="655" y="572"/>
                    </a:cubicBezTo>
                    <a:cubicBezTo>
                      <a:pt x="584" y="632"/>
                      <a:pt x="584" y="751"/>
                      <a:pt x="632" y="822"/>
                    </a:cubicBezTo>
                    <a:lnTo>
                      <a:pt x="917" y="1120"/>
                    </a:lnTo>
                    <a:cubicBezTo>
                      <a:pt x="953" y="1168"/>
                      <a:pt x="989" y="1180"/>
                      <a:pt x="1048" y="1180"/>
                    </a:cubicBezTo>
                    <a:cubicBezTo>
                      <a:pt x="1096" y="1180"/>
                      <a:pt x="1132" y="1168"/>
                      <a:pt x="1167" y="1132"/>
                    </a:cubicBezTo>
                    <a:lnTo>
                      <a:pt x="1429" y="930"/>
                    </a:lnTo>
                    <a:lnTo>
                      <a:pt x="1417" y="1430"/>
                    </a:lnTo>
                    <a:lnTo>
                      <a:pt x="358" y="1430"/>
                    </a:lnTo>
                    <a:lnTo>
                      <a:pt x="358" y="382"/>
                    </a:lnTo>
                    <a:close/>
                    <a:moveTo>
                      <a:pt x="2012" y="1"/>
                    </a:moveTo>
                    <a:cubicBezTo>
                      <a:pt x="1969" y="1"/>
                      <a:pt x="1926" y="16"/>
                      <a:pt x="1894" y="49"/>
                    </a:cubicBezTo>
                    <a:lnTo>
                      <a:pt x="1727" y="180"/>
                    </a:lnTo>
                    <a:cubicBezTo>
                      <a:pt x="1679" y="96"/>
                      <a:pt x="1596" y="13"/>
                      <a:pt x="1489" y="13"/>
                    </a:cubicBezTo>
                    <a:lnTo>
                      <a:pt x="263" y="13"/>
                    </a:lnTo>
                    <a:cubicBezTo>
                      <a:pt x="120" y="13"/>
                      <a:pt x="1" y="132"/>
                      <a:pt x="1" y="287"/>
                    </a:cubicBezTo>
                    <a:lnTo>
                      <a:pt x="1" y="1501"/>
                    </a:lnTo>
                    <a:cubicBezTo>
                      <a:pt x="1" y="1656"/>
                      <a:pt x="120" y="1775"/>
                      <a:pt x="263" y="1775"/>
                    </a:cubicBezTo>
                    <a:lnTo>
                      <a:pt x="1489" y="1775"/>
                    </a:lnTo>
                    <a:cubicBezTo>
                      <a:pt x="1632" y="1775"/>
                      <a:pt x="1751" y="1656"/>
                      <a:pt x="1751" y="1501"/>
                    </a:cubicBezTo>
                    <a:lnTo>
                      <a:pt x="1751" y="608"/>
                    </a:lnTo>
                    <a:lnTo>
                      <a:pt x="2108" y="299"/>
                    </a:lnTo>
                    <a:cubicBezTo>
                      <a:pt x="2203" y="239"/>
                      <a:pt x="2203" y="144"/>
                      <a:pt x="2144" y="60"/>
                    </a:cubicBezTo>
                    <a:cubicBezTo>
                      <a:pt x="2111" y="22"/>
                      <a:pt x="2062" y="1"/>
                      <a:pt x="20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2470;p46">
                <a:extLst>
                  <a:ext uri="{FF2B5EF4-FFF2-40B4-BE49-F238E27FC236}">
                    <a16:creationId xmlns:a16="http://schemas.microsoft.com/office/drawing/2014/main" id="{81E5E96D-42A4-3EC6-6810-E9A8DEC1FD8C}"/>
                  </a:ext>
                </a:extLst>
              </p:cNvPr>
              <p:cNvSpPr/>
              <p:nvPr/>
            </p:nvSpPr>
            <p:spPr>
              <a:xfrm>
                <a:off x="1371622" y="3605254"/>
                <a:ext cx="70208" cy="55810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1752" extrusionOk="0">
                    <a:moveTo>
                      <a:pt x="1417" y="358"/>
                    </a:moveTo>
                    <a:lnTo>
                      <a:pt x="1417" y="489"/>
                    </a:lnTo>
                    <a:lnTo>
                      <a:pt x="1072" y="787"/>
                    </a:lnTo>
                    <a:lnTo>
                      <a:pt x="905" y="608"/>
                    </a:lnTo>
                    <a:cubicBezTo>
                      <a:pt x="874" y="571"/>
                      <a:pt x="827" y="553"/>
                      <a:pt x="779" y="553"/>
                    </a:cubicBezTo>
                    <a:cubicBezTo>
                      <a:pt x="734" y="553"/>
                      <a:pt x="690" y="568"/>
                      <a:pt x="655" y="596"/>
                    </a:cubicBezTo>
                    <a:cubicBezTo>
                      <a:pt x="584" y="644"/>
                      <a:pt x="584" y="775"/>
                      <a:pt x="632" y="846"/>
                    </a:cubicBezTo>
                    <a:lnTo>
                      <a:pt x="917" y="1144"/>
                    </a:lnTo>
                    <a:cubicBezTo>
                      <a:pt x="953" y="1192"/>
                      <a:pt x="989" y="1203"/>
                      <a:pt x="1048" y="1203"/>
                    </a:cubicBezTo>
                    <a:cubicBezTo>
                      <a:pt x="1096" y="1203"/>
                      <a:pt x="1132" y="1192"/>
                      <a:pt x="1167" y="1156"/>
                    </a:cubicBezTo>
                    <a:lnTo>
                      <a:pt x="1429" y="953"/>
                    </a:lnTo>
                    <a:lnTo>
                      <a:pt x="1417" y="1406"/>
                    </a:lnTo>
                    <a:lnTo>
                      <a:pt x="358" y="1406"/>
                    </a:lnTo>
                    <a:lnTo>
                      <a:pt x="358" y="358"/>
                    </a:lnTo>
                    <a:close/>
                    <a:moveTo>
                      <a:pt x="263" y="1"/>
                    </a:moveTo>
                    <a:cubicBezTo>
                      <a:pt x="120" y="1"/>
                      <a:pt x="1" y="120"/>
                      <a:pt x="1" y="263"/>
                    </a:cubicBezTo>
                    <a:lnTo>
                      <a:pt x="1" y="1489"/>
                    </a:lnTo>
                    <a:cubicBezTo>
                      <a:pt x="1" y="1632"/>
                      <a:pt x="120" y="1751"/>
                      <a:pt x="263" y="1751"/>
                    </a:cubicBezTo>
                    <a:lnTo>
                      <a:pt x="1489" y="1751"/>
                    </a:lnTo>
                    <a:cubicBezTo>
                      <a:pt x="1632" y="1751"/>
                      <a:pt x="1751" y="1632"/>
                      <a:pt x="1751" y="1489"/>
                    </a:cubicBezTo>
                    <a:lnTo>
                      <a:pt x="1751" y="632"/>
                    </a:lnTo>
                    <a:lnTo>
                      <a:pt x="2108" y="322"/>
                    </a:lnTo>
                    <a:cubicBezTo>
                      <a:pt x="2191" y="263"/>
                      <a:pt x="2203" y="144"/>
                      <a:pt x="2132" y="72"/>
                    </a:cubicBezTo>
                    <a:cubicBezTo>
                      <a:pt x="2107" y="47"/>
                      <a:pt x="2062" y="32"/>
                      <a:pt x="2014" y="32"/>
                    </a:cubicBezTo>
                    <a:cubicBezTo>
                      <a:pt x="1972" y="32"/>
                      <a:pt x="1927" y="44"/>
                      <a:pt x="1894" y="72"/>
                    </a:cubicBezTo>
                    <a:lnTo>
                      <a:pt x="1739" y="191"/>
                    </a:lnTo>
                    <a:cubicBezTo>
                      <a:pt x="1715" y="84"/>
                      <a:pt x="1608" y="1"/>
                      <a:pt x="14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7" name="Google Shape;2457;p46">
            <a:extLst>
              <a:ext uri="{FF2B5EF4-FFF2-40B4-BE49-F238E27FC236}">
                <a16:creationId xmlns:a16="http://schemas.microsoft.com/office/drawing/2014/main" id="{9DA8E401-C0C3-7D38-C215-9508918EE5BC}"/>
              </a:ext>
            </a:extLst>
          </p:cNvPr>
          <p:cNvGrpSpPr/>
          <p:nvPr/>
        </p:nvGrpSpPr>
        <p:grpSpPr>
          <a:xfrm>
            <a:off x="1907222" y="4318746"/>
            <a:ext cx="548700" cy="548700"/>
            <a:chOff x="4297625" y="3817250"/>
            <a:chExt cx="548700" cy="548700"/>
          </a:xfrm>
        </p:grpSpPr>
        <p:sp>
          <p:nvSpPr>
            <p:cNvPr id="8" name="Google Shape;2458;p46">
              <a:extLst>
                <a:ext uri="{FF2B5EF4-FFF2-40B4-BE49-F238E27FC236}">
                  <a16:creationId xmlns:a16="http://schemas.microsoft.com/office/drawing/2014/main" id="{CA604209-17E3-6996-0539-1AE33CC75F38}"/>
                </a:ext>
              </a:extLst>
            </p:cNvPr>
            <p:cNvSpPr/>
            <p:nvPr/>
          </p:nvSpPr>
          <p:spPr>
            <a:xfrm>
              <a:off x="4297625" y="3817250"/>
              <a:ext cx="548700" cy="548700"/>
            </a:xfrm>
            <a:prstGeom prst="ellipse">
              <a:avLst/>
            </a:prstGeom>
            <a:solidFill>
              <a:srgbClr val="6DE8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2459;p46">
              <a:extLst>
                <a:ext uri="{FF2B5EF4-FFF2-40B4-BE49-F238E27FC236}">
                  <a16:creationId xmlns:a16="http://schemas.microsoft.com/office/drawing/2014/main" id="{065341A3-0AB1-0E11-FF82-06B320957671}"/>
                </a:ext>
              </a:extLst>
            </p:cNvPr>
            <p:cNvGrpSpPr/>
            <p:nvPr/>
          </p:nvGrpSpPr>
          <p:grpSpPr>
            <a:xfrm>
              <a:off x="4436382" y="3900055"/>
              <a:ext cx="271213" cy="383088"/>
              <a:chOff x="1333682" y="3344330"/>
              <a:chExt cx="271213" cy="383088"/>
            </a:xfrm>
          </p:grpSpPr>
          <p:sp>
            <p:nvSpPr>
              <p:cNvPr id="39" name="Google Shape;2460;p46">
                <a:extLst>
                  <a:ext uri="{FF2B5EF4-FFF2-40B4-BE49-F238E27FC236}">
                    <a16:creationId xmlns:a16="http://schemas.microsoft.com/office/drawing/2014/main" id="{E0F848DA-B41F-4EA1-E2BB-CFB137113598}"/>
                  </a:ext>
                </a:extLst>
              </p:cNvPr>
              <p:cNvSpPr/>
              <p:nvPr/>
            </p:nvSpPr>
            <p:spPr>
              <a:xfrm>
                <a:off x="1334065" y="3377332"/>
                <a:ext cx="270831" cy="350086"/>
              </a:xfrm>
              <a:custGeom>
                <a:avLst/>
                <a:gdLst/>
                <a:ahLst/>
                <a:cxnLst/>
                <a:rect l="l" t="t" r="r" b="b"/>
                <a:pathLst>
                  <a:path w="8502" h="10990" extrusionOk="0">
                    <a:moveTo>
                      <a:pt x="6502" y="0"/>
                    </a:moveTo>
                    <a:cubicBezTo>
                      <a:pt x="6406" y="0"/>
                      <a:pt x="6323" y="84"/>
                      <a:pt x="6323" y="191"/>
                    </a:cubicBezTo>
                    <a:cubicBezTo>
                      <a:pt x="6323" y="286"/>
                      <a:pt x="6406" y="369"/>
                      <a:pt x="6502" y="369"/>
                    </a:cubicBezTo>
                    <a:lnTo>
                      <a:pt x="7276" y="369"/>
                    </a:lnTo>
                    <a:cubicBezTo>
                      <a:pt x="7383" y="369"/>
                      <a:pt x="7454" y="441"/>
                      <a:pt x="7454" y="548"/>
                    </a:cubicBezTo>
                    <a:lnTo>
                      <a:pt x="7454" y="9490"/>
                    </a:lnTo>
                    <a:cubicBezTo>
                      <a:pt x="7454" y="9597"/>
                      <a:pt x="7383" y="9668"/>
                      <a:pt x="7276" y="9668"/>
                    </a:cubicBezTo>
                    <a:lnTo>
                      <a:pt x="537" y="9668"/>
                    </a:lnTo>
                    <a:cubicBezTo>
                      <a:pt x="429" y="9668"/>
                      <a:pt x="358" y="9597"/>
                      <a:pt x="358" y="9490"/>
                    </a:cubicBezTo>
                    <a:lnTo>
                      <a:pt x="358" y="8775"/>
                    </a:lnTo>
                    <a:cubicBezTo>
                      <a:pt x="358" y="8668"/>
                      <a:pt x="287" y="8597"/>
                      <a:pt x="179" y="8597"/>
                    </a:cubicBezTo>
                    <a:cubicBezTo>
                      <a:pt x="72" y="8597"/>
                      <a:pt x="1" y="8668"/>
                      <a:pt x="1" y="8775"/>
                    </a:cubicBezTo>
                    <a:lnTo>
                      <a:pt x="1" y="9490"/>
                    </a:lnTo>
                    <a:cubicBezTo>
                      <a:pt x="1" y="9787"/>
                      <a:pt x="239" y="10013"/>
                      <a:pt x="525" y="10013"/>
                    </a:cubicBezTo>
                    <a:lnTo>
                      <a:pt x="703" y="10013"/>
                    </a:lnTo>
                    <a:lnTo>
                      <a:pt x="703" y="10466"/>
                    </a:lnTo>
                    <a:cubicBezTo>
                      <a:pt x="703" y="10763"/>
                      <a:pt x="941" y="10990"/>
                      <a:pt x="1227" y="10990"/>
                    </a:cubicBezTo>
                    <a:lnTo>
                      <a:pt x="7966" y="10990"/>
                    </a:lnTo>
                    <a:cubicBezTo>
                      <a:pt x="8264" y="10990"/>
                      <a:pt x="8490" y="10752"/>
                      <a:pt x="8490" y="10466"/>
                    </a:cubicBezTo>
                    <a:lnTo>
                      <a:pt x="8490" y="10252"/>
                    </a:lnTo>
                    <a:cubicBezTo>
                      <a:pt x="8490" y="10144"/>
                      <a:pt x="8407" y="10073"/>
                      <a:pt x="8311" y="10073"/>
                    </a:cubicBezTo>
                    <a:cubicBezTo>
                      <a:pt x="8204" y="10073"/>
                      <a:pt x="8133" y="10144"/>
                      <a:pt x="8133" y="10252"/>
                    </a:cubicBezTo>
                    <a:lnTo>
                      <a:pt x="8133" y="10466"/>
                    </a:lnTo>
                    <a:cubicBezTo>
                      <a:pt x="8133" y="10573"/>
                      <a:pt x="8049" y="10644"/>
                      <a:pt x="7954" y="10644"/>
                    </a:cubicBezTo>
                    <a:lnTo>
                      <a:pt x="1203" y="10644"/>
                    </a:lnTo>
                    <a:cubicBezTo>
                      <a:pt x="1108" y="10644"/>
                      <a:pt x="1025" y="10573"/>
                      <a:pt x="1025" y="10466"/>
                    </a:cubicBezTo>
                    <a:lnTo>
                      <a:pt x="1025" y="10013"/>
                    </a:lnTo>
                    <a:lnTo>
                      <a:pt x="7264" y="10013"/>
                    </a:lnTo>
                    <a:cubicBezTo>
                      <a:pt x="7561" y="10013"/>
                      <a:pt x="7788" y="9775"/>
                      <a:pt x="7788" y="9490"/>
                    </a:cubicBezTo>
                    <a:lnTo>
                      <a:pt x="7788" y="1358"/>
                    </a:lnTo>
                    <a:lnTo>
                      <a:pt x="7966" y="1358"/>
                    </a:lnTo>
                    <a:cubicBezTo>
                      <a:pt x="8061" y="1358"/>
                      <a:pt x="8145" y="1441"/>
                      <a:pt x="8145" y="1536"/>
                    </a:cubicBezTo>
                    <a:lnTo>
                      <a:pt x="8145" y="9501"/>
                    </a:lnTo>
                    <a:cubicBezTo>
                      <a:pt x="8145" y="9573"/>
                      <a:pt x="8228" y="9656"/>
                      <a:pt x="8323" y="9656"/>
                    </a:cubicBezTo>
                    <a:cubicBezTo>
                      <a:pt x="8430" y="9656"/>
                      <a:pt x="8502" y="9573"/>
                      <a:pt x="8502" y="9478"/>
                    </a:cubicBezTo>
                    <a:lnTo>
                      <a:pt x="8502" y="1512"/>
                    </a:lnTo>
                    <a:cubicBezTo>
                      <a:pt x="8502" y="1215"/>
                      <a:pt x="8264" y="988"/>
                      <a:pt x="7978" y="988"/>
                    </a:cubicBezTo>
                    <a:lnTo>
                      <a:pt x="7799" y="988"/>
                    </a:lnTo>
                    <a:lnTo>
                      <a:pt x="7799" y="524"/>
                    </a:lnTo>
                    <a:cubicBezTo>
                      <a:pt x="7799" y="226"/>
                      <a:pt x="7561" y="0"/>
                      <a:pt x="727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2461;p46">
                <a:extLst>
                  <a:ext uri="{FF2B5EF4-FFF2-40B4-BE49-F238E27FC236}">
                    <a16:creationId xmlns:a16="http://schemas.microsoft.com/office/drawing/2014/main" id="{2FB8DF57-90CB-0B5D-5AAC-BF9CD646C721}"/>
                  </a:ext>
                </a:extLst>
              </p:cNvPr>
              <p:cNvSpPr/>
              <p:nvPr/>
            </p:nvSpPr>
            <p:spPr>
              <a:xfrm>
                <a:off x="1333682" y="3344330"/>
                <a:ext cx="189697" cy="292461"/>
              </a:xfrm>
              <a:custGeom>
                <a:avLst/>
                <a:gdLst/>
                <a:ahLst/>
                <a:cxnLst/>
                <a:rect l="l" t="t" r="r" b="b"/>
                <a:pathLst>
                  <a:path w="5955" h="9181" extrusionOk="0">
                    <a:moveTo>
                      <a:pt x="2430" y="370"/>
                    </a:moveTo>
                    <a:cubicBezTo>
                      <a:pt x="2489" y="370"/>
                      <a:pt x="2549" y="429"/>
                      <a:pt x="2549" y="489"/>
                    </a:cubicBezTo>
                    <a:lnTo>
                      <a:pt x="2549" y="727"/>
                    </a:lnTo>
                    <a:lnTo>
                      <a:pt x="1858" y="727"/>
                    </a:lnTo>
                    <a:lnTo>
                      <a:pt x="1858" y="489"/>
                    </a:lnTo>
                    <a:cubicBezTo>
                      <a:pt x="1858" y="429"/>
                      <a:pt x="1918" y="370"/>
                      <a:pt x="1977" y="370"/>
                    </a:cubicBezTo>
                    <a:close/>
                    <a:moveTo>
                      <a:pt x="3037" y="1072"/>
                    </a:moveTo>
                    <a:cubicBezTo>
                      <a:pt x="3120" y="1072"/>
                      <a:pt x="3216" y="1143"/>
                      <a:pt x="3216" y="1251"/>
                    </a:cubicBezTo>
                    <a:lnTo>
                      <a:pt x="3216" y="1953"/>
                    </a:lnTo>
                    <a:lnTo>
                      <a:pt x="1215" y="1953"/>
                    </a:lnTo>
                    <a:lnTo>
                      <a:pt x="1215" y="1251"/>
                    </a:lnTo>
                    <a:cubicBezTo>
                      <a:pt x="1203" y="1167"/>
                      <a:pt x="1299" y="1072"/>
                      <a:pt x="1382" y="1072"/>
                    </a:cubicBezTo>
                    <a:close/>
                    <a:moveTo>
                      <a:pt x="1977" y="0"/>
                    </a:moveTo>
                    <a:cubicBezTo>
                      <a:pt x="1727" y="0"/>
                      <a:pt x="1501" y="203"/>
                      <a:pt x="1501" y="477"/>
                    </a:cubicBezTo>
                    <a:lnTo>
                      <a:pt x="1501" y="715"/>
                    </a:lnTo>
                    <a:lnTo>
                      <a:pt x="1370" y="715"/>
                    </a:lnTo>
                    <a:cubicBezTo>
                      <a:pt x="1156" y="715"/>
                      <a:pt x="977" y="834"/>
                      <a:pt x="894" y="1012"/>
                    </a:cubicBezTo>
                    <a:lnTo>
                      <a:pt x="525" y="1012"/>
                    </a:lnTo>
                    <a:cubicBezTo>
                      <a:pt x="227" y="1012"/>
                      <a:pt x="1" y="1251"/>
                      <a:pt x="1" y="1536"/>
                    </a:cubicBezTo>
                    <a:lnTo>
                      <a:pt x="1" y="8990"/>
                    </a:lnTo>
                    <a:cubicBezTo>
                      <a:pt x="13" y="9109"/>
                      <a:pt x="84" y="9180"/>
                      <a:pt x="191" y="9180"/>
                    </a:cubicBezTo>
                    <a:cubicBezTo>
                      <a:pt x="299" y="9180"/>
                      <a:pt x="370" y="9109"/>
                      <a:pt x="370" y="9002"/>
                    </a:cubicBezTo>
                    <a:lnTo>
                      <a:pt x="370" y="1548"/>
                    </a:lnTo>
                    <a:cubicBezTo>
                      <a:pt x="370" y="1441"/>
                      <a:pt x="441" y="1370"/>
                      <a:pt x="549" y="1370"/>
                    </a:cubicBezTo>
                    <a:lnTo>
                      <a:pt x="858" y="1370"/>
                    </a:lnTo>
                    <a:lnTo>
                      <a:pt x="858" y="1965"/>
                    </a:lnTo>
                    <a:cubicBezTo>
                      <a:pt x="858" y="2144"/>
                      <a:pt x="1013" y="2310"/>
                      <a:pt x="1203" y="2310"/>
                    </a:cubicBezTo>
                    <a:lnTo>
                      <a:pt x="3228" y="2310"/>
                    </a:lnTo>
                    <a:cubicBezTo>
                      <a:pt x="3406" y="2310"/>
                      <a:pt x="3573" y="2155"/>
                      <a:pt x="3573" y="1965"/>
                    </a:cubicBezTo>
                    <a:lnTo>
                      <a:pt x="3573" y="1370"/>
                    </a:lnTo>
                    <a:lnTo>
                      <a:pt x="5775" y="1370"/>
                    </a:lnTo>
                    <a:cubicBezTo>
                      <a:pt x="5883" y="1370"/>
                      <a:pt x="5954" y="1298"/>
                      <a:pt x="5954" y="1191"/>
                    </a:cubicBezTo>
                    <a:cubicBezTo>
                      <a:pt x="5954" y="1084"/>
                      <a:pt x="5883" y="1012"/>
                      <a:pt x="5775" y="1012"/>
                    </a:cubicBezTo>
                    <a:lnTo>
                      <a:pt x="3513" y="1012"/>
                    </a:lnTo>
                    <a:cubicBezTo>
                      <a:pt x="3418" y="834"/>
                      <a:pt x="3239" y="715"/>
                      <a:pt x="3037" y="715"/>
                    </a:cubicBezTo>
                    <a:lnTo>
                      <a:pt x="2906" y="715"/>
                    </a:lnTo>
                    <a:lnTo>
                      <a:pt x="2906" y="477"/>
                    </a:lnTo>
                    <a:cubicBezTo>
                      <a:pt x="2906" y="227"/>
                      <a:pt x="2692" y="0"/>
                      <a:pt x="24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2462;p46">
                <a:extLst>
                  <a:ext uri="{FF2B5EF4-FFF2-40B4-BE49-F238E27FC236}">
                    <a16:creationId xmlns:a16="http://schemas.microsoft.com/office/drawing/2014/main" id="{0374C5A2-6737-BEFC-C2A1-F343502CB91B}"/>
                  </a:ext>
                </a:extLst>
              </p:cNvPr>
              <p:cNvSpPr/>
              <p:nvPr/>
            </p:nvSpPr>
            <p:spPr>
              <a:xfrm>
                <a:off x="1444060" y="3469488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0"/>
                    </a:moveTo>
                    <a:cubicBezTo>
                      <a:pt x="72" y="0"/>
                      <a:pt x="1" y="72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72"/>
                      <a:pt x="3084" y="0"/>
                      <a:pt x="298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2463;p46">
                <a:extLst>
                  <a:ext uri="{FF2B5EF4-FFF2-40B4-BE49-F238E27FC236}">
                    <a16:creationId xmlns:a16="http://schemas.microsoft.com/office/drawing/2014/main" id="{97D9BCA8-5563-A4CD-9CDE-02C00FAC5CAF}"/>
                  </a:ext>
                </a:extLst>
              </p:cNvPr>
              <p:cNvSpPr/>
              <p:nvPr/>
            </p:nvSpPr>
            <p:spPr>
              <a:xfrm>
                <a:off x="1444060" y="3493762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0"/>
                    </a:moveTo>
                    <a:cubicBezTo>
                      <a:pt x="72" y="0"/>
                      <a:pt x="1" y="72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72"/>
                      <a:pt x="3084" y="0"/>
                      <a:pt x="298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2464;p46">
                <a:extLst>
                  <a:ext uri="{FF2B5EF4-FFF2-40B4-BE49-F238E27FC236}">
                    <a16:creationId xmlns:a16="http://schemas.microsoft.com/office/drawing/2014/main" id="{E0BF0D51-D2F8-13BC-571F-968B36F065AF}"/>
                  </a:ext>
                </a:extLst>
              </p:cNvPr>
              <p:cNvSpPr/>
              <p:nvPr/>
            </p:nvSpPr>
            <p:spPr>
              <a:xfrm>
                <a:off x="1444060" y="3541927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84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84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2465;p46">
                <a:extLst>
                  <a:ext uri="{FF2B5EF4-FFF2-40B4-BE49-F238E27FC236}">
                    <a16:creationId xmlns:a16="http://schemas.microsoft.com/office/drawing/2014/main" id="{32A2A29C-6313-B877-4D30-A972F3233662}"/>
                  </a:ext>
                </a:extLst>
              </p:cNvPr>
              <p:cNvSpPr/>
              <p:nvPr/>
            </p:nvSpPr>
            <p:spPr>
              <a:xfrm>
                <a:off x="1444060" y="3565818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72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72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2466;p46">
                <a:extLst>
                  <a:ext uri="{FF2B5EF4-FFF2-40B4-BE49-F238E27FC236}">
                    <a16:creationId xmlns:a16="http://schemas.microsoft.com/office/drawing/2014/main" id="{6A6A992A-FA13-F65A-1095-55901BC5B3CA}"/>
                  </a:ext>
                </a:extLst>
              </p:cNvPr>
              <p:cNvSpPr/>
              <p:nvPr/>
            </p:nvSpPr>
            <p:spPr>
              <a:xfrm>
                <a:off x="1444060" y="3614747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72"/>
                      <a:pt x="1" y="179"/>
                    </a:cubicBezTo>
                    <a:cubicBezTo>
                      <a:pt x="1" y="274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74"/>
                      <a:pt x="3168" y="179"/>
                    </a:cubicBezTo>
                    <a:cubicBezTo>
                      <a:pt x="3168" y="72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2467;p46">
                <a:extLst>
                  <a:ext uri="{FF2B5EF4-FFF2-40B4-BE49-F238E27FC236}">
                    <a16:creationId xmlns:a16="http://schemas.microsoft.com/office/drawing/2014/main" id="{724827B1-9D07-3E0F-100D-E15A94BAD1B3}"/>
                  </a:ext>
                </a:extLst>
              </p:cNvPr>
              <p:cNvSpPr/>
              <p:nvPr/>
            </p:nvSpPr>
            <p:spPr>
              <a:xfrm>
                <a:off x="1444060" y="3638256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72"/>
                      <a:pt x="1" y="179"/>
                    </a:cubicBezTo>
                    <a:cubicBezTo>
                      <a:pt x="1" y="287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7"/>
                      <a:pt x="3168" y="179"/>
                    </a:cubicBezTo>
                    <a:cubicBezTo>
                      <a:pt x="3168" y="72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2468;p46">
                <a:extLst>
                  <a:ext uri="{FF2B5EF4-FFF2-40B4-BE49-F238E27FC236}">
                    <a16:creationId xmlns:a16="http://schemas.microsoft.com/office/drawing/2014/main" id="{D3145EEF-759F-A6C0-A2FC-84A791AFEF81}"/>
                  </a:ext>
                </a:extLst>
              </p:cNvPr>
              <p:cNvSpPr/>
              <p:nvPr/>
            </p:nvSpPr>
            <p:spPr>
              <a:xfrm>
                <a:off x="1371622" y="3459454"/>
                <a:ext cx="70208" cy="57084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1792" extrusionOk="0">
                    <a:moveTo>
                      <a:pt x="1417" y="387"/>
                    </a:moveTo>
                    <a:lnTo>
                      <a:pt x="1417" y="470"/>
                    </a:lnTo>
                    <a:lnTo>
                      <a:pt x="1072" y="768"/>
                    </a:lnTo>
                    <a:lnTo>
                      <a:pt x="905" y="589"/>
                    </a:lnTo>
                    <a:cubicBezTo>
                      <a:pt x="873" y="544"/>
                      <a:pt x="823" y="523"/>
                      <a:pt x="773" y="523"/>
                    </a:cubicBezTo>
                    <a:cubicBezTo>
                      <a:pt x="731" y="523"/>
                      <a:pt x="688" y="538"/>
                      <a:pt x="655" y="566"/>
                    </a:cubicBezTo>
                    <a:cubicBezTo>
                      <a:pt x="584" y="625"/>
                      <a:pt x="584" y="744"/>
                      <a:pt x="632" y="827"/>
                    </a:cubicBezTo>
                    <a:lnTo>
                      <a:pt x="917" y="1125"/>
                    </a:lnTo>
                    <a:cubicBezTo>
                      <a:pt x="953" y="1161"/>
                      <a:pt x="989" y="1185"/>
                      <a:pt x="1048" y="1185"/>
                    </a:cubicBezTo>
                    <a:cubicBezTo>
                      <a:pt x="1096" y="1185"/>
                      <a:pt x="1132" y="1161"/>
                      <a:pt x="1167" y="1137"/>
                    </a:cubicBezTo>
                    <a:lnTo>
                      <a:pt x="1429" y="923"/>
                    </a:lnTo>
                    <a:lnTo>
                      <a:pt x="1417" y="1447"/>
                    </a:lnTo>
                    <a:lnTo>
                      <a:pt x="358" y="1447"/>
                    </a:lnTo>
                    <a:lnTo>
                      <a:pt x="358" y="387"/>
                    </a:lnTo>
                    <a:close/>
                    <a:moveTo>
                      <a:pt x="2007" y="1"/>
                    </a:moveTo>
                    <a:cubicBezTo>
                      <a:pt x="1966" y="1"/>
                      <a:pt x="1925" y="17"/>
                      <a:pt x="1894" y="54"/>
                    </a:cubicBezTo>
                    <a:lnTo>
                      <a:pt x="1727" y="185"/>
                    </a:lnTo>
                    <a:cubicBezTo>
                      <a:pt x="1679" y="89"/>
                      <a:pt x="1596" y="30"/>
                      <a:pt x="1489" y="30"/>
                    </a:cubicBezTo>
                    <a:lnTo>
                      <a:pt x="263" y="30"/>
                    </a:lnTo>
                    <a:cubicBezTo>
                      <a:pt x="120" y="30"/>
                      <a:pt x="1" y="149"/>
                      <a:pt x="1" y="304"/>
                    </a:cubicBezTo>
                    <a:lnTo>
                      <a:pt x="1" y="1518"/>
                    </a:lnTo>
                    <a:cubicBezTo>
                      <a:pt x="1" y="1673"/>
                      <a:pt x="120" y="1792"/>
                      <a:pt x="263" y="1792"/>
                    </a:cubicBezTo>
                    <a:lnTo>
                      <a:pt x="1489" y="1792"/>
                    </a:lnTo>
                    <a:cubicBezTo>
                      <a:pt x="1632" y="1792"/>
                      <a:pt x="1751" y="1673"/>
                      <a:pt x="1751" y="1518"/>
                    </a:cubicBezTo>
                    <a:lnTo>
                      <a:pt x="1751" y="613"/>
                    </a:lnTo>
                    <a:lnTo>
                      <a:pt x="2108" y="304"/>
                    </a:lnTo>
                    <a:cubicBezTo>
                      <a:pt x="2203" y="256"/>
                      <a:pt x="2203" y="137"/>
                      <a:pt x="2144" y="65"/>
                    </a:cubicBezTo>
                    <a:cubicBezTo>
                      <a:pt x="2111" y="26"/>
                      <a:pt x="2059" y="1"/>
                      <a:pt x="200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2469;p46">
                <a:extLst>
                  <a:ext uri="{FF2B5EF4-FFF2-40B4-BE49-F238E27FC236}">
                    <a16:creationId xmlns:a16="http://schemas.microsoft.com/office/drawing/2014/main" id="{D83B0965-2382-5A93-0561-6E18DEEC3C8A}"/>
                  </a:ext>
                </a:extLst>
              </p:cNvPr>
              <p:cNvSpPr/>
              <p:nvPr/>
            </p:nvSpPr>
            <p:spPr>
              <a:xfrm>
                <a:off x="1371622" y="3532434"/>
                <a:ext cx="70208" cy="56543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1775" extrusionOk="0">
                    <a:moveTo>
                      <a:pt x="1417" y="382"/>
                    </a:moveTo>
                    <a:lnTo>
                      <a:pt x="1417" y="465"/>
                    </a:lnTo>
                    <a:lnTo>
                      <a:pt x="1072" y="763"/>
                    </a:lnTo>
                    <a:lnTo>
                      <a:pt x="905" y="584"/>
                    </a:lnTo>
                    <a:cubicBezTo>
                      <a:pt x="874" y="547"/>
                      <a:pt x="827" y="529"/>
                      <a:pt x="779" y="529"/>
                    </a:cubicBezTo>
                    <a:cubicBezTo>
                      <a:pt x="734" y="529"/>
                      <a:pt x="690" y="544"/>
                      <a:pt x="655" y="572"/>
                    </a:cubicBezTo>
                    <a:cubicBezTo>
                      <a:pt x="584" y="632"/>
                      <a:pt x="584" y="751"/>
                      <a:pt x="632" y="822"/>
                    </a:cubicBezTo>
                    <a:lnTo>
                      <a:pt x="917" y="1120"/>
                    </a:lnTo>
                    <a:cubicBezTo>
                      <a:pt x="953" y="1168"/>
                      <a:pt x="989" y="1180"/>
                      <a:pt x="1048" y="1180"/>
                    </a:cubicBezTo>
                    <a:cubicBezTo>
                      <a:pt x="1096" y="1180"/>
                      <a:pt x="1132" y="1168"/>
                      <a:pt x="1167" y="1132"/>
                    </a:cubicBezTo>
                    <a:lnTo>
                      <a:pt x="1429" y="930"/>
                    </a:lnTo>
                    <a:lnTo>
                      <a:pt x="1417" y="1430"/>
                    </a:lnTo>
                    <a:lnTo>
                      <a:pt x="358" y="1430"/>
                    </a:lnTo>
                    <a:lnTo>
                      <a:pt x="358" y="382"/>
                    </a:lnTo>
                    <a:close/>
                    <a:moveTo>
                      <a:pt x="2012" y="1"/>
                    </a:moveTo>
                    <a:cubicBezTo>
                      <a:pt x="1969" y="1"/>
                      <a:pt x="1926" y="16"/>
                      <a:pt x="1894" y="49"/>
                    </a:cubicBezTo>
                    <a:lnTo>
                      <a:pt x="1727" y="180"/>
                    </a:lnTo>
                    <a:cubicBezTo>
                      <a:pt x="1679" y="96"/>
                      <a:pt x="1596" y="13"/>
                      <a:pt x="1489" y="13"/>
                    </a:cubicBezTo>
                    <a:lnTo>
                      <a:pt x="263" y="13"/>
                    </a:lnTo>
                    <a:cubicBezTo>
                      <a:pt x="120" y="13"/>
                      <a:pt x="1" y="132"/>
                      <a:pt x="1" y="287"/>
                    </a:cubicBezTo>
                    <a:lnTo>
                      <a:pt x="1" y="1501"/>
                    </a:lnTo>
                    <a:cubicBezTo>
                      <a:pt x="1" y="1656"/>
                      <a:pt x="120" y="1775"/>
                      <a:pt x="263" y="1775"/>
                    </a:cubicBezTo>
                    <a:lnTo>
                      <a:pt x="1489" y="1775"/>
                    </a:lnTo>
                    <a:cubicBezTo>
                      <a:pt x="1632" y="1775"/>
                      <a:pt x="1751" y="1656"/>
                      <a:pt x="1751" y="1501"/>
                    </a:cubicBezTo>
                    <a:lnTo>
                      <a:pt x="1751" y="608"/>
                    </a:lnTo>
                    <a:lnTo>
                      <a:pt x="2108" y="299"/>
                    </a:lnTo>
                    <a:cubicBezTo>
                      <a:pt x="2203" y="239"/>
                      <a:pt x="2203" y="144"/>
                      <a:pt x="2144" y="60"/>
                    </a:cubicBezTo>
                    <a:cubicBezTo>
                      <a:pt x="2111" y="22"/>
                      <a:pt x="2062" y="1"/>
                      <a:pt x="20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2470;p46">
                <a:extLst>
                  <a:ext uri="{FF2B5EF4-FFF2-40B4-BE49-F238E27FC236}">
                    <a16:creationId xmlns:a16="http://schemas.microsoft.com/office/drawing/2014/main" id="{42F46BC7-97F4-2BE6-0B39-959D9073BC0E}"/>
                  </a:ext>
                </a:extLst>
              </p:cNvPr>
              <p:cNvSpPr/>
              <p:nvPr/>
            </p:nvSpPr>
            <p:spPr>
              <a:xfrm>
                <a:off x="1371622" y="3605254"/>
                <a:ext cx="70208" cy="55810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1752" extrusionOk="0">
                    <a:moveTo>
                      <a:pt x="1417" y="358"/>
                    </a:moveTo>
                    <a:lnTo>
                      <a:pt x="1417" y="489"/>
                    </a:lnTo>
                    <a:lnTo>
                      <a:pt x="1072" y="787"/>
                    </a:lnTo>
                    <a:lnTo>
                      <a:pt x="905" y="608"/>
                    </a:lnTo>
                    <a:cubicBezTo>
                      <a:pt x="874" y="571"/>
                      <a:pt x="827" y="553"/>
                      <a:pt x="779" y="553"/>
                    </a:cubicBezTo>
                    <a:cubicBezTo>
                      <a:pt x="734" y="553"/>
                      <a:pt x="690" y="568"/>
                      <a:pt x="655" y="596"/>
                    </a:cubicBezTo>
                    <a:cubicBezTo>
                      <a:pt x="584" y="644"/>
                      <a:pt x="584" y="775"/>
                      <a:pt x="632" y="846"/>
                    </a:cubicBezTo>
                    <a:lnTo>
                      <a:pt x="917" y="1144"/>
                    </a:lnTo>
                    <a:cubicBezTo>
                      <a:pt x="953" y="1192"/>
                      <a:pt x="989" y="1203"/>
                      <a:pt x="1048" y="1203"/>
                    </a:cubicBezTo>
                    <a:cubicBezTo>
                      <a:pt x="1096" y="1203"/>
                      <a:pt x="1132" y="1192"/>
                      <a:pt x="1167" y="1156"/>
                    </a:cubicBezTo>
                    <a:lnTo>
                      <a:pt x="1429" y="953"/>
                    </a:lnTo>
                    <a:lnTo>
                      <a:pt x="1417" y="1406"/>
                    </a:lnTo>
                    <a:lnTo>
                      <a:pt x="358" y="1406"/>
                    </a:lnTo>
                    <a:lnTo>
                      <a:pt x="358" y="358"/>
                    </a:lnTo>
                    <a:close/>
                    <a:moveTo>
                      <a:pt x="263" y="1"/>
                    </a:moveTo>
                    <a:cubicBezTo>
                      <a:pt x="120" y="1"/>
                      <a:pt x="1" y="120"/>
                      <a:pt x="1" y="263"/>
                    </a:cubicBezTo>
                    <a:lnTo>
                      <a:pt x="1" y="1489"/>
                    </a:lnTo>
                    <a:cubicBezTo>
                      <a:pt x="1" y="1632"/>
                      <a:pt x="120" y="1751"/>
                      <a:pt x="263" y="1751"/>
                    </a:cubicBezTo>
                    <a:lnTo>
                      <a:pt x="1489" y="1751"/>
                    </a:lnTo>
                    <a:cubicBezTo>
                      <a:pt x="1632" y="1751"/>
                      <a:pt x="1751" y="1632"/>
                      <a:pt x="1751" y="1489"/>
                    </a:cubicBezTo>
                    <a:lnTo>
                      <a:pt x="1751" y="632"/>
                    </a:lnTo>
                    <a:lnTo>
                      <a:pt x="2108" y="322"/>
                    </a:lnTo>
                    <a:cubicBezTo>
                      <a:pt x="2191" y="263"/>
                      <a:pt x="2203" y="144"/>
                      <a:pt x="2132" y="72"/>
                    </a:cubicBezTo>
                    <a:cubicBezTo>
                      <a:pt x="2107" y="47"/>
                      <a:pt x="2062" y="32"/>
                      <a:pt x="2014" y="32"/>
                    </a:cubicBezTo>
                    <a:cubicBezTo>
                      <a:pt x="1972" y="32"/>
                      <a:pt x="1927" y="44"/>
                      <a:pt x="1894" y="72"/>
                    </a:cubicBezTo>
                    <a:lnTo>
                      <a:pt x="1739" y="191"/>
                    </a:lnTo>
                    <a:cubicBezTo>
                      <a:pt x="1715" y="84"/>
                      <a:pt x="1608" y="1"/>
                      <a:pt x="14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26877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oogle Shape;1744;p31">
            <a:extLst>
              <a:ext uri="{FF2B5EF4-FFF2-40B4-BE49-F238E27FC236}">
                <a16:creationId xmlns:a16="http://schemas.microsoft.com/office/drawing/2014/main" id="{C21B4552-1178-A79C-7A88-DDFD528F9D7E}"/>
              </a:ext>
            </a:extLst>
          </p:cNvPr>
          <p:cNvGrpSpPr/>
          <p:nvPr/>
        </p:nvGrpSpPr>
        <p:grpSpPr>
          <a:xfrm>
            <a:off x="1383891" y="286509"/>
            <a:ext cx="1941200" cy="1801851"/>
            <a:chOff x="2172358" y="5517789"/>
            <a:chExt cx="571831" cy="626072"/>
          </a:xfrm>
        </p:grpSpPr>
        <p:sp>
          <p:nvSpPr>
            <p:cNvPr id="5" name="Google Shape;1745;p31">
              <a:extLst>
                <a:ext uri="{FF2B5EF4-FFF2-40B4-BE49-F238E27FC236}">
                  <a16:creationId xmlns:a16="http://schemas.microsoft.com/office/drawing/2014/main" id="{D269C3EB-5894-6E01-A868-7118606B9D60}"/>
                </a:ext>
              </a:extLst>
            </p:cNvPr>
            <p:cNvSpPr/>
            <p:nvPr/>
          </p:nvSpPr>
          <p:spPr>
            <a:xfrm>
              <a:off x="2172358" y="5572023"/>
              <a:ext cx="571831" cy="571838"/>
            </a:xfrm>
            <a:custGeom>
              <a:avLst/>
              <a:gdLst/>
              <a:ahLst/>
              <a:cxnLst/>
              <a:rect l="l" t="t" r="r" b="b"/>
              <a:pathLst>
                <a:path w="78119" h="78120" extrusionOk="0">
                  <a:moveTo>
                    <a:pt x="37046" y="1"/>
                  </a:moveTo>
                  <a:lnTo>
                    <a:pt x="35113" y="162"/>
                  </a:lnTo>
                  <a:lnTo>
                    <a:pt x="33180" y="484"/>
                  </a:lnTo>
                  <a:lnTo>
                    <a:pt x="31247" y="806"/>
                  </a:lnTo>
                  <a:lnTo>
                    <a:pt x="29315" y="1289"/>
                  </a:lnTo>
                  <a:lnTo>
                    <a:pt x="27543" y="1773"/>
                  </a:lnTo>
                  <a:lnTo>
                    <a:pt x="23838" y="3061"/>
                  </a:lnTo>
                  <a:lnTo>
                    <a:pt x="20456" y="4672"/>
                  </a:lnTo>
                  <a:lnTo>
                    <a:pt x="17234" y="6766"/>
                  </a:lnTo>
                  <a:lnTo>
                    <a:pt x="14335" y="8860"/>
                  </a:lnTo>
                  <a:lnTo>
                    <a:pt x="11436" y="11437"/>
                  </a:lnTo>
                  <a:lnTo>
                    <a:pt x="9020" y="14175"/>
                  </a:lnTo>
                  <a:lnTo>
                    <a:pt x="6765" y="17235"/>
                  </a:lnTo>
                  <a:lnTo>
                    <a:pt x="4832" y="20457"/>
                  </a:lnTo>
                  <a:lnTo>
                    <a:pt x="3060" y="23839"/>
                  </a:lnTo>
                  <a:lnTo>
                    <a:pt x="1772" y="27383"/>
                  </a:lnTo>
                  <a:lnTo>
                    <a:pt x="1289" y="29315"/>
                  </a:lnTo>
                  <a:lnTo>
                    <a:pt x="805" y="31248"/>
                  </a:lnTo>
                  <a:lnTo>
                    <a:pt x="483" y="33181"/>
                  </a:lnTo>
                  <a:lnTo>
                    <a:pt x="322" y="35114"/>
                  </a:lnTo>
                  <a:lnTo>
                    <a:pt x="161" y="37047"/>
                  </a:lnTo>
                  <a:lnTo>
                    <a:pt x="0" y="39141"/>
                  </a:lnTo>
                  <a:lnTo>
                    <a:pt x="161" y="41073"/>
                  </a:lnTo>
                  <a:lnTo>
                    <a:pt x="322" y="43006"/>
                  </a:lnTo>
                  <a:lnTo>
                    <a:pt x="483" y="45100"/>
                  </a:lnTo>
                  <a:lnTo>
                    <a:pt x="805" y="46872"/>
                  </a:lnTo>
                  <a:lnTo>
                    <a:pt x="1289" y="48805"/>
                  </a:lnTo>
                  <a:lnTo>
                    <a:pt x="1772" y="50737"/>
                  </a:lnTo>
                  <a:lnTo>
                    <a:pt x="3060" y="54281"/>
                  </a:lnTo>
                  <a:lnTo>
                    <a:pt x="4832" y="57663"/>
                  </a:lnTo>
                  <a:lnTo>
                    <a:pt x="6765" y="60885"/>
                  </a:lnTo>
                  <a:lnTo>
                    <a:pt x="9020" y="63945"/>
                  </a:lnTo>
                  <a:lnTo>
                    <a:pt x="11436" y="66683"/>
                  </a:lnTo>
                  <a:lnTo>
                    <a:pt x="14335" y="69260"/>
                  </a:lnTo>
                  <a:lnTo>
                    <a:pt x="17234" y="71515"/>
                  </a:lnTo>
                  <a:lnTo>
                    <a:pt x="20456" y="73448"/>
                  </a:lnTo>
                  <a:lnTo>
                    <a:pt x="23838" y="75059"/>
                  </a:lnTo>
                  <a:lnTo>
                    <a:pt x="27543" y="76347"/>
                  </a:lnTo>
                  <a:lnTo>
                    <a:pt x="29315" y="76831"/>
                  </a:lnTo>
                  <a:lnTo>
                    <a:pt x="31247" y="77314"/>
                  </a:lnTo>
                  <a:lnTo>
                    <a:pt x="33180" y="77636"/>
                  </a:lnTo>
                  <a:lnTo>
                    <a:pt x="35113" y="77958"/>
                  </a:lnTo>
                  <a:lnTo>
                    <a:pt x="37046" y="78119"/>
                  </a:lnTo>
                  <a:lnTo>
                    <a:pt x="41073" y="78119"/>
                  </a:lnTo>
                  <a:lnTo>
                    <a:pt x="43166" y="77958"/>
                  </a:lnTo>
                  <a:lnTo>
                    <a:pt x="45099" y="77636"/>
                  </a:lnTo>
                  <a:lnTo>
                    <a:pt x="47032" y="77314"/>
                  </a:lnTo>
                  <a:lnTo>
                    <a:pt x="48804" y="76831"/>
                  </a:lnTo>
                  <a:lnTo>
                    <a:pt x="50737" y="76347"/>
                  </a:lnTo>
                  <a:lnTo>
                    <a:pt x="54280" y="75059"/>
                  </a:lnTo>
                  <a:lnTo>
                    <a:pt x="57663" y="73448"/>
                  </a:lnTo>
                  <a:lnTo>
                    <a:pt x="60884" y="71515"/>
                  </a:lnTo>
                  <a:lnTo>
                    <a:pt x="63944" y="69260"/>
                  </a:lnTo>
                  <a:lnTo>
                    <a:pt x="66682" y="66683"/>
                  </a:lnTo>
                  <a:lnTo>
                    <a:pt x="69259" y="63945"/>
                  </a:lnTo>
                  <a:lnTo>
                    <a:pt x="71514" y="60885"/>
                  </a:lnTo>
                  <a:lnTo>
                    <a:pt x="73447" y="57663"/>
                  </a:lnTo>
                  <a:lnTo>
                    <a:pt x="75058" y="54281"/>
                  </a:lnTo>
                  <a:lnTo>
                    <a:pt x="76346" y="50737"/>
                  </a:lnTo>
                  <a:lnTo>
                    <a:pt x="76991" y="48805"/>
                  </a:lnTo>
                  <a:lnTo>
                    <a:pt x="77313" y="46872"/>
                  </a:lnTo>
                  <a:lnTo>
                    <a:pt x="77635" y="45100"/>
                  </a:lnTo>
                  <a:lnTo>
                    <a:pt x="77957" y="43006"/>
                  </a:lnTo>
                  <a:lnTo>
                    <a:pt x="78118" y="41073"/>
                  </a:lnTo>
                  <a:lnTo>
                    <a:pt x="78118" y="39141"/>
                  </a:lnTo>
                  <a:lnTo>
                    <a:pt x="78118" y="37047"/>
                  </a:lnTo>
                  <a:lnTo>
                    <a:pt x="77957" y="35114"/>
                  </a:lnTo>
                  <a:lnTo>
                    <a:pt x="77635" y="33181"/>
                  </a:lnTo>
                  <a:lnTo>
                    <a:pt x="77313" y="31248"/>
                  </a:lnTo>
                  <a:lnTo>
                    <a:pt x="76991" y="29315"/>
                  </a:lnTo>
                  <a:lnTo>
                    <a:pt x="76346" y="27383"/>
                  </a:lnTo>
                  <a:lnTo>
                    <a:pt x="75058" y="23839"/>
                  </a:lnTo>
                  <a:lnTo>
                    <a:pt x="73447" y="20457"/>
                  </a:lnTo>
                  <a:lnTo>
                    <a:pt x="71514" y="17235"/>
                  </a:lnTo>
                  <a:lnTo>
                    <a:pt x="69259" y="14175"/>
                  </a:lnTo>
                  <a:lnTo>
                    <a:pt x="66682" y="11437"/>
                  </a:lnTo>
                  <a:lnTo>
                    <a:pt x="63944" y="8860"/>
                  </a:lnTo>
                  <a:lnTo>
                    <a:pt x="60884" y="6766"/>
                  </a:lnTo>
                  <a:lnTo>
                    <a:pt x="57663" y="4672"/>
                  </a:lnTo>
                  <a:lnTo>
                    <a:pt x="54280" y="3061"/>
                  </a:lnTo>
                  <a:lnTo>
                    <a:pt x="50737" y="1773"/>
                  </a:lnTo>
                  <a:lnTo>
                    <a:pt x="48804" y="1289"/>
                  </a:lnTo>
                  <a:lnTo>
                    <a:pt x="47032" y="806"/>
                  </a:lnTo>
                  <a:lnTo>
                    <a:pt x="45099" y="484"/>
                  </a:lnTo>
                  <a:lnTo>
                    <a:pt x="43166" y="162"/>
                  </a:lnTo>
                  <a:lnTo>
                    <a:pt x="41073" y="1"/>
                  </a:lnTo>
                  <a:close/>
                </a:path>
              </a:pathLst>
            </a:custGeom>
            <a:solidFill>
              <a:srgbClr val="000000">
                <a:alpha val="318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" name="Google Shape;1746;p31">
              <a:extLst>
                <a:ext uri="{FF2B5EF4-FFF2-40B4-BE49-F238E27FC236}">
                  <a16:creationId xmlns:a16="http://schemas.microsoft.com/office/drawing/2014/main" id="{97150D8C-1226-5FAF-4F1E-74720F291B26}"/>
                </a:ext>
              </a:extLst>
            </p:cNvPr>
            <p:cNvSpPr/>
            <p:nvPr/>
          </p:nvSpPr>
          <p:spPr>
            <a:xfrm>
              <a:off x="2172358" y="5517789"/>
              <a:ext cx="571831" cy="571831"/>
            </a:xfrm>
            <a:custGeom>
              <a:avLst/>
              <a:gdLst/>
              <a:ahLst/>
              <a:cxnLst/>
              <a:rect l="l" t="t" r="r" b="b"/>
              <a:pathLst>
                <a:path w="78119" h="78119" extrusionOk="0">
                  <a:moveTo>
                    <a:pt x="37046" y="1"/>
                  </a:moveTo>
                  <a:lnTo>
                    <a:pt x="35113" y="162"/>
                  </a:lnTo>
                  <a:lnTo>
                    <a:pt x="33180" y="484"/>
                  </a:lnTo>
                  <a:lnTo>
                    <a:pt x="31247" y="806"/>
                  </a:lnTo>
                  <a:lnTo>
                    <a:pt x="29315" y="1289"/>
                  </a:lnTo>
                  <a:lnTo>
                    <a:pt x="27382" y="1773"/>
                  </a:lnTo>
                  <a:lnTo>
                    <a:pt x="23838" y="3061"/>
                  </a:lnTo>
                  <a:lnTo>
                    <a:pt x="20456" y="4672"/>
                  </a:lnTo>
                  <a:lnTo>
                    <a:pt x="17234" y="6605"/>
                  </a:lnTo>
                  <a:lnTo>
                    <a:pt x="14174" y="8860"/>
                  </a:lnTo>
                  <a:lnTo>
                    <a:pt x="11436" y="11437"/>
                  </a:lnTo>
                  <a:lnTo>
                    <a:pt x="8859" y="14175"/>
                  </a:lnTo>
                  <a:lnTo>
                    <a:pt x="6604" y="17235"/>
                  </a:lnTo>
                  <a:lnTo>
                    <a:pt x="4671" y="20456"/>
                  </a:lnTo>
                  <a:lnTo>
                    <a:pt x="3060" y="23839"/>
                  </a:lnTo>
                  <a:lnTo>
                    <a:pt x="1772" y="27382"/>
                  </a:lnTo>
                  <a:lnTo>
                    <a:pt x="1289" y="29315"/>
                  </a:lnTo>
                  <a:lnTo>
                    <a:pt x="805" y="31248"/>
                  </a:lnTo>
                  <a:lnTo>
                    <a:pt x="483" y="33020"/>
                  </a:lnTo>
                  <a:lnTo>
                    <a:pt x="161" y="35114"/>
                  </a:lnTo>
                  <a:lnTo>
                    <a:pt x="0" y="37046"/>
                  </a:lnTo>
                  <a:lnTo>
                    <a:pt x="0" y="38979"/>
                  </a:lnTo>
                  <a:lnTo>
                    <a:pt x="0" y="41073"/>
                  </a:lnTo>
                  <a:lnTo>
                    <a:pt x="161" y="43006"/>
                  </a:lnTo>
                  <a:lnTo>
                    <a:pt x="483" y="44939"/>
                  </a:lnTo>
                  <a:lnTo>
                    <a:pt x="805" y="46872"/>
                  </a:lnTo>
                  <a:lnTo>
                    <a:pt x="1289" y="48804"/>
                  </a:lnTo>
                  <a:lnTo>
                    <a:pt x="1772" y="50576"/>
                  </a:lnTo>
                  <a:lnTo>
                    <a:pt x="3060" y="54281"/>
                  </a:lnTo>
                  <a:lnTo>
                    <a:pt x="4671" y="57663"/>
                  </a:lnTo>
                  <a:lnTo>
                    <a:pt x="6604" y="60885"/>
                  </a:lnTo>
                  <a:lnTo>
                    <a:pt x="8859" y="63945"/>
                  </a:lnTo>
                  <a:lnTo>
                    <a:pt x="11436" y="66683"/>
                  </a:lnTo>
                  <a:lnTo>
                    <a:pt x="14174" y="69099"/>
                  </a:lnTo>
                  <a:lnTo>
                    <a:pt x="17234" y="71354"/>
                  </a:lnTo>
                  <a:lnTo>
                    <a:pt x="20456" y="73448"/>
                  </a:lnTo>
                  <a:lnTo>
                    <a:pt x="23838" y="75059"/>
                  </a:lnTo>
                  <a:lnTo>
                    <a:pt x="27382" y="76347"/>
                  </a:lnTo>
                  <a:lnTo>
                    <a:pt x="29315" y="76830"/>
                  </a:lnTo>
                  <a:lnTo>
                    <a:pt x="31247" y="77314"/>
                  </a:lnTo>
                  <a:lnTo>
                    <a:pt x="33180" y="77636"/>
                  </a:lnTo>
                  <a:lnTo>
                    <a:pt x="35113" y="77958"/>
                  </a:lnTo>
                  <a:lnTo>
                    <a:pt x="37046" y="78119"/>
                  </a:lnTo>
                  <a:lnTo>
                    <a:pt x="41073" y="78119"/>
                  </a:lnTo>
                  <a:lnTo>
                    <a:pt x="43005" y="77958"/>
                  </a:lnTo>
                  <a:lnTo>
                    <a:pt x="44938" y="77636"/>
                  </a:lnTo>
                  <a:lnTo>
                    <a:pt x="46871" y="77314"/>
                  </a:lnTo>
                  <a:lnTo>
                    <a:pt x="48804" y="76830"/>
                  </a:lnTo>
                  <a:lnTo>
                    <a:pt x="50737" y="76347"/>
                  </a:lnTo>
                  <a:lnTo>
                    <a:pt x="54280" y="75059"/>
                  </a:lnTo>
                  <a:lnTo>
                    <a:pt x="57663" y="73448"/>
                  </a:lnTo>
                  <a:lnTo>
                    <a:pt x="60884" y="71354"/>
                  </a:lnTo>
                  <a:lnTo>
                    <a:pt x="63944" y="69099"/>
                  </a:lnTo>
                  <a:lnTo>
                    <a:pt x="66682" y="66683"/>
                  </a:lnTo>
                  <a:lnTo>
                    <a:pt x="69259" y="63945"/>
                  </a:lnTo>
                  <a:lnTo>
                    <a:pt x="71514" y="60885"/>
                  </a:lnTo>
                  <a:lnTo>
                    <a:pt x="73447" y="57663"/>
                  </a:lnTo>
                  <a:lnTo>
                    <a:pt x="75058" y="54281"/>
                  </a:lnTo>
                  <a:lnTo>
                    <a:pt x="76346" y="50576"/>
                  </a:lnTo>
                  <a:lnTo>
                    <a:pt x="76830" y="48804"/>
                  </a:lnTo>
                  <a:lnTo>
                    <a:pt x="77313" y="46872"/>
                  </a:lnTo>
                  <a:lnTo>
                    <a:pt x="77635" y="44939"/>
                  </a:lnTo>
                  <a:lnTo>
                    <a:pt x="77957" y="43006"/>
                  </a:lnTo>
                  <a:lnTo>
                    <a:pt x="78118" y="41073"/>
                  </a:lnTo>
                  <a:lnTo>
                    <a:pt x="78118" y="38979"/>
                  </a:lnTo>
                  <a:lnTo>
                    <a:pt x="78118" y="37046"/>
                  </a:lnTo>
                  <a:lnTo>
                    <a:pt x="77957" y="35114"/>
                  </a:lnTo>
                  <a:lnTo>
                    <a:pt x="77635" y="33020"/>
                  </a:lnTo>
                  <a:lnTo>
                    <a:pt x="77313" y="31248"/>
                  </a:lnTo>
                  <a:lnTo>
                    <a:pt x="76830" y="29315"/>
                  </a:lnTo>
                  <a:lnTo>
                    <a:pt x="76346" y="27382"/>
                  </a:lnTo>
                  <a:lnTo>
                    <a:pt x="75058" y="23839"/>
                  </a:lnTo>
                  <a:lnTo>
                    <a:pt x="73447" y="20456"/>
                  </a:lnTo>
                  <a:lnTo>
                    <a:pt x="71514" y="17235"/>
                  </a:lnTo>
                  <a:lnTo>
                    <a:pt x="69259" y="14175"/>
                  </a:lnTo>
                  <a:lnTo>
                    <a:pt x="66682" y="11437"/>
                  </a:lnTo>
                  <a:lnTo>
                    <a:pt x="63944" y="8860"/>
                  </a:lnTo>
                  <a:lnTo>
                    <a:pt x="60884" y="6605"/>
                  </a:lnTo>
                  <a:lnTo>
                    <a:pt x="57663" y="4672"/>
                  </a:lnTo>
                  <a:lnTo>
                    <a:pt x="54280" y="3061"/>
                  </a:lnTo>
                  <a:lnTo>
                    <a:pt x="50737" y="1773"/>
                  </a:lnTo>
                  <a:lnTo>
                    <a:pt x="48804" y="1289"/>
                  </a:lnTo>
                  <a:lnTo>
                    <a:pt x="46871" y="806"/>
                  </a:lnTo>
                  <a:lnTo>
                    <a:pt x="44938" y="484"/>
                  </a:lnTo>
                  <a:lnTo>
                    <a:pt x="43005" y="162"/>
                  </a:lnTo>
                  <a:lnTo>
                    <a:pt x="41073" y="1"/>
                  </a:lnTo>
                  <a:close/>
                </a:path>
              </a:pathLst>
            </a:custGeom>
            <a:solidFill>
              <a:srgbClr val="EB57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9" name="Google Shape;2995;p58">
            <a:extLst>
              <a:ext uri="{FF2B5EF4-FFF2-40B4-BE49-F238E27FC236}">
                <a16:creationId xmlns:a16="http://schemas.microsoft.com/office/drawing/2014/main" id="{7835180F-BCF3-C404-3BB5-83EDC3BCCB63}"/>
              </a:ext>
            </a:extLst>
          </p:cNvPr>
          <p:cNvSpPr txBox="1">
            <a:spLocks/>
          </p:cNvSpPr>
          <p:nvPr/>
        </p:nvSpPr>
        <p:spPr>
          <a:xfrm>
            <a:off x="1522436" y="680107"/>
            <a:ext cx="2370691" cy="88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Boogaloo"/>
              <a:buNone/>
              <a:defRPr sz="5333" b="0" i="0" u="none" strike="noStrike" cap="none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9pPr>
          </a:lstStyle>
          <a:p>
            <a:r>
              <a:rPr lang="en-US" sz="3200" kern="0" dirty="0"/>
              <a:t>Function</a:t>
            </a:r>
            <a:endParaRPr lang="en-US" kern="0" dirty="0"/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D8A4807E-E1B9-2AF7-9F4F-4D949B6A64BF}"/>
              </a:ext>
            </a:extLst>
          </p:cNvPr>
          <p:cNvSpPr txBox="1"/>
          <p:nvPr/>
        </p:nvSpPr>
        <p:spPr>
          <a:xfrm>
            <a:off x="3670933" y="892674"/>
            <a:ext cx="519597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l" rtl="0">
              <a:buFont typeface="Wingdings" panose="05000000000000000000" pitchFamily="2" charset="2"/>
              <a:buChar char="§"/>
            </a:pPr>
            <a:r>
              <a:rPr lang="en-US" sz="2400" b="1" dirty="0"/>
              <a:t>Should have + P.P</a:t>
            </a: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C3076773-CF08-33A0-8B65-61AC69472E95}"/>
              </a:ext>
            </a:extLst>
          </p:cNvPr>
          <p:cNvSpPr txBox="1"/>
          <p:nvPr/>
        </p:nvSpPr>
        <p:spPr>
          <a:xfrm>
            <a:off x="2569436" y="2459504"/>
            <a:ext cx="817736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dirty="0">
                <a:latin typeface="ProximaNova-Light"/>
              </a:rPr>
              <a:t>U</a:t>
            </a:r>
            <a:r>
              <a:rPr lang="en-US" sz="2400" b="1" i="0" u="none" strike="noStrike" baseline="0" dirty="0">
                <a:latin typeface="ProximaNova-Light"/>
              </a:rPr>
              <a:t>sed to talk about </a:t>
            </a:r>
            <a:r>
              <a:rPr lang="en-US" sz="24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ProximaNova-Light"/>
              </a:rPr>
              <a:t>mistakes</a:t>
            </a:r>
            <a:r>
              <a:rPr lang="en-US" sz="2400" b="1" i="0" u="none" strike="noStrike" baseline="0" dirty="0">
                <a:latin typeface="ProximaNova-Light"/>
              </a:rPr>
              <a:t> made in the </a:t>
            </a:r>
            <a:r>
              <a:rPr lang="en-US" sz="2400" b="1" i="0" u="none" strike="noStrike" baseline="0" dirty="0">
                <a:solidFill>
                  <a:schemeClr val="accent3">
                    <a:lumMod val="75000"/>
                  </a:schemeClr>
                </a:solidFill>
                <a:latin typeface="ProximaNova-Light"/>
              </a:rPr>
              <a:t>past</a:t>
            </a:r>
            <a:r>
              <a:rPr lang="en-US" sz="2400" b="1" i="0" u="none" strike="noStrike" baseline="0" dirty="0">
                <a:latin typeface="ProximaNova-Light"/>
              </a:rPr>
              <a:t> or </a:t>
            </a:r>
            <a:r>
              <a:rPr lang="en-US" sz="24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ProximaNova-Light"/>
              </a:rPr>
              <a:t>expectations</a:t>
            </a:r>
            <a:r>
              <a:rPr lang="en-US" sz="2400" b="1" i="0" u="none" strike="noStrike" baseline="0" dirty="0">
                <a:latin typeface="ProximaNova-Light"/>
              </a:rPr>
              <a:t> that </a:t>
            </a:r>
            <a:r>
              <a:rPr lang="en-US" sz="24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ProximaNova-Light"/>
              </a:rPr>
              <a:t>have not been met</a:t>
            </a:r>
            <a:r>
              <a:rPr lang="en-US" sz="2400" b="1" i="0" u="none" strike="noStrike" baseline="0" dirty="0">
                <a:latin typeface="ProximaNova-Light"/>
              </a:rPr>
              <a:t>.</a:t>
            </a:r>
          </a:p>
          <a:p>
            <a:pPr algn="l"/>
            <a:endParaRPr lang="en-US" sz="2400" b="1" i="0" u="none" strike="noStrike" baseline="0" dirty="0">
              <a:latin typeface="ProximaNova-Light"/>
            </a:endParaRPr>
          </a:p>
          <a:p>
            <a:pPr algn="l"/>
            <a:r>
              <a:rPr lang="en-US" sz="2400" b="1" i="0" u="none" strike="noStrike" baseline="0" dirty="0">
                <a:latin typeface="ProximaNova-Light"/>
              </a:rPr>
              <a:t>You </a:t>
            </a:r>
            <a:r>
              <a:rPr lang="en-US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ProximaNova-Bold"/>
              </a:rPr>
              <a:t>should have </a:t>
            </a:r>
            <a:r>
              <a:rPr lang="en-US" sz="2400" b="1" i="0" u="none" strike="noStrike" baseline="0" dirty="0">
                <a:solidFill>
                  <a:schemeClr val="accent3">
                    <a:lumMod val="75000"/>
                  </a:schemeClr>
                </a:solidFill>
                <a:latin typeface="ProximaNova-Bold"/>
              </a:rPr>
              <a:t>apologized</a:t>
            </a:r>
            <a:r>
              <a:rPr lang="en-US" sz="2400" b="1" i="0" u="none" strike="noStrike" baseline="0" dirty="0">
                <a:latin typeface="ProximaNova-Bold"/>
              </a:rPr>
              <a:t> </a:t>
            </a:r>
            <a:r>
              <a:rPr lang="en-US" sz="2400" b="1" i="0" u="none" strike="noStrike" baseline="0" dirty="0">
                <a:latin typeface="ProximaNova-Light"/>
              </a:rPr>
              <a:t>for your mistake.</a:t>
            </a:r>
            <a:endParaRPr lang="ar-SA" sz="2400" b="1" i="0" u="none" strike="noStrike" baseline="0" dirty="0">
              <a:latin typeface="ProximaNova-Light"/>
            </a:endParaRPr>
          </a:p>
          <a:p>
            <a:pPr algn="l"/>
            <a:endParaRPr lang="en-US" sz="2400" b="1" i="0" u="none" strike="noStrike" baseline="0" dirty="0">
              <a:latin typeface="ProximaNova-Light"/>
            </a:endParaRPr>
          </a:p>
          <a:p>
            <a:pPr algn="l"/>
            <a:r>
              <a:rPr lang="en-US" sz="2400" b="1" i="0" u="none" strike="noStrike" baseline="0" dirty="0">
                <a:latin typeface="ProximaNova-Light"/>
              </a:rPr>
              <a:t>They </a:t>
            </a:r>
            <a:r>
              <a:rPr lang="en-US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ProximaNova-Bold"/>
              </a:rPr>
              <a:t>should have </a:t>
            </a:r>
            <a:r>
              <a:rPr lang="en-US" sz="2400" b="1" i="0" u="none" strike="noStrike" baseline="0" dirty="0">
                <a:solidFill>
                  <a:schemeClr val="accent3">
                    <a:lumMod val="75000"/>
                  </a:schemeClr>
                </a:solidFill>
                <a:latin typeface="ProximaNova-Bold"/>
              </a:rPr>
              <a:t>arrived</a:t>
            </a:r>
            <a:r>
              <a:rPr lang="en-US" sz="2400" b="1" i="0" u="none" strike="noStrike" baseline="0" dirty="0">
                <a:latin typeface="ProximaNova-Bold"/>
              </a:rPr>
              <a:t> </a:t>
            </a:r>
            <a:r>
              <a:rPr lang="en-US" sz="2400" b="1" i="0" u="none" strike="noStrike" baseline="0" dirty="0">
                <a:latin typeface="ProximaNova-Light"/>
              </a:rPr>
              <a:t>by now.</a:t>
            </a:r>
            <a:endParaRPr lang="ar-SA" sz="4000" b="1" dirty="0"/>
          </a:p>
        </p:txBody>
      </p:sp>
      <p:grpSp>
        <p:nvGrpSpPr>
          <p:cNvPr id="2" name="Google Shape;2457;p46">
            <a:extLst>
              <a:ext uri="{FF2B5EF4-FFF2-40B4-BE49-F238E27FC236}">
                <a16:creationId xmlns:a16="http://schemas.microsoft.com/office/drawing/2014/main" id="{E8EC5911-B1B3-4B01-3E30-69AC7E71D0C7}"/>
              </a:ext>
            </a:extLst>
          </p:cNvPr>
          <p:cNvGrpSpPr/>
          <p:nvPr/>
        </p:nvGrpSpPr>
        <p:grpSpPr>
          <a:xfrm>
            <a:off x="1932465" y="3566989"/>
            <a:ext cx="548700" cy="548700"/>
            <a:chOff x="4297625" y="3817250"/>
            <a:chExt cx="548700" cy="548700"/>
          </a:xfrm>
        </p:grpSpPr>
        <p:sp>
          <p:nvSpPr>
            <p:cNvPr id="12" name="Google Shape;2458;p46">
              <a:extLst>
                <a:ext uri="{FF2B5EF4-FFF2-40B4-BE49-F238E27FC236}">
                  <a16:creationId xmlns:a16="http://schemas.microsoft.com/office/drawing/2014/main" id="{2A0BE964-6CAE-AB6A-D4AF-C15891450FCC}"/>
                </a:ext>
              </a:extLst>
            </p:cNvPr>
            <p:cNvSpPr/>
            <p:nvPr/>
          </p:nvSpPr>
          <p:spPr>
            <a:xfrm>
              <a:off x="4297625" y="3817250"/>
              <a:ext cx="548700" cy="548700"/>
            </a:xfrm>
            <a:prstGeom prst="ellipse">
              <a:avLst/>
            </a:prstGeom>
            <a:solidFill>
              <a:srgbClr val="6DE8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" name="Google Shape;2459;p46">
              <a:extLst>
                <a:ext uri="{FF2B5EF4-FFF2-40B4-BE49-F238E27FC236}">
                  <a16:creationId xmlns:a16="http://schemas.microsoft.com/office/drawing/2014/main" id="{B063D93D-08D4-9279-9FE8-DDBFC1BC71B3}"/>
                </a:ext>
              </a:extLst>
            </p:cNvPr>
            <p:cNvGrpSpPr/>
            <p:nvPr/>
          </p:nvGrpSpPr>
          <p:grpSpPr>
            <a:xfrm>
              <a:off x="4436382" y="3900055"/>
              <a:ext cx="271213" cy="383088"/>
              <a:chOff x="1333682" y="3344330"/>
              <a:chExt cx="271213" cy="383088"/>
            </a:xfrm>
          </p:grpSpPr>
          <p:sp>
            <p:nvSpPr>
              <p:cNvPr id="14" name="Google Shape;2460;p46">
                <a:extLst>
                  <a:ext uri="{FF2B5EF4-FFF2-40B4-BE49-F238E27FC236}">
                    <a16:creationId xmlns:a16="http://schemas.microsoft.com/office/drawing/2014/main" id="{FCA4C2D1-B40E-9333-398B-7BD8FE0B40C3}"/>
                  </a:ext>
                </a:extLst>
              </p:cNvPr>
              <p:cNvSpPr/>
              <p:nvPr/>
            </p:nvSpPr>
            <p:spPr>
              <a:xfrm>
                <a:off x="1334065" y="3377332"/>
                <a:ext cx="270831" cy="350086"/>
              </a:xfrm>
              <a:custGeom>
                <a:avLst/>
                <a:gdLst/>
                <a:ahLst/>
                <a:cxnLst/>
                <a:rect l="l" t="t" r="r" b="b"/>
                <a:pathLst>
                  <a:path w="8502" h="10990" extrusionOk="0">
                    <a:moveTo>
                      <a:pt x="6502" y="0"/>
                    </a:moveTo>
                    <a:cubicBezTo>
                      <a:pt x="6406" y="0"/>
                      <a:pt x="6323" y="84"/>
                      <a:pt x="6323" y="191"/>
                    </a:cubicBezTo>
                    <a:cubicBezTo>
                      <a:pt x="6323" y="286"/>
                      <a:pt x="6406" y="369"/>
                      <a:pt x="6502" y="369"/>
                    </a:cubicBezTo>
                    <a:lnTo>
                      <a:pt x="7276" y="369"/>
                    </a:lnTo>
                    <a:cubicBezTo>
                      <a:pt x="7383" y="369"/>
                      <a:pt x="7454" y="441"/>
                      <a:pt x="7454" y="548"/>
                    </a:cubicBezTo>
                    <a:lnTo>
                      <a:pt x="7454" y="9490"/>
                    </a:lnTo>
                    <a:cubicBezTo>
                      <a:pt x="7454" y="9597"/>
                      <a:pt x="7383" y="9668"/>
                      <a:pt x="7276" y="9668"/>
                    </a:cubicBezTo>
                    <a:lnTo>
                      <a:pt x="537" y="9668"/>
                    </a:lnTo>
                    <a:cubicBezTo>
                      <a:pt x="429" y="9668"/>
                      <a:pt x="358" y="9597"/>
                      <a:pt x="358" y="9490"/>
                    </a:cubicBezTo>
                    <a:lnTo>
                      <a:pt x="358" y="8775"/>
                    </a:lnTo>
                    <a:cubicBezTo>
                      <a:pt x="358" y="8668"/>
                      <a:pt x="287" y="8597"/>
                      <a:pt x="179" y="8597"/>
                    </a:cubicBezTo>
                    <a:cubicBezTo>
                      <a:pt x="72" y="8597"/>
                      <a:pt x="1" y="8668"/>
                      <a:pt x="1" y="8775"/>
                    </a:cubicBezTo>
                    <a:lnTo>
                      <a:pt x="1" y="9490"/>
                    </a:lnTo>
                    <a:cubicBezTo>
                      <a:pt x="1" y="9787"/>
                      <a:pt x="239" y="10013"/>
                      <a:pt x="525" y="10013"/>
                    </a:cubicBezTo>
                    <a:lnTo>
                      <a:pt x="703" y="10013"/>
                    </a:lnTo>
                    <a:lnTo>
                      <a:pt x="703" y="10466"/>
                    </a:lnTo>
                    <a:cubicBezTo>
                      <a:pt x="703" y="10763"/>
                      <a:pt x="941" y="10990"/>
                      <a:pt x="1227" y="10990"/>
                    </a:cubicBezTo>
                    <a:lnTo>
                      <a:pt x="7966" y="10990"/>
                    </a:lnTo>
                    <a:cubicBezTo>
                      <a:pt x="8264" y="10990"/>
                      <a:pt x="8490" y="10752"/>
                      <a:pt x="8490" y="10466"/>
                    </a:cubicBezTo>
                    <a:lnTo>
                      <a:pt x="8490" y="10252"/>
                    </a:lnTo>
                    <a:cubicBezTo>
                      <a:pt x="8490" y="10144"/>
                      <a:pt x="8407" y="10073"/>
                      <a:pt x="8311" y="10073"/>
                    </a:cubicBezTo>
                    <a:cubicBezTo>
                      <a:pt x="8204" y="10073"/>
                      <a:pt x="8133" y="10144"/>
                      <a:pt x="8133" y="10252"/>
                    </a:cubicBezTo>
                    <a:lnTo>
                      <a:pt x="8133" y="10466"/>
                    </a:lnTo>
                    <a:cubicBezTo>
                      <a:pt x="8133" y="10573"/>
                      <a:pt x="8049" y="10644"/>
                      <a:pt x="7954" y="10644"/>
                    </a:cubicBezTo>
                    <a:lnTo>
                      <a:pt x="1203" y="10644"/>
                    </a:lnTo>
                    <a:cubicBezTo>
                      <a:pt x="1108" y="10644"/>
                      <a:pt x="1025" y="10573"/>
                      <a:pt x="1025" y="10466"/>
                    </a:cubicBezTo>
                    <a:lnTo>
                      <a:pt x="1025" y="10013"/>
                    </a:lnTo>
                    <a:lnTo>
                      <a:pt x="7264" y="10013"/>
                    </a:lnTo>
                    <a:cubicBezTo>
                      <a:pt x="7561" y="10013"/>
                      <a:pt x="7788" y="9775"/>
                      <a:pt x="7788" y="9490"/>
                    </a:cubicBezTo>
                    <a:lnTo>
                      <a:pt x="7788" y="1358"/>
                    </a:lnTo>
                    <a:lnTo>
                      <a:pt x="7966" y="1358"/>
                    </a:lnTo>
                    <a:cubicBezTo>
                      <a:pt x="8061" y="1358"/>
                      <a:pt x="8145" y="1441"/>
                      <a:pt x="8145" y="1536"/>
                    </a:cubicBezTo>
                    <a:lnTo>
                      <a:pt x="8145" y="9501"/>
                    </a:lnTo>
                    <a:cubicBezTo>
                      <a:pt x="8145" y="9573"/>
                      <a:pt x="8228" y="9656"/>
                      <a:pt x="8323" y="9656"/>
                    </a:cubicBezTo>
                    <a:cubicBezTo>
                      <a:pt x="8430" y="9656"/>
                      <a:pt x="8502" y="9573"/>
                      <a:pt x="8502" y="9478"/>
                    </a:cubicBezTo>
                    <a:lnTo>
                      <a:pt x="8502" y="1512"/>
                    </a:lnTo>
                    <a:cubicBezTo>
                      <a:pt x="8502" y="1215"/>
                      <a:pt x="8264" y="988"/>
                      <a:pt x="7978" y="988"/>
                    </a:cubicBezTo>
                    <a:lnTo>
                      <a:pt x="7799" y="988"/>
                    </a:lnTo>
                    <a:lnTo>
                      <a:pt x="7799" y="524"/>
                    </a:lnTo>
                    <a:cubicBezTo>
                      <a:pt x="7799" y="226"/>
                      <a:pt x="7561" y="0"/>
                      <a:pt x="727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2461;p46">
                <a:extLst>
                  <a:ext uri="{FF2B5EF4-FFF2-40B4-BE49-F238E27FC236}">
                    <a16:creationId xmlns:a16="http://schemas.microsoft.com/office/drawing/2014/main" id="{7E3A31F8-E087-A537-0704-14E04BCA0A02}"/>
                  </a:ext>
                </a:extLst>
              </p:cNvPr>
              <p:cNvSpPr/>
              <p:nvPr/>
            </p:nvSpPr>
            <p:spPr>
              <a:xfrm>
                <a:off x="1333682" y="3344330"/>
                <a:ext cx="189697" cy="292461"/>
              </a:xfrm>
              <a:custGeom>
                <a:avLst/>
                <a:gdLst/>
                <a:ahLst/>
                <a:cxnLst/>
                <a:rect l="l" t="t" r="r" b="b"/>
                <a:pathLst>
                  <a:path w="5955" h="9181" extrusionOk="0">
                    <a:moveTo>
                      <a:pt x="2430" y="370"/>
                    </a:moveTo>
                    <a:cubicBezTo>
                      <a:pt x="2489" y="370"/>
                      <a:pt x="2549" y="429"/>
                      <a:pt x="2549" y="489"/>
                    </a:cubicBezTo>
                    <a:lnTo>
                      <a:pt x="2549" y="727"/>
                    </a:lnTo>
                    <a:lnTo>
                      <a:pt x="1858" y="727"/>
                    </a:lnTo>
                    <a:lnTo>
                      <a:pt x="1858" y="489"/>
                    </a:lnTo>
                    <a:cubicBezTo>
                      <a:pt x="1858" y="429"/>
                      <a:pt x="1918" y="370"/>
                      <a:pt x="1977" y="370"/>
                    </a:cubicBezTo>
                    <a:close/>
                    <a:moveTo>
                      <a:pt x="3037" y="1072"/>
                    </a:moveTo>
                    <a:cubicBezTo>
                      <a:pt x="3120" y="1072"/>
                      <a:pt x="3216" y="1143"/>
                      <a:pt x="3216" y="1251"/>
                    </a:cubicBezTo>
                    <a:lnTo>
                      <a:pt x="3216" y="1953"/>
                    </a:lnTo>
                    <a:lnTo>
                      <a:pt x="1215" y="1953"/>
                    </a:lnTo>
                    <a:lnTo>
                      <a:pt x="1215" y="1251"/>
                    </a:lnTo>
                    <a:cubicBezTo>
                      <a:pt x="1203" y="1167"/>
                      <a:pt x="1299" y="1072"/>
                      <a:pt x="1382" y="1072"/>
                    </a:cubicBezTo>
                    <a:close/>
                    <a:moveTo>
                      <a:pt x="1977" y="0"/>
                    </a:moveTo>
                    <a:cubicBezTo>
                      <a:pt x="1727" y="0"/>
                      <a:pt x="1501" y="203"/>
                      <a:pt x="1501" y="477"/>
                    </a:cubicBezTo>
                    <a:lnTo>
                      <a:pt x="1501" y="715"/>
                    </a:lnTo>
                    <a:lnTo>
                      <a:pt x="1370" y="715"/>
                    </a:lnTo>
                    <a:cubicBezTo>
                      <a:pt x="1156" y="715"/>
                      <a:pt x="977" y="834"/>
                      <a:pt x="894" y="1012"/>
                    </a:cubicBezTo>
                    <a:lnTo>
                      <a:pt x="525" y="1012"/>
                    </a:lnTo>
                    <a:cubicBezTo>
                      <a:pt x="227" y="1012"/>
                      <a:pt x="1" y="1251"/>
                      <a:pt x="1" y="1536"/>
                    </a:cubicBezTo>
                    <a:lnTo>
                      <a:pt x="1" y="8990"/>
                    </a:lnTo>
                    <a:cubicBezTo>
                      <a:pt x="13" y="9109"/>
                      <a:pt x="84" y="9180"/>
                      <a:pt x="191" y="9180"/>
                    </a:cubicBezTo>
                    <a:cubicBezTo>
                      <a:pt x="299" y="9180"/>
                      <a:pt x="370" y="9109"/>
                      <a:pt x="370" y="9002"/>
                    </a:cubicBezTo>
                    <a:lnTo>
                      <a:pt x="370" y="1548"/>
                    </a:lnTo>
                    <a:cubicBezTo>
                      <a:pt x="370" y="1441"/>
                      <a:pt x="441" y="1370"/>
                      <a:pt x="549" y="1370"/>
                    </a:cubicBezTo>
                    <a:lnTo>
                      <a:pt x="858" y="1370"/>
                    </a:lnTo>
                    <a:lnTo>
                      <a:pt x="858" y="1965"/>
                    </a:lnTo>
                    <a:cubicBezTo>
                      <a:pt x="858" y="2144"/>
                      <a:pt x="1013" y="2310"/>
                      <a:pt x="1203" y="2310"/>
                    </a:cubicBezTo>
                    <a:lnTo>
                      <a:pt x="3228" y="2310"/>
                    </a:lnTo>
                    <a:cubicBezTo>
                      <a:pt x="3406" y="2310"/>
                      <a:pt x="3573" y="2155"/>
                      <a:pt x="3573" y="1965"/>
                    </a:cubicBezTo>
                    <a:lnTo>
                      <a:pt x="3573" y="1370"/>
                    </a:lnTo>
                    <a:lnTo>
                      <a:pt x="5775" y="1370"/>
                    </a:lnTo>
                    <a:cubicBezTo>
                      <a:pt x="5883" y="1370"/>
                      <a:pt x="5954" y="1298"/>
                      <a:pt x="5954" y="1191"/>
                    </a:cubicBezTo>
                    <a:cubicBezTo>
                      <a:pt x="5954" y="1084"/>
                      <a:pt x="5883" y="1012"/>
                      <a:pt x="5775" y="1012"/>
                    </a:cubicBezTo>
                    <a:lnTo>
                      <a:pt x="3513" y="1012"/>
                    </a:lnTo>
                    <a:cubicBezTo>
                      <a:pt x="3418" y="834"/>
                      <a:pt x="3239" y="715"/>
                      <a:pt x="3037" y="715"/>
                    </a:cubicBezTo>
                    <a:lnTo>
                      <a:pt x="2906" y="715"/>
                    </a:lnTo>
                    <a:lnTo>
                      <a:pt x="2906" y="477"/>
                    </a:lnTo>
                    <a:cubicBezTo>
                      <a:pt x="2906" y="227"/>
                      <a:pt x="2692" y="0"/>
                      <a:pt x="24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2462;p46">
                <a:extLst>
                  <a:ext uri="{FF2B5EF4-FFF2-40B4-BE49-F238E27FC236}">
                    <a16:creationId xmlns:a16="http://schemas.microsoft.com/office/drawing/2014/main" id="{60210841-43F4-CA05-758F-168344C1CABF}"/>
                  </a:ext>
                </a:extLst>
              </p:cNvPr>
              <p:cNvSpPr/>
              <p:nvPr/>
            </p:nvSpPr>
            <p:spPr>
              <a:xfrm>
                <a:off x="1444060" y="3469488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0"/>
                    </a:moveTo>
                    <a:cubicBezTo>
                      <a:pt x="72" y="0"/>
                      <a:pt x="1" y="72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72"/>
                      <a:pt x="3084" y="0"/>
                      <a:pt x="298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2463;p46">
                <a:extLst>
                  <a:ext uri="{FF2B5EF4-FFF2-40B4-BE49-F238E27FC236}">
                    <a16:creationId xmlns:a16="http://schemas.microsoft.com/office/drawing/2014/main" id="{BA261F1F-8711-F5DC-5E2A-4652F8DD7583}"/>
                  </a:ext>
                </a:extLst>
              </p:cNvPr>
              <p:cNvSpPr/>
              <p:nvPr/>
            </p:nvSpPr>
            <p:spPr>
              <a:xfrm>
                <a:off x="1444060" y="3493762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0"/>
                    </a:moveTo>
                    <a:cubicBezTo>
                      <a:pt x="72" y="0"/>
                      <a:pt x="1" y="72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72"/>
                      <a:pt x="3084" y="0"/>
                      <a:pt x="298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2464;p46">
                <a:extLst>
                  <a:ext uri="{FF2B5EF4-FFF2-40B4-BE49-F238E27FC236}">
                    <a16:creationId xmlns:a16="http://schemas.microsoft.com/office/drawing/2014/main" id="{240A347D-62D8-69C7-FB49-97C0ED8F848B}"/>
                  </a:ext>
                </a:extLst>
              </p:cNvPr>
              <p:cNvSpPr/>
              <p:nvPr/>
            </p:nvSpPr>
            <p:spPr>
              <a:xfrm>
                <a:off x="1444060" y="3541927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84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84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2465;p46">
                <a:extLst>
                  <a:ext uri="{FF2B5EF4-FFF2-40B4-BE49-F238E27FC236}">
                    <a16:creationId xmlns:a16="http://schemas.microsoft.com/office/drawing/2014/main" id="{E71DDB5E-FCE4-DAC1-94C1-334E47C44A6C}"/>
                  </a:ext>
                </a:extLst>
              </p:cNvPr>
              <p:cNvSpPr/>
              <p:nvPr/>
            </p:nvSpPr>
            <p:spPr>
              <a:xfrm>
                <a:off x="1444060" y="3565818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72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72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466;p46">
                <a:extLst>
                  <a:ext uri="{FF2B5EF4-FFF2-40B4-BE49-F238E27FC236}">
                    <a16:creationId xmlns:a16="http://schemas.microsoft.com/office/drawing/2014/main" id="{89A20201-D46B-B9E6-D19F-CA11B5547265}"/>
                  </a:ext>
                </a:extLst>
              </p:cNvPr>
              <p:cNvSpPr/>
              <p:nvPr/>
            </p:nvSpPr>
            <p:spPr>
              <a:xfrm>
                <a:off x="1444060" y="3614747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72"/>
                      <a:pt x="1" y="179"/>
                    </a:cubicBezTo>
                    <a:cubicBezTo>
                      <a:pt x="1" y="274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74"/>
                      <a:pt x="3168" y="179"/>
                    </a:cubicBezTo>
                    <a:cubicBezTo>
                      <a:pt x="3168" y="72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467;p46">
                <a:extLst>
                  <a:ext uri="{FF2B5EF4-FFF2-40B4-BE49-F238E27FC236}">
                    <a16:creationId xmlns:a16="http://schemas.microsoft.com/office/drawing/2014/main" id="{66F36BC9-8EE3-1B1F-846D-3E6946368A62}"/>
                  </a:ext>
                </a:extLst>
              </p:cNvPr>
              <p:cNvSpPr/>
              <p:nvPr/>
            </p:nvSpPr>
            <p:spPr>
              <a:xfrm>
                <a:off x="1444060" y="3638256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72"/>
                      <a:pt x="1" y="179"/>
                    </a:cubicBezTo>
                    <a:cubicBezTo>
                      <a:pt x="1" y="287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7"/>
                      <a:pt x="3168" y="179"/>
                    </a:cubicBezTo>
                    <a:cubicBezTo>
                      <a:pt x="3168" y="72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468;p46">
                <a:extLst>
                  <a:ext uri="{FF2B5EF4-FFF2-40B4-BE49-F238E27FC236}">
                    <a16:creationId xmlns:a16="http://schemas.microsoft.com/office/drawing/2014/main" id="{219DD6F1-5E50-8092-3BDC-6F275EB7D0CD}"/>
                  </a:ext>
                </a:extLst>
              </p:cNvPr>
              <p:cNvSpPr/>
              <p:nvPr/>
            </p:nvSpPr>
            <p:spPr>
              <a:xfrm>
                <a:off x="1371622" y="3459454"/>
                <a:ext cx="70208" cy="57084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1792" extrusionOk="0">
                    <a:moveTo>
                      <a:pt x="1417" y="387"/>
                    </a:moveTo>
                    <a:lnTo>
                      <a:pt x="1417" y="470"/>
                    </a:lnTo>
                    <a:lnTo>
                      <a:pt x="1072" y="768"/>
                    </a:lnTo>
                    <a:lnTo>
                      <a:pt x="905" y="589"/>
                    </a:lnTo>
                    <a:cubicBezTo>
                      <a:pt x="873" y="544"/>
                      <a:pt x="823" y="523"/>
                      <a:pt x="773" y="523"/>
                    </a:cubicBezTo>
                    <a:cubicBezTo>
                      <a:pt x="731" y="523"/>
                      <a:pt x="688" y="538"/>
                      <a:pt x="655" y="566"/>
                    </a:cubicBezTo>
                    <a:cubicBezTo>
                      <a:pt x="584" y="625"/>
                      <a:pt x="584" y="744"/>
                      <a:pt x="632" y="827"/>
                    </a:cubicBezTo>
                    <a:lnTo>
                      <a:pt x="917" y="1125"/>
                    </a:lnTo>
                    <a:cubicBezTo>
                      <a:pt x="953" y="1161"/>
                      <a:pt x="989" y="1185"/>
                      <a:pt x="1048" y="1185"/>
                    </a:cubicBezTo>
                    <a:cubicBezTo>
                      <a:pt x="1096" y="1185"/>
                      <a:pt x="1132" y="1161"/>
                      <a:pt x="1167" y="1137"/>
                    </a:cubicBezTo>
                    <a:lnTo>
                      <a:pt x="1429" y="923"/>
                    </a:lnTo>
                    <a:lnTo>
                      <a:pt x="1417" y="1447"/>
                    </a:lnTo>
                    <a:lnTo>
                      <a:pt x="358" y="1447"/>
                    </a:lnTo>
                    <a:lnTo>
                      <a:pt x="358" y="387"/>
                    </a:lnTo>
                    <a:close/>
                    <a:moveTo>
                      <a:pt x="2007" y="1"/>
                    </a:moveTo>
                    <a:cubicBezTo>
                      <a:pt x="1966" y="1"/>
                      <a:pt x="1925" y="17"/>
                      <a:pt x="1894" y="54"/>
                    </a:cubicBezTo>
                    <a:lnTo>
                      <a:pt x="1727" y="185"/>
                    </a:lnTo>
                    <a:cubicBezTo>
                      <a:pt x="1679" y="89"/>
                      <a:pt x="1596" y="30"/>
                      <a:pt x="1489" y="30"/>
                    </a:cubicBezTo>
                    <a:lnTo>
                      <a:pt x="263" y="30"/>
                    </a:lnTo>
                    <a:cubicBezTo>
                      <a:pt x="120" y="30"/>
                      <a:pt x="1" y="149"/>
                      <a:pt x="1" y="304"/>
                    </a:cubicBezTo>
                    <a:lnTo>
                      <a:pt x="1" y="1518"/>
                    </a:lnTo>
                    <a:cubicBezTo>
                      <a:pt x="1" y="1673"/>
                      <a:pt x="120" y="1792"/>
                      <a:pt x="263" y="1792"/>
                    </a:cubicBezTo>
                    <a:lnTo>
                      <a:pt x="1489" y="1792"/>
                    </a:lnTo>
                    <a:cubicBezTo>
                      <a:pt x="1632" y="1792"/>
                      <a:pt x="1751" y="1673"/>
                      <a:pt x="1751" y="1518"/>
                    </a:cubicBezTo>
                    <a:lnTo>
                      <a:pt x="1751" y="613"/>
                    </a:lnTo>
                    <a:lnTo>
                      <a:pt x="2108" y="304"/>
                    </a:lnTo>
                    <a:cubicBezTo>
                      <a:pt x="2203" y="256"/>
                      <a:pt x="2203" y="137"/>
                      <a:pt x="2144" y="65"/>
                    </a:cubicBezTo>
                    <a:cubicBezTo>
                      <a:pt x="2111" y="26"/>
                      <a:pt x="2059" y="1"/>
                      <a:pt x="200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2469;p46">
                <a:extLst>
                  <a:ext uri="{FF2B5EF4-FFF2-40B4-BE49-F238E27FC236}">
                    <a16:creationId xmlns:a16="http://schemas.microsoft.com/office/drawing/2014/main" id="{E4CAF411-2C29-9EC5-D997-78590BB06D4C}"/>
                  </a:ext>
                </a:extLst>
              </p:cNvPr>
              <p:cNvSpPr/>
              <p:nvPr/>
            </p:nvSpPr>
            <p:spPr>
              <a:xfrm>
                <a:off x="1371622" y="3532434"/>
                <a:ext cx="70208" cy="56543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1775" extrusionOk="0">
                    <a:moveTo>
                      <a:pt x="1417" y="382"/>
                    </a:moveTo>
                    <a:lnTo>
                      <a:pt x="1417" y="465"/>
                    </a:lnTo>
                    <a:lnTo>
                      <a:pt x="1072" y="763"/>
                    </a:lnTo>
                    <a:lnTo>
                      <a:pt x="905" y="584"/>
                    </a:lnTo>
                    <a:cubicBezTo>
                      <a:pt x="874" y="547"/>
                      <a:pt x="827" y="529"/>
                      <a:pt x="779" y="529"/>
                    </a:cubicBezTo>
                    <a:cubicBezTo>
                      <a:pt x="734" y="529"/>
                      <a:pt x="690" y="544"/>
                      <a:pt x="655" y="572"/>
                    </a:cubicBezTo>
                    <a:cubicBezTo>
                      <a:pt x="584" y="632"/>
                      <a:pt x="584" y="751"/>
                      <a:pt x="632" y="822"/>
                    </a:cubicBezTo>
                    <a:lnTo>
                      <a:pt x="917" y="1120"/>
                    </a:lnTo>
                    <a:cubicBezTo>
                      <a:pt x="953" y="1168"/>
                      <a:pt x="989" y="1180"/>
                      <a:pt x="1048" y="1180"/>
                    </a:cubicBezTo>
                    <a:cubicBezTo>
                      <a:pt x="1096" y="1180"/>
                      <a:pt x="1132" y="1168"/>
                      <a:pt x="1167" y="1132"/>
                    </a:cubicBezTo>
                    <a:lnTo>
                      <a:pt x="1429" y="930"/>
                    </a:lnTo>
                    <a:lnTo>
                      <a:pt x="1417" y="1430"/>
                    </a:lnTo>
                    <a:lnTo>
                      <a:pt x="358" y="1430"/>
                    </a:lnTo>
                    <a:lnTo>
                      <a:pt x="358" y="382"/>
                    </a:lnTo>
                    <a:close/>
                    <a:moveTo>
                      <a:pt x="2012" y="1"/>
                    </a:moveTo>
                    <a:cubicBezTo>
                      <a:pt x="1969" y="1"/>
                      <a:pt x="1926" y="16"/>
                      <a:pt x="1894" y="49"/>
                    </a:cubicBezTo>
                    <a:lnTo>
                      <a:pt x="1727" y="180"/>
                    </a:lnTo>
                    <a:cubicBezTo>
                      <a:pt x="1679" y="96"/>
                      <a:pt x="1596" y="13"/>
                      <a:pt x="1489" y="13"/>
                    </a:cubicBezTo>
                    <a:lnTo>
                      <a:pt x="263" y="13"/>
                    </a:lnTo>
                    <a:cubicBezTo>
                      <a:pt x="120" y="13"/>
                      <a:pt x="1" y="132"/>
                      <a:pt x="1" y="287"/>
                    </a:cubicBezTo>
                    <a:lnTo>
                      <a:pt x="1" y="1501"/>
                    </a:lnTo>
                    <a:cubicBezTo>
                      <a:pt x="1" y="1656"/>
                      <a:pt x="120" y="1775"/>
                      <a:pt x="263" y="1775"/>
                    </a:cubicBezTo>
                    <a:lnTo>
                      <a:pt x="1489" y="1775"/>
                    </a:lnTo>
                    <a:cubicBezTo>
                      <a:pt x="1632" y="1775"/>
                      <a:pt x="1751" y="1656"/>
                      <a:pt x="1751" y="1501"/>
                    </a:cubicBezTo>
                    <a:lnTo>
                      <a:pt x="1751" y="608"/>
                    </a:lnTo>
                    <a:lnTo>
                      <a:pt x="2108" y="299"/>
                    </a:lnTo>
                    <a:cubicBezTo>
                      <a:pt x="2203" y="239"/>
                      <a:pt x="2203" y="144"/>
                      <a:pt x="2144" y="60"/>
                    </a:cubicBezTo>
                    <a:cubicBezTo>
                      <a:pt x="2111" y="22"/>
                      <a:pt x="2062" y="1"/>
                      <a:pt x="20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2470;p46">
                <a:extLst>
                  <a:ext uri="{FF2B5EF4-FFF2-40B4-BE49-F238E27FC236}">
                    <a16:creationId xmlns:a16="http://schemas.microsoft.com/office/drawing/2014/main" id="{81E5E96D-42A4-3EC6-6810-E9A8DEC1FD8C}"/>
                  </a:ext>
                </a:extLst>
              </p:cNvPr>
              <p:cNvSpPr/>
              <p:nvPr/>
            </p:nvSpPr>
            <p:spPr>
              <a:xfrm>
                <a:off x="1371622" y="3605254"/>
                <a:ext cx="70208" cy="55810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1752" extrusionOk="0">
                    <a:moveTo>
                      <a:pt x="1417" y="358"/>
                    </a:moveTo>
                    <a:lnTo>
                      <a:pt x="1417" y="489"/>
                    </a:lnTo>
                    <a:lnTo>
                      <a:pt x="1072" y="787"/>
                    </a:lnTo>
                    <a:lnTo>
                      <a:pt x="905" y="608"/>
                    </a:lnTo>
                    <a:cubicBezTo>
                      <a:pt x="874" y="571"/>
                      <a:pt x="827" y="553"/>
                      <a:pt x="779" y="553"/>
                    </a:cubicBezTo>
                    <a:cubicBezTo>
                      <a:pt x="734" y="553"/>
                      <a:pt x="690" y="568"/>
                      <a:pt x="655" y="596"/>
                    </a:cubicBezTo>
                    <a:cubicBezTo>
                      <a:pt x="584" y="644"/>
                      <a:pt x="584" y="775"/>
                      <a:pt x="632" y="846"/>
                    </a:cubicBezTo>
                    <a:lnTo>
                      <a:pt x="917" y="1144"/>
                    </a:lnTo>
                    <a:cubicBezTo>
                      <a:pt x="953" y="1192"/>
                      <a:pt x="989" y="1203"/>
                      <a:pt x="1048" y="1203"/>
                    </a:cubicBezTo>
                    <a:cubicBezTo>
                      <a:pt x="1096" y="1203"/>
                      <a:pt x="1132" y="1192"/>
                      <a:pt x="1167" y="1156"/>
                    </a:cubicBezTo>
                    <a:lnTo>
                      <a:pt x="1429" y="953"/>
                    </a:lnTo>
                    <a:lnTo>
                      <a:pt x="1417" y="1406"/>
                    </a:lnTo>
                    <a:lnTo>
                      <a:pt x="358" y="1406"/>
                    </a:lnTo>
                    <a:lnTo>
                      <a:pt x="358" y="358"/>
                    </a:lnTo>
                    <a:close/>
                    <a:moveTo>
                      <a:pt x="263" y="1"/>
                    </a:moveTo>
                    <a:cubicBezTo>
                      <a:pt x="120" y="1"/>
                      <a:pt x="1" y="120"/>
                      <a:pt x="1" y="263"/>
                    </a:cubicBezTo>
                    <a:lnTo>
                      <a:pt x="1" y="1489"/>
                    </a:lnTo>
                    <a:cubicBezTo>
                      <a:pt x="1" y="1632"/>
                      <a:pt x="120" y="1751"/>
                      <a:pt x="263" y="1751"/>
                    </a:cubicBezTo>
                    <a:lnTo>
                      <a:pt x="1489" y="1751"/>
                    </a:lnTo>
                    <a:cubicBezTo>
                      <a:pt x="1632" y="1751"/>
                      <a:pt x="1751" y="1632"/>
                      <a:pt x="1751" y="1489"/>
                    </a:cubicBezTo>
                    <a:lnTo>
                      <a:pt x="1751" y="632"/>
                    </a:lnTo>
                    <a:lnTo>
                      <a:pt x="2108" y="322"/>
                    </a:lnTo>
                    <a:cubicBezTo>
                      <a:pt x="2191" y="263"/>
                      <a:pt x="2203" y="144"/>
                      <a:pt x="2132" y="72"/>
                    </a:cubicBezTo>
                    <a:cubicBezTo>
                      <a:pt x="2107" y="47"/>
                      <a:pt x="2062" y="32"/>
                      <a:pt x="2014" y="32"/>
                    </a:cubicBezTo>
                    <a:cubicBezTo>
                      <a:pt x="1972" y="32"/>
                      <a:pt x="1927" y="44"/>
                      <a:pt x="1894" y="72"/>
                    </a:cubicBezTo>
                    <a:lnTo>
                      <a:pt x="1739" y="191"/>
                    </a:lnTo>
                    <a:cubicBezTo>
                      <a:pt x="1715" y="84"/>
                      <a:pt x="1608" y="1"/>
                      <a:pt x="14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7" name="Google Shape;2457;p46">
            <a:extLst>
              <a:ext uri="{FF2B5EF4-FFF2-40B4-BE49-F238E27FC236}">
                <a16:creationId xmlns:a16="http://schemas.microsoft.com/office/drawing/2014/main" id="{9DA8E401-C0C3-7D38-C215-9508918EE5BC}"/>
              </a:ext>
            </a:extLst>
          </p:cNvPr>
          <p:cNvGrpSpPr/>
          <p:nvPr/>
        </p:nvGrpSpPr>
        <p:grpSpPr>
          <a:xfrm>
            <a:off x="1932465" y="4278628"/>
            <a:ext cx="548700" cy="548700"/>
            <a:chOff x="4297625" y="3817250"/>
            <a:chExt cx="548700" cy="548700"/>
          </a:xfrm>
        </p:grpSpPr>
        <p:sp>
          <p:nvSpPr>
            <p:cNvPr id="8" name="Google Shape;2458;p46">
              <a:extLst>
                <a:ext uri="{FF2B5EF4-FFF2-40B4-BE49-F238E27FC236}">
                  <a16:creationId xmlns:a16="http://schemas.microsoft.com/office/drawing/2014/main" id="{CA604209-17E3-6996-0539-1AE33CC75F38}"/>
                </a:ext>
              </a:extLst>
            </p:cNvPr>
            <p:cNvSpPr/>
            <p:nvPr/>
          </p:nvSpPr>
          <p:spPr>
            <a:xfrm>
              <a:off x="4297625" y="3817250"/>
              <a:ext cx="548700" cy="548700"/>
            </a:xfrm>
            <a:prstGeom prst="ellipse">
              <a:avLst/>
            </a:prstGeom>
            <a:solidFill>
              <a:srgbClr val="6DE8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2459;p46">
              <a:extLst>
                <a:ext uri="{FF2B5EF4-FFF2-40B4-BE49-F238E27FC236}">
                  <a16:creationId xmlns:a16="http://schemas.microsoft.com/office/drawing/2014/main" id="{065341A3-0AB1-0E11-FF82-06B320957671}"/>
                </a:ext>
              </a:extLst>
            </p:cNvPr>
            <p:cNvGrpSpPr/>
            <p:nvPr/>
          </p:nvGrpSpPr>
          <p:grpSpPr>
            <a:xfrm>
              <a:off x="4436382" y="3900055"/>
              <a:ext cx="271213" cy="383088"/>
              <a:chOff x="1333682" y="3344330"/>
              <a:chExt cx="271213" cy="383088"/>
            </a:xfrm>
          </p:grpSpPr>
          <p:sp>
            <p:nvSpPr>
              <p:cNvPr id="39" name="Google Shape;2460;p46">
                <a:extLst>
                  <a:ext uri="{FF2B5EF4-FFF2-40B4-BE49-F238E27FC236}">
                    <a16:creationId xmlns:a16="http://schemas.microsoft.com/office/drawing/2014/main" id="{E0F848DA-B41F-4EA1-E2BB-CFB137113598}"/>
                  </a:ext>
                </a:extLst>
              </p:cNvPr>
              <p:cNvSpPr/>
              <p:nvPr/>
            </p:nvSpPr>
            <p:spPr>
              <a:xfrm>
                <a:off x="1334065" y="3377332"/>
                <a:ext cx="270831" cy="350086"/>
              </a:xfrm>
              <a:custGeom>
                <a:avLst/>
                <a:gdLst/>
                <a:ahLst/>
                <a:cxnLst/>
                <a:rect l="l" t="t" r="r" b="b"/>
                <a:pathLst>
                  <a:path w="8502" h="10990" extrusionOk="0">
                    <a:moveTo>
                      <a:pt x="6502" y="0"/>
                    </a:moveTo>
                    <a:cubicBezTo>
                      <a:pt x="6406" y="0"/>
                      <a:pt x="6323" y="84"/>
                      <a:pt x="6323" y="191"/>
                    </a:cubicBezTo>
                    <a:cubicBezTo>
                      <a:pt x="6323" y="286"/>
                      <a:pt x="6406" y="369"/>
                      <a:pt x="6502" y="369"/>
                    </a:cubicBezTo>
                    <a:lnTo>
                      <a:pt x="7276" y="369"/>
                    </a:lnTo>
                    <a:cubicBezTo>
                      <a:pt x="7383" y="369"/>
                      <a:pt x="7454" y="441"/>
                      <a:pt x="7454" y="548"/>
                    </a:cubicBezTo>
                    <a:lnTo>
                      <a:pt x="7454" y="9490"/>
                    </a:lnTo>
                    <a:cubicBezTo>
                      <a:pt x="7454" y="9597"/>
                      <a:pt x="7383" y="9668"/>
                      <a:pt x="7276" y="9668"/>
                    </a:cubicBezTo>
                    <a:lnTo>
                      <a:pt x="537" y="9668"/>
                    </a:lnTo>
                    <a:cubicBezTo>
                      <a:pt x="429" y="9668"/>
                      <a:pt x="358" y="9597"/>
                      <a:pt x="358" y="9490"/>
                    </a:cubicBezTo>
                    <a:lnTo>
                      <a:pt x="358" y="8775"/>
                    </a:lnTo>
                    <a:cubicBezTo>
                      <a:pt x="358" y="8668"/>
                      <a:pt x="287" y="8597"/>
                      <a:pt x="179" y="8597"/>
                    </a:cubicBezTo>
                    <a:cubicBezTo>
                      <a:pt x="72" y="8597"/>
                      <a:pt x="1" y="8668"/>
                      <a:pt x="1" y="8775"/>
                    </a:cubicBezTo>
                    <a:lnTo>
                      <a:pt x="1" y="9490"/>
                    </a:lnTo>
                    <a:cubicBezTo>
                      <a:pt x="1" y="9787"/>
                      <a:pt x="239" y="10013"/>
                      <a:pt x="525" y="10013"/>
                    </a:cubicBezTo>
                    <a:lnTo>
                      <a:pt x="703" y="10013"/>
                    </a:lnTo>
                    <a:lnTo>
                      <a:pt x="703" y="10466"/>
                    </a:lnTo>
                    <a:cubicBezTo>
                      <a:pt x="703" y="10763"/>
                      <a:pt x="941" y="10990"/>
                      <a:pt x="1227" y="10990"/>
                    </a:cubicBezTo>
                    <a:lnTo>
                      <a:pt x="7966" y="10990"/>
                    </a:lnTo>
                    <a:cubicBezTo>
                      <a:pt x="8264" y="10990"/>
                      <a:pt x="8490" y="10752"/>
                      <a:pt x="8490" y="10466"/>
                    </a:cubicBezTo>
                    <a:lnTo>
                      <a:pt x="8490" y="10252"/>
                    </a:lnTo>
                    <a:cubicBezTo>
                      <a:pt x="8490" y="10144"/>
                      <a:pt x="8407" y="10073"/>
                      <a:pt x="8311" y="10073"/>
                    </a:cubicBezTo>
                    <a:cubicBezTo>
                      <a:pt x="8204" y="10073"/>
                      <a:pt x="8133" y="10144"/>
                      <a:pt x="8133" y="10252"/>
                    </a:cubicBezTo>
                    <a:lnTo>
                      <a:pt x="8133" y="10466"/>
                    </a:lnTo>
                    <a:cubicBezTo>
                      <a:pt x="8133" y="10573"/>
                      <a:pt x="8049" y="10644"/>
                      <a:pt x="7954" y="10644"/>
                    </a:cubicBezTo>
                    <a:lnTo>
                      <a:pt x="1203" y="10644"/>
                    </a:lnTo>
                    <a:cubicBezTo>
                      <a:pt x="1108" y="10644"/>
                      <a:pt x="1025" y="10573"/>
                      <a:pt x="1025" y="10466"/>
                    </a:cubicBezTo>
                    <a:lnTo>
                      <a:pt x="1025" y="10013"/>
                    </a:lnTo>
                    <a:lnTo>
                      <a:pt x="7264" y="10013"/>
                    </a:lnTo>
                    <a:cubicBezTo>
                      <a:pt x="7561" y="10013"/>
                      <a:pt x="7788" y="9775"/>
                      <a:pt x="7788" y="9490"/>
                    </a:cubicBezTo>
                    <a:lnTo>
                      <a:pt x="7788" y="1358"/>
                    </a:lnTo>
                    <a:lnTo>
                      <a:pt x="7966" y="1358"/>
                    </a:lnTo>
                    <a:cubicBezTo>
                      <a:pt x="8061" y="1358"/>
                      <a:pt x="8145" y="1441"/>
                      <a:pt x="8145" y="1536"/>
                    </a:cubicBezTo>
                    <a:lnTo>
                      <a:pt x="8145" y="9501"/>
                    </a:lnTo>
                    <a:cubicBezTo>
                      <a:pt x="8145" y="9573"/>
                      <a:pt x="8228" y="9656"/>
                      <a:pt x="8323" y="9656"/>
                    </a:cubicBezTo>
                    <a:cubicBezTo>
                      <a:pt x="8430" y="9656"/>
                      <a:pt x="8502" y="9573"/>
                      <a:pt x="8502" y="9478"/>
                    </a:cubicBezTo>
                    <a:lnTo>
                      <a:pt x="8502" y="1512"/>
                    </a:lnTo>
                    <a:cubicBezTo>
                      <a:pt x="8502" y="1215"/>
                      <a:pt x="8264" y="988"/>
                      <a:pt x="7978" y="988"/>
                    </a:cubicBezTo>
                    <a:lnTo>
                      <a:pt x="7799" y="988"/>
                    </a:lnTo>
                    <a:lnTo>
                      <a:pt x="7799" y="524"/>
                    </a:lnTo>
                    <a:cubicBezTo>
                      <a:pt x="7799" y="226"/>
                      <a:pt x="7561" y="0"/>
                      <a:pt x="727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2461;p46">
                <a:extLst>
                  <a:ext uri="{FF2B5EF4-FFF2-40B4-BE49-F238E27FC236}">
                    <a16:creationId xmlns:a16="http://schemas.microsoft.com/office/drawing/2014/main" id="{2FB8DF57-90CB-0B5D-5AAC-BF9CD646C721}"/>
                  </a:ext>
                </a:extLst>
              </p:cNvPr>
              <p:cNvSpPr/>
              <p:nvPr/>
            </p:nvSpPr>
            <p:spPr>
              <a:xfrm>
                <a:off x="1333682" y="3344330"/>
                <a:ext cx="189697" cy="292461"/>
              </a:xfrm>
              <a:custGeom>
                <a:avLst/>
                <a:gdLst/>
                <a:ahLst/>
                <a:cxnLst/>
                <a:rect l="l" t="t" r="r" b="b"/>
                <a:pathLst>
                  <a:path w="5955" h="9181" extrusionOk="0">
                    <a:moveTo>
                      <a:pt x="2430" y="370"/>
                    </a:moveTo>
                    <a:cubicBezTo>
                      <a:pt x="2489" y="370"/>
                      <a:pt x="2549" y="429"/>
                      <a:pt x="2549" y="489"/>
                    </a:cubicBezTo>
                    <a:lnTo>
                      <a:pt x="2549" y="727"/>
                    </a:lnTo>
                    <a:lnTo>
                      <a:pt x="1858" y="727"/>
                    </a:lnTo>
                    <a:lnTo>
                      <a:pt x="1858" y="489"/>
                    </a:lnTo>
                    <a:cubicBezTo>
                      <a:pt x="1858" y="429"/>
                      <a:pt x="1918" y="370"/>
                      <a:pt x="1977" y="370"/>
                    </a:cubicBezTo>
                    <a:close/>
                    <a:moveTo>
                      <a:pt x="3037" y="1072"/>
                    </a:moveTo>
                    <a:cubicBezTo>
                      <a:pt x="3120" y="1072"/>
                      <a:pt x="3216" y="1143"/>
                      <a:pt x="3216" y="1251"/>
                    </a:cubicBezTo>
                    <a:lnTo>
                      <a:pt x="3216" y="1953"/>
                    </a:lnTo>
                    <a:lnTo>
                      <a:pt x="1215" y="1953"/>
                    </a:lnTo>
                    <a:lnTo>
                      <a:pt x="1215" y="1251"/>
                    </a:lnTo>
                    <a:cubicBezTo>
                      <a:pt x="1203" y="1167"/>
                      <a:pt x="1299" y="1072"/>
                      <a:pt x="1382" y="1072"/>
                    </a:cubicBezTo>
                    <a:close/>
                    <a:moveTo>
                      <a:pt x="1977" y="0"/>
                    </a:moveTo>
                    <a:cubicBezTo>
                      <a:pt x="1727" y="0"/>
                      <a:pt x="1501" y="203"/>
                      <a:pt x="1501" y="477"/>
                    </a:cubicBezTo>
                    <a:lnTo>
                      <a:pt x="1501" y="715"/>
                    </a:lnTo>
                    <a:lnTo>
                      <a:pt x="1370" y="715"/>
                    </a:lnTo>
                    <a:cubicBezTo>
                      <a:pt x="1156" y="715"/>
                      <a:pt x="977" y="834"/>
                      <a:pt x="894" y="1012"/>
                    </a:cubicBezTo>
                    <a:lnTo>
                      <a:pt x="525" y="1012"/>
                    </a:lnTo>
                    <a:cubicBezTo>
                      <a:pt x="227" y="1012"/>
                      <a:pt x="1" y="1251"/>
                      <a:pt x="1" y="1536"/>
                    </a:cubicBezTo>
                    <a:lnTo>
                      <a:pt x="1" y="8990"/>
                    </a:lnTo>
                    <a:cubicBezTo>
                      <a:pt x="13" y="9109"/>
                      <a:pt x="84" y="9180"/>
                      <a:pt x="191" y="9180"/>
                    </a:cubicBezTo>
                    <a:cubicBezTo>
                      <a:pt x="299" y="9180"/>
                      <a:pt x="370" y="9109"/>
                      <a:pt x="370" y="9002"/>
                    </a:cubicBezTo>
                    <a:lnTo>
                      <a:pt x="370" y="1548"/>
                    </a:lnTo>
                    <a:cubicBezTo>
                      <a:pt x="370" y="1441"/>
                      <a:pt x="441" y="1370"/>
                      <a:pt x="549" y="1370"/>
                    </a:cubicBezTo>
                    <a:lnTo>
                      <a:pt x="858" y="1370"/>
                    </a:lnTo>
                    <a:lnTo>
                      <a:pt x="858" y="1965"/>
                    </a:lnTo>
                    <a:cubicBezTo>
                      <a:pt x="858" y="2144"/>
                      <a:pt x="1013" y="2310"/>
                      <a:pt x="1203" y="2310"/>
                    </a:cubicBezTo>
                    <a:lnTo>
                      <a:pt x="3228" y="2310"/>
                    </a:lnTo>
                    <a:cubicBezTo>
                      <a:pt x="3406" y="2310"/>
                      <a:pt x="3573" y="2155"/>
                      <a:pt x="3573" y="1965"/>
                    </a:cubicBezTo>
                    <a:lnTo>
                      <a:pt x="3573" y="1370"/>
                    </a:lnTo>
                    <a:lnTo>
                      <a:pt x="5775" y="1370"/>
                    </a:lnTo>
                    <a:cubicBezTo>
                      <a:pt x="5883" y="1370"/>
                      <a:pt x="5954" y="1298"/>
                      <a:pt x="5954" y="1191"/>
                    </a:cubicBezTo>
                    <a:cubicBezTo>
                      <a:pt x="5954" y="1084"/>
                      <a:pt x="5883" y="1012"/>
                      <a:pt x="5775" y="1012"/>
                    </a:cubicBezTo>
                    <a:lnTo>
                      <a:pt x="3513" y="1012"/>
                    </a:lnTo>
                    <a:cubicBezTo>
                      <a:pt x="3418" y="834"/>
                      <a:pt x="3239" y="715"/>
                      <a:pt x="3037" y="715"/>
                    </a:cubicBezTo>
                    <a:lnTo>
                      <a:pt x="2906" y="715"/>
                    </a:lnTo>
                    <a:lnTo>
                      <a:pt x="2906" y="477"/>
                    </a:lnTo>
                    <a:cubicBezTo>
                      <a:pt x="2906" y="227"/>
                      <a:pt x="2692" y="0"/>
                      <a:pt x="24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2462;p46">
                <a:extLst>
                  <a:ext uri="{FF2B5EF4-FFF2-40B4-BE49-F238E27FC236}">
                    <a16:creationId xmlns:a16="http://schemas.microsoft.com/office/drawing/2014/main" id="{0374C5A2-6737-BEFC-C2A1-F343502CB91B}"/>
                  </a:ext>
                </a:extLst>
              </p:cNvPr>
              <p:cNvSpPr/>
              <p:nvPr/>
            </p:nvSpPr>
            <p:spPr>
              <a:xfrm>
                <a:off x="1444060" y="3469488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0"/>
                    </a:moveTo>
                    <a:cubicBezTo>
                      <a:pt x="72" y="0"/>
                      <a:pt x="1" y="72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72"/>
                      <a:pt x="3084" y="0"/>
                      <a:pt x="298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2463;p46">
                <a:extLst>
                  <a:ext uri="{FF2B5EF4-FFF2-40B4-BE49-F238E27FC236}">
                    <a16:creationId xmlns:a16="http://schemas.microsoft.com/office/drawing/2014/main" id="{97D9BCA8-5563-A4CD-9CDE-02C00FAC5CAF}"/>
                  </a:ext>
                </a:extLst>
              </p:cNvPr>
              <p:cNvSpPr/>
              <p:nvPr/>
            </p:nvSpPr>
            <p:spPr>
              <a:xfrm>
                <a:off x="1444060" y="3493762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0"/>
                    </a:moveTo>
                    <a:cubicBezTo>
                      <a:pt x="72" y="0"/>
                      <a:pt x="1" y="72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72"/>
                      <a:pt x="3084" y="0"/>
                      <a:pt x="298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2464;p46">
                <a:extLst>
                  <a:ext uri="{FF2B5EF4-FFF2-40B4-BE49-F238E27FC236}">
                    <a16:creationId xmlns:a16="http://schemas.microsoft.com/office/drawing/2014/main" id="{E0BF0D51-D2F8-13BC-571F-968B36F065AF}"/>
                  </a:ext>
                </a:extLst>
              </p:cNvPr>
              <p:cNvSpPr/>
              <p:nvPr/>
            </p:nvSpPr>
            <p:spPr>
              <a:xfrm>
                <a:off x="1444060" y="3541927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84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84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2465;p46">
                <a:extLst>
                  <a:ext uri="{FF2B5EF4-FFF2-40B4-BE49-F238E27FC236}">
                    <a16:creationId xmlns:a16="http://schemas.microsoft.com/office/drawing/2014/main" id="{32A2A29C-6313-B877-4D30-A972F3233662}"/>
                  </a:ext>
                </a:extLst>
              </p:cNvPr>
              <p:cNvSpPr/>
              <p:nvPr/>
            </p:nvSpPr>
            <p:spPr>
              <a:xfrm>
                <a:off x="1444060" y="3565818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72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72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2466;p46">
                <a:extLst>
                  <a:ext uri="{FF2B5EF4-FFF2-40B4-BE49-F238E27FC236}">
                    <a16:creationId xmlns:a16="http://schemas.microsoft.com/office/drawing/2014/main" id="{6A6A992A-FA13-F65A-1095-55901BC5B3CA}"/>
                  </a:ext>
                </a:extLst>
              </p:cNvPr>
              <p:cNvSpPr/>
              <p:nvPr/>
            </p:nvSpPr>
            <p:spPr>
              <a:xfrm>
                <a:off x="1444060" y="3614747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72"/>
                      <a:pt x="1" y="179"/>
                    </a:cubicBezTo>
                    <a:cubicBezTo>
                      <a:pt x="1" y="274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74"/>
                      <a:pt x="3168" y="179"/>
                    </a:cubicBezTo>
                    <a:cubicBezTo>
                      <a:pt x="3168" y="72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2467;p46">
                <a:extLst>
                  <a:ext uri="{FF2B5EF4-FFF2-40B4-BE49-F238E27FC236}">
                    <a16:creationId xmlns:a16="http://schemas.microsoft.com/office/drawing/2014/main" id="{724827B1-9D07-3E0F-100D-E15A94BAD1B3}"/>
                  </a:ext>
                </a:extLst>
              </p:cNvPr>
              <p:cNvSpPr/>
              <p:nvPr/>
            </p:nvSpPr>
            <p:spPr>
              <a:xfrm>
                <a:off x="1444060" y="3638256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72"/>
                      <a:pt x="1" y="179"/>
                    </a:cubicBezTo>
                    <a:cubicBezTo>
                      <a:pt x="1" y="287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7"/>
                      <a:pt x="3168" y="179"/>
                    </a:cubicBezTo>
                    <a:cubicBezTo>
                      <a:pt x="3168" y="72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2468;p46">
                <a:extLst>
                  <a:ext uri="{FF2B5EF4-FFF2-40B4-BE49-F238E27FC236}">
                    <a16:creationId xmlns:a16="http://schemas.microsoft.com/office/drawing/2014/main" id="{D3145EEF-759F-A6C0-A2FC-84A791AFEF81}"/>
                  </a:ext>
                </a:extLst>
              </p:cNvPr>
              <p:cNvSpPr/>
              <p:nvPr/>
            </p:nvSpPr>
            <p:spPr>
              <a:xfrm>
                <a:off x="1371622" y="3459454"/>
                <a:ext cx="70208" cy="57084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1792" extrusionOk="0">
                    <a:moveTo>
                      <a:pt x="1417" y="387"/>
                    </a:moveTo>
                    <a:lnTo>
                      <a:pt x="1417" y="470"/>
                    </a:lnTo>
                    <a:lnTo>
                      <a:pt x="1072" y="768"/>
                    </a:lnTo>
                    <a:lnTo>
                      <a:pt x="905" y="589"/>
                    </a:lnTo>
                    <a:cubicBezTo>
                      <a:pt x="873" y="544"/>
                      <a:pt x="823" y="523"/>
                      <a:pt x="773" y="523"/>
                    </a:cubicBezTo>
                    <a:cubicBezTo>
                      <a:pt x="731" y="523"/>
                      <a:pt x="688" y="538"/>
                      <a:pt x="655" y="566"/>
                    </a:cubicBezTo>
                    <a:cubicBezTo>
                      <a:pt x="584" y="625"/>
                      <a:pt x="584" y="744"/>
                      <a:pt x="632" y="827"/>
                    </a:cubicBezTo>
                    <a:lnTo>
                      <a:pt x="917" y="1125"/>
                    </a:lnTo>
                    <a:cubicBezTo>
                      <a:pt x="953" y="1161"/>
                      <a:pt x="989" y="1185"/>
                      <a:pt x="1048" y="1185"/>
                    </a:cubicBezTo>
                    <a:cubicBezTo>
                      <a:pt x="1096" y="1185"/>
                      <a:pt x="1132" y="1161"/>
                      <a:pt x="1167" y="1137"/>
                    </a:cubicBezTo>
                    <a:lnTo>
                      <a:pt x="1429" y="923"/>
                    </a:lnTo>
                    <a:lnTo>
                      <a:pt x="1417" y="1447"/>
                    </a:lnTo>
                    <a:lnTo>
                      <a:pt x="358" y="1447"/>
                    </a:lnTo>
                    <a:lnTo>
                      <a:pt x="358" y="387"/>
                    </a:lnTo>
                    <a:close/>
                    <a:moveTo>
                      <a:pt x="2007" y="1"/>
                    </a:moveTo>
                    <a:cubicBezTo>
                      <a:pt x="1966" y="1"/>
                      <a:pt x="1925" y="17"/>
                      <a:pt x="1894" y="54"/>
                    </a:cubicBezTo>
                    <a:lnTo>
                      <a:pt x="1727" y="185"/>
                    </a:lnTo>
                    <a:cubicBezTo>
                      <a:pt x="1679" y="89"/>
                      <a:pt x="1596" y="30"/>
                      <a:pt x="1489" y="30"/>
                    </a:cubicBezTo>
                    <a:lnTo>
                      <a:pt x="263" y="30"/>
                    </a:lnTo>
                    <a:cubicBezTo>
                      <a:pt x="120" y="30"/>
                      <a:pt x="1" y="149"/>
                      <a:pt x="1" y="304"/>
                    </a:cubicBezTo>
                    <a:lnTo>
                      <a:pt x="1" y="1518"/>
                    </a:lnTo>
                    <a:cubicBezTo>
                      <a:pt x="1" y="1673"/>
                      <a:pt x="120" y="1792"/>
                      <a:pt x="263" y="1792"/>
                    </a:cubicBezTo>
                    <a:lnTo>
                      <a:pt x="1489" y="1792"/>
                    </a:lnTo>
                    <a:cubicBezTo>
                      <a:pt x="1632" y="1792"/>
                      <a:pt x="1751" y="1673"/>
                      <a:pt x="1751" y="1518"/>
                    </a:cubicBezTo>
                    <a:lnTo>
                      <a:pt x="1751" y="613"/>
                    </a:lnTo>
                    <a:lnTo>
                      <a:pt x="2108" y="304"/>
                    </a:lnTo>
                    <a:cubicBezTo>
                      <a:pt x="2203" y="256"/>
                      <a:pt x="2203" y="137"/>
                      <a:pt x="2144" y="65"/>
                    </a:cubicBezTo>
                    <a:cubicBezTo>
                      <a:pt x="2111" y="26"/>
                      <a:pt x="2059" y="1"/>
                      <a:pt x="200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2469;p46">
                <a:extLst>
                  <a:ext uri="{FF2B5EF4-FFF2-40B4-BE49-F238E27FC236}">
                    <a16:creationId xmlns:a16="http://schemas.microsoft.com/office/drawing/2014/main" id="{D83B0965-2382-5A93-0561-6E18DEEC3C8A}"/>
                  </a:ext>
                </a:extLst>
              </p:cNvPr>
              <p:cNvSpPr/>
              <p:nvPr/>
            </p:nvSpPr>
            <p:spPr>
              <a:xfrm>
                <a:off x="1371622" y="3532434"/>
                <a:ext cx="70208" cy="56543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1775" extrusionOk="0">
                    <a:moveTo>
                      <a:pt x="1417" y="382"/>
                    </a:moveTo>
                    <a:lnTo>
                      <a:pt x="1417" y="465"/>
                    </a:lnTo>
                    <a:lnTo>
                      <a:pt x="1072" y="763"/>
                    </a:lnTo>
                    <a:lnTo>
                      <a:pt x="905" y="584"/>
                    </a:lnTo>
                    <a:cubicBezTo>
                      <a:pt x="874" y="547"/>
                      <a:pt x="827" y="529"/>
                      <a:pt x="779" y="529"/>
                    </a:cubicBezTo>
                    <a:cubicBezTo>
                      <a:pt x="734" y="529"/>
                      <a:pt x="690" y="544"/>
                      <a:pt x="655" y="572"/>
                    </a:cubicBezTo>
                    <a:cubicBezTo>
                      <a:pt x="584" y="632"/>
                      <a:pt x="584" y="751"/>
                      <a:pt x="632" y="822"/>
                    </a:cubicBezTo>
                    <a:lnTo>
                      <a:pt x="917" y="1120"/>
                    </a:lnTo>
                    <a:cubicBezTo>
                      <a:pt x="953" y="1168"/>
                      <a:pt x="989" y="1180"/>
                      <a:pt x="1048" y="1180"/>
                    </a:cubicBezTo>
                    <a:cubicBezTo>
                      <a:pt x="1096" y="1180"/>
                      <a:pt x="1132" y="1168"/>
                      <a:pt x="1167" y="1132"/>
                    </a:cubicBezTo>
                    <a:lnTo>
                      <a:pt x="1429" y="930"/>
                    </a:lnTo>
                    <a:lnTo>
                      <a:pt x="1417" y="1430"/>
                    </a:lnTo>
                    <a:lnTo>
                      <a:pt x="358" y="1430"/>
                    </a:lnTo>
                    <a:lnTo>
                      <a:pt x="358" y="382"/>
                    </a:lnTo>
                    <a:close/>
                    <a:moveTo>
                      <a:pt x="2012" y="1"/>
                    </a:moveTo>
                    <a:cubicBezTo>
                      <a:pt x="1969" y="1"/>
                      <a:pt x="1926" y="16"/>
                      <a:pt x="1894" y="49"/>
                    </a:cubicBezTo>
                    <a:lnTo>
                      <a:pt x="1727" y="180"/>
                    </a:lnTo>
                    <a:cubicBezTo>
                      <a:pt x="1679" y="96"/>
                      <a:pt x="1596" y="13"/>
                      <a:pt x="1489" y="13"/>
                    </a:cubicBezTo>
                    <a:lnTo>
                      <a:pt x="263" y="13"/>
                    </a:lnTo>
                    <a:cubicBezTo>
                      <a:pt x="120" y="13"/>
                      <a:pt x="1" y="132"/>
                      <a:pt x="1" y="287"/>
                    </a:cubicBezTo>
                    <a:lnTo>
                      <a:pt x="1" y="1501"/>
                    </a:lnTo>
                    <a:cubicBezTo>
                      <a:pt x="1" y="1656"/>
                      <a:pt x="120" y="1775"/>
                      <a:pt x="263" y="1775"/>
                    </a:cubicBezTo>
                    <a:lnTo>
                      <a:pt x="1489" y="1775"/>
                    </a:lnTo>
                    <a:cubicBezTo>
                      <a:pt x="1632" y="1775"/>
                      <a:pt x="1751" y="1656"/>
                      <a:pt x="1751" y="1501"/>
                    </a:cubicBezTo>
                    <a:lnTo>
                      <a:pt x="1751" y="608"/>
                    </a:lnTo>
                    <a:lnTo>
                      <a:pt x="2108" y="299"/>
                    </a:lnTo>
                    <a:cubicBezTo>
                      <a:pt x="2203" y="239"/>
                      <a:pt x="2203" y="144"/>
                      <a:pt x="2144" y="60"/>
                    </a:cubicBezTo>
                    <a:cubicBezTo>
                      <a:pt x="2111" y="22"/>
                      <a:pt x="2062" y="1"/>
                      <a:pt x="20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2470;p46">
                <a:extLst>
                  <a:ext uri="{FF2B5EF4-FFF2-40B4-BE49-F238E27FC236}">
                    <a16:creationId xmlns:a16="http://schemas.microsoft.com/office/drawing/2014/main" id="{42F46BC7-97F4-2BE6-0B39-959D9073BC0E}"/>
                  </a:ext>
                </a:extLst>
              </p:cNvPr>
              <p:cNvSpPr/>
              <p:nvPr/>
            </p:nvSpPr>
            <p:spPr>
              <a:xfrm>
                <a:off x="1371622" y="3605254"/>
                <a:ext cx="70208" cy="55810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1752" extrusionOk="0">
                    <a:moveTo>
                      <a:pt x="1417" y="358"/>
                    </a:moveTo>
                    <a:lnTo>
                      <a:pt x="1417" y="489"/>
                    </a:lnTo>
                    <a:lnTo>
                      <a:pt x="1072" y="787"/>
                    </a:lnTo>
                    <a:lnTo>
                      <a:pt x="905" y="608"/>
                    </a:lnTo>
                    <a:cubicBezTo>
                      <a:pt x="874" y="571"/>
                      <a:pt x="827" y="553"/>
                      <a:pt x="779" y="553"/>
                    </a:cubicBezTo>
                    <a:cubicBezTo>
                      <a:pt x="734" y="553"/>
                      <a:pt x="690" y="568"/>
                      <a:pt x="655" y="596"/>
                    </a:cubicBezTo>
                    <a:cubicBezTo>
                      <a:pt x="584" y="644"/>
                      <a:pt x="584" y="775"/>
                      <a:pt x="632" y="846"/>
                    </a:cubicBezTo>
                    <a:lnTo>
                      <a:pt x="917" y="1144"/>
                    </a:lnTo>
                    <a:cubicBezTo>
                      <a:pt x="953" y="1192"/>
                      <a:pt x="989" y="1203"/>
                      <a:pt x="1048" y="1203"/>
                    </a:cubicBezTo>
                    <a:cubicBezTo>
                      <a:pt x="1096" y="1203"/>
                      <a:pt x="1132" y="1192"/>
                      <a:pt x="1167" y="1156"/>
                    </a:cubicBezTo>
                    <a:lnTo>
                      <a:pt x="1429" y="953"/>
                    </a:lnTo>
                    <a:lnTo>
                      <a:pt x="1417" y="1406"/>
                    </a:lnTo>
                    <a:lnTo>
                      <a:pt x="358" y="1406"/>
                    </a:lnTo>
                    <a:lnTo>
                      <a:pt x="358" y="358"/>
                    </a:lnTo>
                    <a:close/>
                    <a:moveTo>
                      <a:pt x="263" y="1"/>
                    </a:moveTo>
                    <a:cubicBezTo>
                      <a:pt x="120" y="1"/>
                      <a:pt x="1" y="120"/>
                      <a:pt x="1" y="263"/>
                    </a:cubicBezTo>
                    <a:lnTo>
                      <a:pt x="1" y="1489"/>
                    </a:lnTo>
                    <a:cubicBezTo>
                      <a:pt x="1" y="1632"/>
                      <a:pt x="120" y="1751"/>
                      <a:pt x="263" y="1751"/>
                    </a:cubicBezTo>
                    <a:lnTo>
                      <a:pt x="1489" y="1751"/>
                    </a:lnTo>
                    <a:cubicBezTo>
                      <a:pt x="1632" y="1751"/>
                      <a:pt x="1751" y="1632"/>
                      <a:pt x="1751" y="1489"/>
                    </a:cubicBezTo>
                    <a:lnTo>
                      <a:pt x="1751" y="632"/>
                    </a:lnTo>
                    <a:lnTo>
                      <a:pt x="2108" y="322"/>
                    </a:lnTo>
                    <a:cubicBezTo>
                      <a:pt x="2191" y="263"/>
                      <a:pt x="2203" y="144"/>
                      <a:pt x="2132" y="72"/>
                    </a:cubicBezTo>
                    <a:cubicBezTo>
                      <a:pt x="2107" y="47"/>
                      <a:pt x="2062" y="32"/>
                      <a:pt x="2014" y="32"/>
                    </a:cubicBezTo>
                    <a:cubicBezTo>
                      <a:pt x="1972" y="32"/>
                      <a:pt x="1927" y="44"/>
                      <a:pt x="1894" y="72"/>
                    </a:cubicBezTo>
                    <a:lnTo>
                      <a:pt x="1739" y="191"/>
                    </a:lnTo>
                    <a:cubicBezTo>
                      <a:pt x="1715" y="84"/>
                      <a:pt x="1608" y="1"/>
                      <a:pt x="14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5" name="Google Shape;2271;p44">
            <a:extLst>
              <a:ext uri="{FF2B5EF4-FFF2-40B4-BE49-F238E27FC236}">
                <a16:creationId xmlns:a16="http://schemas.microsoft.com/office/drawing/2014/main" id="{7EAD7FEA-EC4A-40CC-EADF-A085A31EAB97}"/>
              </a:ext>
            </a:extLst>
          </p:cNvPr>
          <p:cNvSpPr/>
          <p:nvPr/>
        </p:nvSpPr>
        <p:spPr>
          <a:xfrm>
            <a:off x="7658097" y="4119817"/>
            <a:ext cx="2650173" cy="2561291"/>
          </a:xfrm>
          <a:custGeom>
            <a:avLst/>
            <a:gdLst/>
            <a:ahLst/>
            <a:cxnLst/>
            <a:rect l="l" t="t" r="r" b="b"/>
            <a:pathLst>
              <a:path w="48096" h="47457" extrusionOk="0">
                <a:moveTo>
                  <a:pt x="34230" y="0"/>
                </a:moveTo>
                <a:lnTo>
                  <a:pt x="1" y="1551"/>
                </a:lnTo>
                <a:lnTo>
                  <a:pt x="2190" y="47456"/>
                </a:lnTo>
                <a:lnTo>
                  <a:pt x="48095" y="45518"/>
                </a:lnTo>
                <a:lnTo>
                  <a:pt x="46750" y="9259"/>
                </a:lnTo>
                <a:lnTo>
                  <a:pt x="37651" y="1209"/>
                </a:lnTo>
                <a:lnTo>
                  <a:pt x="37286" y="935"/>
                </a:lnTo>
                <a:lnTo>
                  <a:pt x="36898" y="661"/>
                </a:lnTo>
                <a:lnTo>
                  <a:pt x="36488" y="456"/>
                </a:lnTo>
                <a:lnTo>
                  <a:pt x="36077" y="274"/>
                </a:lnTo>
                <a:lnTo>
                  <a:pt x="35621" y="160"/>
                </a:lnTo>
                <a:lnTo>
                  <a:pt x="35165" y="69"/>
                </a:lnTo>
                <a:lnTo>
                  <a:pt x="34709" y="23"/>
                </a:lnTo>
                <a:lnTo>
                  <a:pt x="34230" y="0"/>
                </a:lnTo>
                <a:close/>
              </a:path>
            </a:pathLst>
          </a:custGeom>
          <a:solidFill>
            <a:srgbClr val="70CC6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مربع نص 25">
            <a:extLst>
              <a:ext uri="{FF2B5EF4-FFF2-40B4-BE49-F238E27FC236}">
                <a16:creationId xmlns:a16="http://schemas.microsoft.com/office/drawing/2014/main" id="{D736D75A-2921-830D-250D-761A0FD9A09C}"/>
              </a:ext>
            </a:extLst>
          </p:cNvPr>
          <p:cNvSpPr txBox="1"/>
          <p:nvPr/>
        </p:nvSpPr>
        <p:spPr>
          <a:xfrm rot="21442574">
            <a:off x="7815100" y="4522470"/>
            <a:ext cx="2307092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1" dirty="0"/>
              <a:t>Giving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advice</a:t>
            </a:r>
            <a:r>
              <a:rPr lang="en-US" b="1" dirty="0"/>
              <a:t> about the past to someone else.</a:t>
            </a:r>
          </a:p>
          <a:p>
            <a:pPr algn="l"/>
            <a:r>
              <a:rPr lang="en-US" b="1" dirty="0"/>
              <a:t>Or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regretting</a:t>
            </a:r>
            <a:r>
              <a:rPr lang="en-US" b="1" dirty="0"/>
              <a:t> what you did or didn’t do</a:t>
            </a:r>
            <a:endParaRPr lang="ar-SA" b="1" dirty="0"/>
          </a:p>
        </p:txBody>
      </p:sp>
      <p:sp>
        <p:nvSpPr>
          <p:cNvPr id="27" name="Google Shape;2531;p49">
            <a:extLst>
              <a:ext uri="{FF2B5EF4-FFF2-40B4-BE49-F238E27FC236}">
                <a16:creationId xmlns:a16="http://schemas.microsoft.com/office/drawing/2014/main" id="{5D54906C-EFCE-44E6-0A84-C6C743419DDC}"/>
              </a:ext>
            </a:extLst>
          </p:cNvPr>
          <p:cNvSpPr/>
          <p:nvPr/>
        </p:nvSpPr>
        <p:spPr>
          <a:xfrm rot="13945044">
            <a:off x="5250591" y="4981688"/>
            <a:ext cx="2284929" cy="1133134"/>
          </a:xfrm>
          <a:custGeom>
            <a:avLst/>
            <a:gdLst/>
            <a:ahLst/>
            <a:cxnLst/>
            <a:rect l="l" t="t" r="r" b="b"/>
            <a:pathLst>
              <a:path w="89188" h="26094" extrusionOk="0">
                <a:moveTo>
                  <a:pt x="89188" y="0"/>
                </a:moveTo>
                <a:cubicBezTo>
                  <a:pt x="82629" y="13118"/>
                  <a:pt x="60580" y="9303"/>
                  <a:pt x="45957" y="8179"/>
                </a:cubicBezTo>
                <a:cubicBezTo>
                  <a:pt x="34401" y="7291"/>
                  <a:pt x="22290" y="7240"/>
                  <a:pt x="11295" y="10905"/>
                </a:cubicBezTo>
                <a:cubicBezTo>
                  <a:pt x="5309" y="12900"/>
                  <a:pt x="1734" y="20027"/>
                  <a:pt x="0" y="26094"/>
                </a:cubicBezTo>
              </a:path>
            </a:pathLst>
          </a:custGeom>
          <a:noFill/>
          <a:ln w="9525" cap="flat" cmpd="sng">
            <a:solidFill>
              <a:srgbClr val="E85D85"/>
            </a:solidFill>
            <a:prstDash val="solid"/>
            <a:round/>
            <a:headEnd type="none" w="lg" len="lg"/>
            <a:tailEnd type="stealth" w="lg" len="lg"/>
          </a:ln>
        </p:spPr>
      </p:sp>
    </p:spTree>
    <p:extLst>
      <p:ext uri="{BB962C8B-B14F-4D97-AF65-F5344CB8AC3E}">
        <p14:creationId xmlns:p14="http://schemas.microsoft.com/office/powerpoint/2010/main" val="1120201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oogle Shape;1744;p31">
            <a:extLst>
              <a:ext uri="{FF2B5EF4-FFF2-40B4-BE49-F238E27FC236}">
                <a16:creationId xmlns:a16="http://schemas.microsoft.com/office/drawing/2014/main" id="{C21B4552-1178-A79C-7A88-DDFD528F9D7E}"/>
              </a:ext>
            </a:extLst>
          </p:cNvPr>
          <p:cNvGrpSpPr/>
          <p:nvPr/>
        </p:nvGrpSpPr>
        <p:grpSpPr>
          <a:xfrm>
            <a:off x="1383891" y="286509"/>
            <a:ext cx="1941200" cy="1801851"/>
            <a:chOff x="2172358" y="5517789"/>
            <a:chExt cx="571831" cy="626072"/>
          </a:xfrm>
        </p:grpSpPr>
        <p:sp>
          <p:nvSpPr>
            <p:cNvPr id="5" name="Google Shape;1745;p31">
              <a:extLst>
                <a:ext uri="{FF2B5EF4-FFF2-40B4-BE49-F238E27FC236}">
                  <a16:creationId xmlns:a16="http://schemas.microsoft.com/office/drawing/2014/main" id="{D269C3EB-5894-6E01-A868-7118606B9D60}"/>
                </a:ext>
              </a:extLst>
            </p:cNvPr>
            <p:cNvSpPr/>
            <p:nvPr/>
          </p:nvSpPr>
          <p:spPr>
            <a:xfrm>
              <a:off x="2172358" y="5572023"/>
              <a:ext cx="571831" cy="571838"/>
            </a:xfrm>
            <a:custGeom>
              <a:avLst/>
              <a:gdLst/>
              <a:ahLst/>
              <a:cxnLst/>
              <a:rect l="l" t="t" r="r" b="b"/>
              <a:pathLst>
                <a:path w="78119" h="78120" extrusionOk="0">
                  <a:moveTo>
                    <a:pt x="37046" y="1"/>
                  </a:moveTo>
                  <a:lnTo>
                    <a:pt x="35113" y="162"/>
                  </a:lnTo>
                  <a:lnTo>
                    <a:pt x="33180" y="484"/>
                  </a:lnTo>
                  <a:lnTo>
                    <a:pt x="31247" y="806"/>
                  </a:lnTo>
                  <a:lnTo>
                    <a:pt x="29315" y="1289"/>
                  </a:lnTo>
                  <a:lnTo>
                    <a:pt x="27543" y="1773"/>
                  </a:lnTo>
                  <a:lnTo>
                    <a:pt x="23838" y="3061"/>
                  </a:lnTo>
                  <a:lnTo>
                    <a:pt x="20456" y="4672"/>
                  </a:lnTo>
                  <a:lnTo>
                    <a:pt x="17234" y="6766"/>
                  </a:lnTo>
                  <a:lnTo>
                    <a:pt x="14335" y="8860"/>
                  </a:lnTo>
                  <a:lnTo>
                    <a:pt x="11436" y="11437"/>
                  </a:lnTo>
                  <a:lnTo>
                    <a:pt x="9020" y="14175"/>
                  </a:lnTo>
                  <a:lnTo>
                    <a:pt x="6765" y="17235"/>
                  </a:lnTo>
                  <a:lnTo>
                    <a:pt x="4832" y="20457"/>
                  </a:lnTo>
                  <a:lnTo>
                    <a:pt x="3060" y="23839"/>
                  </a:lnTo>
                  <a:lnTo>
                    <a:pt x="1772" y="27383"/>
                  </a:lnTo>
                  <a:lnTo>
                    <a:pt x="1289" y="29315"/>
                  </a:lnTo>
                  <a:lnTo>
                    <a:pt x="805" y="31248"/>
                  </a:lnTo>
                  <a:lnTo>
                    <a:pt x="483" y="33181"/>
                  </a:lnTo>
                  <a:lnTo>
                    <a:pt x="322" y="35114"/>
                  </a:lnTo>
                  <a:lnTo>
                    <a:pt x="161" y="37047"/>
                  </a:lnTo>
                  <a:lnTo>
                    <a:pt x="0" y="39141"/>
                  </a:lnTo>
                  <a:lnTo>
                    <a:pt x="161" y="41073"/>
                  </a:lnTo>
                  <a:lnTo>
                    <a:pt x="322" y="43006"/>
                  </a:lnTo>
                  <a:lnTo>
                    <a:pt x="483" y="45100"/>
                  </a:lnTo>
                  <a:lnTo>
                    <a:pt x="805" y="46872"/>
                  </a:lnTo>
                  <a:lnTo>
                    <a:pt x="1289" y="48805"/>
                  </a:lnTo>
                  <a:lnTo>
                    <a:pt x="1772" y="50737"/>
                  </a:lnTo>
                  <a:lnTo>
                    <a:pt x="3060" y="54281"/>
                  </a:lnTo>
                  <a:lnTo>
                    <a:pt x="4832" y="57663"/>
                  </a:lnTo>
                  <a:lnTo>
                    <a:pt x="6765" y="60885"/>
                  </a:lnTo>
                  <a:lnTo>
                    <a:pt x="9020" y="63945"/>
                  </a:lnTo>
                  <a:lnTo>
                    <a:pt x="11436" y="66683"/>
                  </a:lnTo>
                  <a:lnTo>
                    <a:pt x="14335" y="69260"/>
                  </a:lnTo>
                  <a:lnTo>
                    <a:pt x="17234" y="71515"/>
                  </a:lnTo>
                  <a:lnTo>
                    <a:pt x="20456" y="73448"/>
                  </a:lnTo>
                  <a:lnTo>
                    <a:pt x="23838" y="75059"/>
                  </a:lnTo>
                  <a:lnTo>
                    <a:pt x="27543" y="76347"/>
                  </a:lnTo>
                  <a:lnTo>
                    <a:pt x="29315" y="76831"/>
                  </a:lnTo>
                  <a:lnTo>
                    <a:pt x="31247" y="77314"/>
                  </a:lnTo>
                  <a:lnTo>
                    <a:pt x="33180" y="77636"/>
                  </a:lnTo>
                  <a:lnTo>
                    <a:pt x="35113" y="77958"/>
                  </a:lnTo>
                  <a:lnTo>
                    <a:pt x="37046" y="78119"/>
                  </a:lnTo>
                  <a:lnTo>
                    <a:pt x="41073" y="78119"/>
                  </a:lnTo>
                  <a:lnTo>
                    <a:pt x="43166" y="77958"/>
                  </a:lnTo>
                  <a:lnTo>
                    <a:pt x="45099" y="77636"/>
                  </a:lnTo>
                  <a:lnTo>
                    <a:pt x="47032" y="77314"/>
                  </a:lnTo>
                  <a:lnTo>
                    <a:pt x="48804" y="76831"/>
                  </a:lnTo>
                  <a:lnTo>
                    <a:pt x="50737" y="76347"/>
                  </a:lnTo>
                  <a:lnTo>
                    <a:pt x="54280" y="75059"/>
                  </a:lnTo>
                  <a:lnTo>
                    <a:pt x="57663" y="73448"/>
                  </a:lnTo>
                  <a:lnTo>
                    <a:pt x="60884" y="71515"/>
                  </a:lnTo>
                  <a:lnTo>
                    <a:pt x="63944" y="69260"/>
                  </a:lnTo>
                  <a:lnTo>
                    <a:pt x="66682" y="66683"/>
                  </a:lnTo>
                  <a:lnTo>
                    <a:pt x="69259" y="63945"/>
                  </a:lnTo>
                  <a:lnTo>
                    <a:pt x="71514" y="60885"/>
                  </a:lnTo>
                  <a:lnTo>
                    <a:pt x="73447" y="57663"/>
                  </a:lnTo>
                  <a:lnTo>
                    <a:pt x="75058" y="54281"/>
                  </a:lnTo>
                  <a:lnTo>
                    <a:pt x="76346" y="50737"/>
                  </a:lnTo>
                  <a:lnTo>
                    <a:pt x="76991" y="48805"/>
                  </a:lnTo>
                  <a:lnTo>
                    <a:pt x="77313" y="46872"/>
                  </a:lnTo>
                  <a:lnTo>
                    <a:pt x="77635" y="45100"/>
                  </a:lnTo>
                  <a:lnTo>
                    <a:pt x="77957" y="43006"/>
                  </a:lnTo>
                  <a:lnTo>
                    <a:pt x="78118" y="41073"/>
                  </a:lnTo>
                  <a:lnTo>
                    <a:pt x="78118" y="39141"/>
                  </a:lnTo>
                  <a:lnTo>
                    <a:pt x="78118" y="37047"/>
                  </a:lnTo>
                  <a:lnTo>
                    <a:pt x="77957" y="35114"/>
                  </a:lnTo>
                  <a:lnTo>
                    <a:pt x="77635" y="33181"/>
                  </a:lnTo>
                  <a:lnTo>
                    <a:pt x="77313" y="31248"/>
                  </a:lnTo>
                  <a:lnTo>
                    <a:pt x="76991" y="29315"/>
                  </a:lnTo>
                  <a:lnTo>
                    <a:pt x="76346" y="27383"/>
                  </a:lnTo>
                  <a:lnTo>
                    <a:pt x="75058" y="23839"/>
                  </a:lnTo>
                  <a:lnTo>
                    <a:pt x="73447" y="20457"/>
                  </a:lnTo>
                  <a:lnTo>
                    <a:pt x="71514" y="17235"/>
                  </a:lnTo>
                  <a:lnTo>
                    <a:pt x="69259" y="14175"/>
                  </a:lnTo>
                  <a:lnTo>
                    <a:pt x="66682" y="11437"/>
                  </a:lnTo>
                  <a:lnTo>
                    <a:pt x="63944" y="8860"/>
                  </a:lnTo>
                  <a:lnTo>
                    <a:pt x="60884" y="6766"/>
                  </a:lnTo>
                  <a:lnTo>
                    <a:pt x="57663" y="4672"/>
                  </a:lnTo>
                  <a:lnTo>
                    <a:pt x="54280" y="3061"/>
                  </a:lnTo>
                  <a:lnTo>
                    <a:pt x="50737" y="1773"/>
                  </a:lnTo>
                  <a:lnTo>
                    <a:pt x="48804" y="1289"/>
                  </a:lnTo>
                  <a:lnTo>
                    <a:pt x="47032" y="806"/>
                  </a:lnTo>
                  <a:lnTo>
                    <a:pt x="45099" y="484"/>
                  </a:lnTo>
                  <a:lnTo>
                    <a:pt x="43166" y="162"/>
                  </a:lnTo>
                  <a:lnTo>
                    <a:pt x="41073" y="1"/>
                  </a:lnTo>
                  <a:close/>
                </a:path>
              </a:pathLst>
            </a:custGeom>
            <a:solidFill>
              <a:srgbClr val="000000">
                <a:alpha val="318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" name="Google Shape;1746;p31">
              <a:extLst>
                <a:ext uri="{FF2B5EF4-FFF2-40B4-BE49-F238E27FC236}">
                  <a16:creationId xmlns:a16="http://schemas.microsoft.com/office/drawing/2014/main" id="{97150D8C-1226-5FAF-4F1E-74720F291B26}"/>
                </a:ext>
              </a:extLst>
            </p:cNvPr>
            <p:cNvSpPr/>
            <p:nvPr/>
          </p:nvSpPr>
          <p:spPr>
            <a:xfrm>
              <a:off x="2172358" y="5517789"/>
              <a:ext cx="571831" cy="571831"/>
            </a:xfrm>
            <a:custGeom>
              <a:avLst/>
              <a:gdLst/>
              <a:ahLst/>
              <a:cxnLst/>
              <a:rect l="l" t="t" r="r" b="b"/>
              <a:pathLst>
                <a:path w="78119" h="78119" extrusionOk="0">
                  <a:moveTo>
                    <a:pt x="37046" y="1"/>
                  </a:moveTo>
                  <a:lnTo>
                    <a:pt x="35113" y="162"/>
                  </a:lnTo>
                  <a:lnTo>
                    <a:pt x="33180" y="484"/>
                  </a:lnTo>
                  <a:lnTo>
                    <a:pt x="31247" y="806"/>
                  </a:lnTo>
                  <a:lnTo>
                    <a:pt x="29315" y="1289"/>
                  </a:lnTo>
                  <a:lnTo>
                    <a:pt x="27382" y="1773"/>
                  </a:lnTo>
                  <a:lnTo>
                    <a:pt x="23838" y="3061"/>
                  </a:lnTo>
                  <a:lnTo>
                    <a:pt x="20456" y="4672"/>
                  </a:lnTo>
                  <a:lnTo>
                    <a:pt x="17234" y="6605"/>
                  </a:lnTo>
                  <a:lnTo>
                    <a:pt x="14174" y="8860"/>
                  </a:lnTo>
                  <a:lnTo>
                    <a:pt x="11436" y="11437"/>
                  </a:lnTo>
                  <a:lnTo>
                    <a:pt x="8859" y="14175"/>
                  </a:lnTo>
                  <a:lnTo>
                    <a:pt x="6604" y="17235"/>
                  </a:lnTo>
                  <a:lnTo>
                    <a:pt x="4671" y="20456"/>
                  </a:lnTo>
                  <a:lnTo>
                    <a:pt x="3060" y="23839"/>
                  </a:lnTo>
                  <a:lnTo>
                    <a:pt x="1772" y="27382"/>
                  </a:lnTo>
                  <a:lnTo>
                    <a:pt x="1289" y="29315"/>
                  </a:lnTo>
                  <a:lnTo>
                    <a:pt x="805" y="31248"/>
                  </a:lnTo>
                  <a:lnTo>
                    <a:pt x="483" y="33020"/>
                  </a:lnTo>
                  <a:lnTo>
                    <a:pt x="161" y="35114"/>
                  </a:lnTo>
                  <a:lnTo>
                    <a:pt x="0" y="37046"/>
                  </a:lnTo>
                  <a:lnTo>
                    <a:pt x="0" y="38979"/>
                  </a:lnTo>
                  <a:lnTo>
                    <a:pt x="0" y="41073"/>
                  </a:lnTo>
                  <a:lnTo>
                    <a:pt x="161" y="43006"/>
                  </a:lnTo>
                  <a:lnTo>
                    <a:pt x="483" y="44939"/>
                  </a:lnTo>
                  <a:lnTo>
                    <a:pt x="805" y="46872"/>
                  </a:lnTo>
                  <a:lnTo>
                    <a:pt x="1289" y="48804"/>
                  </a:lnTo>
                  <a:lnTo>
                    <a:pt x="1772" y="50576"/>
                  </a:lnTo>
                  <a:lnTo>
                    <a:pt x="3060" y="54281"/>
                  </a:lnTo>
                  <a:lnTo>
                    <a:pt x="4671" y="57663"/>
                  </a:lnTo>
                  <a:lnTo>
                    <a:pt x="6604" y="60885"/>
                  </a:lnTo>
                  <a:lnTo>
                    <a:pt x="8859" y="63945"/>
                  </a:lnTo>
                  <a:lnTo>
                    <a:pt x="11436" y="66683"/>
                  </a:lnTo>
                  <a:lnTo>
                    <a:pt x="14174" y="69099"/>
                  </a:lnTo>
                  <a:lnTo>
                    <a:pt x="17234" y="71354"/>
                  </a:lnTo>
                  <a:lnTo>
                    <a:pt x="20456" y="73448"/>
                  </a:lnTo>
                  <a:lnTo>
                    <a:pt x="23838" y="75059"/>
                  </a:lnTo>
                  <a:lnTo>
                    <a:pt x="27382" y="76347"/>
                  </a:lnTo>
                  <a:lnTo>
                    <a:pt x="29315" y="76830"/>
                  </a:lnTo>
                  <a:lnTo>
                    <a:pt x="31247" y="77314"/>
                  </a:lnTo>
                  <a:lnTo>
                    <a:pt x="33180" y="77636"/>
                  </a:lnTo>
                  <a:lnTo>
                    <a:pt x="35113" y="77958"/>
                  </a:lnTo>
                  <a:lnTo>
                    <a:pt x="37046" y="78119"/>
                  </a:lnTo>
                  <a:lnTo>
                    <a:pt x="41073" y="78119"/>
                  </a:lnTo>
                  <a:lnTo>
                    <a:pt x="43005" y="77958"/>
                  </a:lnTo>
                  <a:lnTo>
                    <a:pt x="44938" y="77636"/>
                  </a:lnTo>
                  <a:lnTo>
                    <a:pt x="46871" y="77314"/>
                  </a:lnTo>
                  <a:lnTo>
                    <a:pt x="48804" y="76830"/>
                  </a:lnTo>
                  <a:lnTo>
                    <a:pt x="50737" y="76347"/>
                  </a:lnTo>
                  <a:lnTo>
                    <a:pt x="54280" y="75059"/>
                  </a:lnTo>
                  <a:lnTo>
                    <a:pt x="57663" y="73448"/>
                  </a:lnTo>
                  <a:lnTo>
                    <a:pt x="60884" y="71354"/>
                  </a:lnTo>
                  <a:lnTo>
                    <a:pt x="63944" y="69099"/>
                  </a:lnTo>
                  <a:lnTo>
                    <a:pt x="66682" y="66683"/>
                  </a:lnTo>
                  <a:lnTo>
                    <a:pt x="69259" y="63945"/>
                  </a:lnTo>
                  <a:lnTo>
                    <a:pt x="71514" y="60885"/>
                  </a:lnTo>
                  <a:lnTo>
                    <a:pt x="73447" y="57663"/>
                  </a:lnTo>
                  <a:lnTo>
                    <a:pt x="75058" y="54281"/>
                  </a:lnTo>
                  <a:lnTo>
                    <a:pt x="76346" y="50576"/>
                  </a:lnTo>
                  <a:lnTo>
                    <a:pt x="76830" y="48804"/>
                  </a:lnTo>
                  <a:lnTo>
                    <a:pt x="77313" y="46872"/>
                  </a:lnTo>
                  <a:lnTo>
                    <a:pt x="77635" y="44939"/>
                  </a:lnTo>
                  <a:lnTo>
                    <a:pt x="77957" y="43006"/>
                  </a:lnTo>
                  <a:lnTo>
                    <a:pt x="78118" y="41073"/>
                  </a:lnTo>
                  <a:lnTo>
                    <a:pt x="78118" y="38979"/>
                  </a:lnTo>
                  <a:lnTo>
                    <a:pt x="78118" y="37046"/>
                  </a:lnTo>
                  <a:lnTo>
                    <a:pt x="77957" y="35114"/>
                  </a:lnTo>
                  <a:lnTo>
                    <a:pt x="77635" y="33020"/>
                  </a:lnTo>
                  <a:lnTo>
                    <a:pt x="77313" y="31248"/>
                  </a:lnTo>
                  <a:lnTo>
                    <a:pt x="76830" y="29315"/>
                  </a:lnTo>
                  <a:lnTo>
                    <a:pt x="76346" y="27382"/>
                  </a:lnTo>
                  <a:lnTo>
                    <a:pt x="75058" y="23839"/>
                  </a:lnTo>
                  <a:lnTo>
                    <a:pt x="73447" y="20456"/>
                  </a:lnTo>
                  <a:lnTo>
                    <a:pt x="71514" y="17235"/>
                  </a:lnTo>
                  <a:lnTo>
                    <a:pt x="69259" y="14175"/>
                  </a:lnTo>
                  <a:lnTo>
                    <a:pt x="66682" y="11437"/>
                  </a:lnTo>
                  <a:lnTo>
                    <a:pt x="63944" y="8860"/>
                  </a:lnTo>
                  <a:lnTo>
                    <a:pt x="60884" y="6605"/>
                  </a:lnTo>
                  <a:lnTo>
                    <a:pt x="57663" y="4672"/>
                  </a:lnTo>
                  <a:lnTo>
                    <a:pt x="54280" y="3061"/>
                  </a:lnTo>
                  <a:lnTo>
                    <a:pt x="50737" y="1773"/>
                  </a:lnTo>
                  <a:lnTo>
                    <a:pt x="48804" y="1289"/>
                  </a:lnTo>
                  <a:lnTo>
                    <a:pt x="46871" y="806"/>
                  </a:lnTo>
                  <a:lnTo>
                    <a:pt x="44938" y="484"/>
                  </a:lnTo>
                  <a:lnTo>
                    <a:pt x="43005" y="162"/>
                  </a:lnTo>
                  <a:lnTo>
                    <a:pt x="41073" y="1"/>
                  </a:lnTo>
                  <a:close/>
                </a:path>
              </a:pathLst>
            </a:custGeom>
            <a:solidFill>
              <a:srgbClr val="EB57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9" name="Google Shape;2995;p58">
            <a:extLst>
              <a:ext uri="{FF2B5EF4-FFF2-40B4-BE49-F238E27FC236}">
                <a16:creationId xmlns:a16="http://schemas.microsoft.com/office/drawing/2014/main" id="{7835180F-BCF3-C404-3BB5-83EDC3BCCB63}"/>
              </a:ext>
            </a:extLst>
          </p:cNvPr>
          <p:cNvSpPr txBox="1">
            <a:spLocks/>
          </p:cNvSpPr>
          <p:nvPr/>
        </p:nvSpPr>
        <p:spPr>
          <a:xfrm>
            <a:off x="1522436" y="680107"/>
            <a:ext cx="2370691" cy="88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Boogaloo"/>
              <a:buNone/>
              <a:defRPr sz="5333" b="0" i="0" u="none" strike="noStrike" cap="none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9pPr>
          </a:lstStyle>
          <a:p>
            <a:r>
              <a:rPr lang="en-US" sz="3200" kern="0" dirty="0"/>
              <a:t>Function</a:t>
            </a:r>
            <a:endParaRPr lang="en-US" kern="0" dirty="0"/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D8A4807E-E1B9-2AF7-9F4F-4D949B6A64BF}"/>
              </a:ext>
            </a:extLst>
          </p:cNvPr>
          <p:cNvSpPr txBox="1"/>
          <p:nvPr/>
        </p:nvSpPr>
        <p:spPr>
          <a:xfrm>
            <a:off x="3670933" y="892674"/>
            <a:ext cx="594412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l" rtl="0">
              <a:buFont typeface="Wingdings" panose="05000000000000000000" pitchFamily="2" charset="2"/>
              <a:buChar char="§"/>
            </a:pPr>
            <a:r>
              <a:rPr lang="en-US" sz="2400" b="1" dirty="0"/>
              <a:t>Was/were supposed to + base form</a:t>
            </a: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C3076773-CF08-33A0-8B65-61AC69472E95}"/>
              </a:ext>
            </a:extLst>
          </p:cNvPr>
          <p:cNvSpPr txBox="1"/>
          <p:nvPr/>
        </p:nvSpPr>
        <p:spPr>
          <a:xfrm>
            <a:off x="2518722" y="2352804"/>
            <a:ext cx="817736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000" b="1" dirty="0"/>
              <a:t>Used to express that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an expected action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didn’t happen</a:t>
            </a:r>
            <a:r>
              <a:rPr lang="en-US" sz="2000" b="1" dirty="0"/>
              <a:t>.</a:t>
            </a:r>
          </a:p>
          <a:p>
            <a:pPr algn="l"/>
            <a:endParaRPr lang="en-US" sz="2000" b="1" dirty="0"/>
          </a:p>
          <a:p>
            <a:pPr algn="l"/>
            <a:endParaRPr lang="en-US" sz="2000" b="1" dirty="0"/>
          </a:p>
          <a:p>
            <a:pPr algn="l"/>
            <a:r>
              <a:rPr lang="en-US" sz="2000" b="1" dirty="0"/>
              <a:t>The football game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was supposed to 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start</a:t>
            </a:r>
            <a:r>
              <a:rPr lang="en-US" sz="2000" b="1" dirty="0"/>
              <a:t> at 1:00, but </a:t>
            </a:r>
            <a:r>
              <a:rPr lang="en-US" sz="2000" b="1" u="sng" dirty="0"/>
              <a:t>it was postponed because of the rain.</a:t>
            </a:r>
          </a:p>
          <a:p>
            <a:pPr algn="l"/>
            <a:endParaRPr lang="en-US" sz="2000" b="1" dirty="0"/>
          </a:p>
          <a:p>
            <a:pPr algn="l"/>
            <a:r>
              <a:rPr lang="en-US" sz="2000" b="1" dirty="0"/>
              <a:t>Where were you last night?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You were supposed to 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help</a:t>
            </a:r>
            <a:r>
              <a:rPr lang="en-US" sz="2000" b="1" dirty="0"/>
              <a:t> me with my essay.</a:t>
            </a:r>
            <a:endParaRPr lang="en-US" sz="2800" b="1" i="0" u="none" strike="noStrike" baseline="0" dirty="0">
              <a:latin typeface="ProximaNova-Light"/>
            </a:endParaRPr>
          </a:p>
        </p:txBody>
      </p:sp>
      <p:grpSp>
        <p:nvGrpSpPr>
          <p:cNvPr id="2" name="Google Shape;2457;p46">
            <a:extLst>
              <a:ext uri="{FF2B5EF4-FFF2-40B4-BE49-F238E27FC236}">
                <a16:creationId xmlns:a16="http://schemas.microsoft.com/office/drawing/2014/main" id="{E8EC5911-B1B3-4B01-3E30-69AC7E71D0C7}"/>
              </a:ext>
            </a:extLst>
          </p:cNvPr>
          <p:cNvGrpSpPr/>
          <p:nvPr/>
        </p:nvGrpSpPr>
        <p:grpSpPr>
          <a:xfrm>
            <a:off x="1930263" y="3324849"/>
            <a:ext cx="548700" cy="548700"/>
            <a:chOff x="4297625" y="3817250"/>
            <a:chExt cx="548700" cy="548700"/>
          </a:xfrm>
        </p:grpSpPr>
        <p:sp>
          <p:nvSpPr>
            <p:cNvPr id="12" name="Google Shape;2458;p46">
              <a:extLst>
                <a:ext uri="{FF2B5EF4-FFF2-40B4-BE49-F238E27FC236}">
                  <a16:creationId xmlns:a16="http://schemas.microsoft.com/office/drawing/2014/main" id="{2A0BE964-6CAE-AB6A-D4AF-C15891450FCC}"/>
                </a:ext>
              </a:extLst>
            </p:cNvPr>
            <p:cNvSpPr/>
            <p:nvPr/>
          </p:nvSpPr>
          <p:spPr>
            <a:xfrm>
              <a:off x="4297625" y="3817250"/>
              <a:ext cx="548700" cy="548700"/>
            </a:xfrm>
            <a:prstGeom prst="ellipse">
              <a:avLst/>
            </a:prstGeom>
            <a:solidFill>
              <a:srgbClr val="6DE8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" name="Google Shape;2459;p46">
              <a:extLst>
                <a:ext uri="{FF2B5EF4-FFF2-40B4-BE49-F238E27FC236}">
                  <a16:creationId xmlns:a16="http://schemas.microsoft.com/office/drawing/2014/main" id="{B063D93D-08D4-9279-9FE8-DDBFC1BC71B3}"/>
                </a:ext>
              </a:extLst>
            </p:cNvPr>
            <p:cNvGrpSpPr/>
            <p:nvPr/>
          </p:nvGrpSpPr>
          <p:grpSpPr>
            <a:xfrm>
              <a:off x="4436382" y="3900055"/>
              <a:ext cx="271213" cy="383088"/>
              <a:chOff x="1333682" y="3344330"/>
              <a:chExt cx="271213" cy="383088"/>
            </a:xfrm>
          </p:grpSpPr>
          <p:sp>
            <p:nvSpPr>
              <p:cNvPr id="14" name="Google Shape;2460;p46">
                <a:extLst>
                  <a:ext uri="{FF2B5EF4-FFF2-40B4-BE49-F238E27FC236}">
                    <a16:creationId xmlns:a16="http://schemas.microsoft.com/office/drawing/2014/main" id="{FCA4C2D1-B40E-9333-398B-7BD8FE0B40C3}"/>
                  </a:ext>
                </a:extLst>
              </p:cNvPr>
              <p:cNvSpPr/>
              <p:nvPr/>
            </p:nvSpPr>
            <p:spPr>
              <a:xfrm>
                <a:off x="1334065" y="3377332"/>
                <a:ext cx="270831" cy="350086"/>
              </a:xfrm>
              <a:custGeom>
                <a:avLst/>
                <a:gdLst/>
                <a:ahLst/>
                <a:cxnLst/>
                <a:rect l="l" t="t" r="r" b="b"/>
                <a:pathLst>
                  <a:path w="8502" h="10990" extrusionOk="0">
                    <a:moveTo>
                      <a:pt x="6502" y="0"/>
                    </a:moveTo>
                    <a:cubicBezTo>
                      <a:pt x="6406" y="0"/>
                      <a:pt x="6323" y="84"/>
                      <a:pt x="6323" y="191"/>
                    </a:cubicBezTo>
                    <a:cubicBezTo>
                      <a:pt x="6323" y="286"/>
                      <a:pt x="6406" y="369"/>
                      <a:pt x="6502" y="369"/>
                    </a:cubicBezTo>
                    <a:lnTo>
                      <a:pt x="7276" y="369"/>
                    </a:lnTo>
                    <a:cubicBezTo>
                      <a:pt x="7383" y="369"/>
                      <a:pt x="7454" y="441"/>
                      <a:pt x="7454" y="548"/>
                    </a:cubicBezTo>
                    <a:lnTo>
                      <a:pt x="7454" y="9490"/>
                    </a:lnTo>
                    <a:cubicBezTo>
                      <a:pt x="7454" y="9597"/>
                      <a:pt x="7383" y="9668"/>
                      <a:pt x="7276" y="9668"/>
                    </a:cubicBezTo>
                    <a:lnTo>
                      <a:pt x="537" y="9668"/>
                    </a:lnTo>
                    <a:cubicBezTo>
                      <a:pt x="429" y="9668"/>
                      <a:pt x="358" y="9597"/>
                      <a:pt x="358" y="9490"/>
                    </a:cubicBezTo>
                    <a:lnTo>
                      <a:pt x="358" y="8775"/>
                    </a:lnTo>
                    <a:cubicBezTo>
                      <a:pt x="358" y="8668"/>
                      <a:pt x="287" y="8597"/>
                      <a:pt x="179" y="8597"/>
                    </a:cubicBezTo>
                    <a:cubicBezTo>
                      <a:pt x="72" y="8597"/>
                      <a:pt x="1" y="8668"/>
                      <a:pt x="1" y="8775"/>
                    </a:cubicBezTo>
                    <a:lnTo>
                      <a:pt x="1" y="9490"/>
                    </a:lnTo>
                    <a:cubicBezTo>
                      <a:pt x="1" y="9787"/>
                      <a:pt x="239" y="10013"/>
                      <a:pt x="525" y="10013"/>
                    </a:cubicBezTo>
                    <a:lnTo>
                      <a:pt x="703" y="10013"/>
                    </a:lnTo>
                    <a:lnTo>
                      <a:pt x="703" y="10466"/>
                    </a:lnTo>
                    <a:cubicBezTo>
                      <a:pt x="703" y="10763"/>
                      <a:pt x="941" y="10990"/>
                      <a:pt x="1227" y="10990"/>
                    </a:cubicBezTo>
                    <a:lnTo>
                      <a:pt x="7966" y="10990"/>
                    </a:lnTo>
                    <a:cubicBezTo>
                      <a:pt x="8264" y="10990"/>
                      <a:pt x="8490" y="10752"/>
                      <a:pt x="8490" y="10466"/>
                    </a:cubicBezTo>
                    <a:lnTo>
                      <a:pt x="8490" y="10252"/>
                    </a:lnTo>
                    <a:cubicBezTo>
                      <a:pt x="8490" y="10144"/>
                      <a:pt x="8407" y="10073"/>
                      <a:pt x="8311" y="10073"/>
                    </a:cubicBezTo>
                    <a:cubicBezTo>
                      <a:pt x="8204" y="10073"/>
                      <a:pt x="8133" y="10144"/>
                      <a:pt x="8133" y="10252"/>
                    </a:cubicBezTo>
                    <a:lnTo>
                      <a:pt x="8133" y="10466"/>
                    </a:lnTo>
                    <a:cubicBezTo>
                      <a:pt x="8133" y="10573"/>
                      <a:pt x="8049" y="10644"/>
                      <a:pt x="7954" y="10644"/>
                    </a:cubicBezTo>
                    <a:lnTo>
                      <a:pt x="1203" y="10644"/>
                    </a:lnTo>
                    <a:cubicBezTo>
                      <a:pt x="1108" y="10644"/>
                      <a:pt x="1025" y="10573"/>
                      <a:pt x="1025" y="10466"/>
                    </a:cubicBezTo>
                    <a:lnTo>
                      <a:pt x="1025" y="10013"/>
                    </a:lnTo>
                    <a:lnTo>
                      <a:pt x="7264" y="10013"/>
                    </a:lnTo>
                    <a:cubicBezTo>
                      <a:pt x="7561" y="10013"/>
                      <a:pt x="7788" y="9775"/>
                      <a:pt x="7788" y="9490"/>
                    </a:cubicBezTo>
                    <a:lnTo>
                      <a:pt x="7788" y="1358"/>
                    </a:lnTo>
                    <a:lnTo>
                      <a:pt x="7966" y="1358"/>
                    </a:lnTo>
                    <a:cubicBezTo>
                      <a:pt x="8061" y="1358"/>
                      <a:pt x="8145" y="1441"/>
                      <a:pt x="8145" y="1536"/>
                    </a:cubicBezTo>
                    <a:lnTo>
                      <a:pt x="8145" y="9501"/>
                    </a:lnTo>
                    <a:cubicBezTo>
                      <a:pt x="8145" y="9573"/>
                      <a:pt x="8228" y="9656"/>
                      <a:pt x="8323" y="9656"/>
                    </a:cubicBezTo>
                    <a:cubicBezTo>
                      <a:pt x="8430" y="9656"/>
                      <a:pt x="8502" y="9573"/>
                      <a:pt x="8502" y="9478"/>
                    </a:cubicBezTo>
                    <a:lnTo>
                      <a:pt x="8502" y="1512"/>
                    </a:lnTo>
                    <a:cubicBezTo>
                      <a:pt x="8502" y="1215"/>
                      <a:pt x="8264" y="988"/>
                      <a:pt x="7978" y="988"/>
                    </a:cubicBezTo>
                    <a:lnTo>
                      <a:pt x="7799" y="988"/>
                    </a:lnTo>
                    <a:lnTo>
                      <a:pt x="7799" y="524"/>
                    </a:lnTo>
                    <a:cubicBezTo>
                      <a:pt x="7799" y="226"/>
                      <a:pt x="7561" y="0"/>
                      <a:pt x="727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2461;p46">
                <a:extLst>
                  <a:ext uri="{FF2B5EF4-FFF2-40B4-BE49-F238E27FC236}">
                    <a16:creationId xmlns:a16="http://schemas.microsoft.com/office/drawing/2014/main" id="{7E3A31F8-E087-A537-0704-14E04BCA0A02}"/>
                  </a:ext>
                </a:extLst>
              </p:cNvPr>
              <p:cNvSpPr/>
              <p:nvPr/>
            </p:nvSpPr>
            <p:spPr>
              <a:xfrm>
                <a:off x="1333682" y="3344330"/>
                <a:ext cx="189697" cy="292461"/>
              </a:xfrm>
              <a:custGeom>
                <a:avLst/>
                <a:gdLst/>
                <a:ahLst/>
                <a:cxnLst/>
                <a:rect l="l" t="t" r="r" b="b"/>
                <a:pathLst>
                  <a:path w="5955" h="9181" extrusionOk="0">
                    <a:moveTo>
                      <a:pt x="2430" y="370"/>
                    </a:moveTo>
                    <a:cubicBezTo>
                      <a:pt x="2489" y="370"/>
                      <a:pt x="2549" y="429"/>
                      <a:pt x="2549" y="489"/>
                    </a:cubicBezTo>
                    <a:lnTo>
                      <a:pt x="2549" y="727"/>
                    </a:lnTo>
                    <a:lnTo>
                      <a:pt x="1858" y="727"/>
                    </a:lnTo>
                    <a:lnTo>
                      <a:pt x="1858" y="489"/>
                    </a:lnTo>
                    <a:cubicBezTo>
                      <a:pt x="1858" y="429"/>
                      <a:pt x="1918" y="370"/>
                      <a:pt x="1977" y="370"/>
                    </a:cubicBezTo>
                    <a:close/>
                    <a:moveTo>
                      <a:pt x="3037" y="1072"/>
                    </a:moveTo>
                    <a:cubicBezTo>
                      <a:pt x="3120" y="1072"/>
                      <a:pt x="3216" y="1143"/>
                      <a:pt x="3216" y="1251"/>
                    </a:cubicBezTo>
                    <a:lnTo>
                      <a:pt x="3216" y="1953"/>
                    </a:lnTo>
                    <a:lnTo>
                      <a:pt x="1215" y="1953"/>
                    </a:lnTo>
                    <a:lnTo>
                      <a:pt x="1215" y="1251"/>
                    </a:lnTo>
                    <a:cubicBezTo>
                      <a:pt x="1203" y="1167"/>
                      <a:pt x="1299" y="1072"/>
                      <a:pt x="1382" y="1072"/>
                    </a:cubicBezTo>
                    <a:close/>
                    <a:moveTo>
                      <a:pt x="1977" y="0"/>
                    </a:moveTo>
                    <a:cubicBezTo>
                      <a:pt x="1727" y="0"/>
                      <a:pt x="1501" y="203"/>
                      <a:pt x="1501" y="477"/>
                    </a:cubicBezTo>
                    <a:lnTo>
                      <a:pt x="1501" y="715"/>
                    </a:lnTo>
                    <a:lnTo>
                      <a:pt x="1370" y="715"/>
                    </a:lnTo>
                    <a:cubicBezTo>
                      <a:pt x="1156" y="715"/>
                      <a:pt x="977" y="834"/>
                      <a:pt x="894" y="1012"/>
                    </a:cubicBezTo>
                    <a:lnTo>
                      <a:pt x="525" y="1012"/>
                    </a:lnTo>
                    <a:cubicBezTo>
                      <a:pt x="227" y="1012"/>
                      <a:pt x="1" y="1251"/>
                      <a:pt x="1" y="1536"/>
                    </a:cubicBezTo>
                    <a:lnTo>
                      <a:pt x="1" y="8990"/>
                    </a:lnTo>
                    <a:cubicBezTo>
                      <a:pt x="13" y="9109"/>
                      <a:pt x="84" y="9180"/>
                      <a:pt x="191" y="9180"/>
                    </a:cubicBezTo>
                    <a:cubicBezTo>
                      <a:pt x="299" y="9180"/>
                      <a:pt x="370" y="9109"/>
                      <a:pt x="370" y="9002"/>
                    </a:cubicBezTo>
                    <a:lnTo>
                      <a:pt x="370" y="1548"/>
                    </a:lnTo>
                    <a:cubicBezTo>
                      <a:pt x="370" y="1441"/>
                      <a:pt x="441" y="1370"/>
                      <a:pt x="549" y="1370"/>
                    </a:cubicBezTo>
                    <a:lnTo>
                      <a:pt x="858" y="1370"/>
                    </a:lnTo>
                    <a:lnTo>
                      <a:pt x="858" y="1965"/>
                    </a:lnTo>
                    <a:cubicBezTo>
                      <a:pt x="858" y="2144"/>
                      <a:pt x="1013" y="2310"/>
                      <a:pt x="1203" y="2310"/>
                    </a:cubicBezTo>
                    <a:lnTo>
                      <a:pt x="3228" y="2310"/>
                    </a:lnTo>
                    <a:cubicBezTo>
                      <a:pt x="3406" y="2310"/>
                      <a:pt x="3573" y="2155"/>
                      <a:pt x="3573" y="1965"/>
                    </a:cubicBezTo>
                    <a:lnTo>
                      <a:pt x="3573" y="1370"/>
                    </a:lnTo>
                    <a:lnTo>
                      <a:pt x="5775" y="1370"/>
                    </a:lnTo>
                    <a:cubicBezTo>
                      <a:pt x="5883" y="1370"/>
                      <a:pt x="5954" y="1298"/>
                      <a:pt x="5954" y="1191"/>
                    </a:cubicBezTo>
                    <a:cubicBezTo>
                      <a:pt x="5954" y="1084"/>
                      <a:pt x="5883" y="1012"/>
                      <a:pt x="5775" y="1012"/>
                    </a:cubicBezTo>
                    <a:lnTo>
                      <a:pt x="3513" y="1012"/>
                    </a:lnTo>
                    <a:cubicBezTo>
                      <a:pt x="3418" y="834"/>
                      <a:pt x="3239" y="715"/>
                      <a:pt x="3037" y="715"/>
                    </a:cubicBezTo>
                    <a:lnTo>
                      <a:pt x="2906" y="715"/>
                    </a:lnTo>
                    <a:lnTo>
                      <a:pt x="2906" y="477"/>
                    </a:lnTo>
                    <a:cubicBezTo>
                      <a:pt x="2906" y="227"/>
                      <a:pt x="2692" y="0"/>
                      <a:pt x="24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2462;p46">
                <a:extLst>
                  <a:ext uri="{FF2B5EF4-FFF2-40B4-BE49-F238E27FC236}">
                    <a16:creationId xmlns:a16="http://schemas.microsoft.com/office/drawing/2014/main" id="{60210841-43F4-CA05-758F-168344C1CABF}"/>
                  </a:ext>
                </a:extLst>
              </p:cNvPr>
              <p:cNvSpPr/>
              <p:nvPr/>
            </p:nvSpPr>
            <p:spPr>
              <a:xfrm>
                <a:off x="1444060" y="3469488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0"/>
                    </a:moveTo>
                    <a:cubicBezTo>
                      <a:pt x="72" y="0"/>
                      <a:pt x="1" y="72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72"/>
                      <a:pt x="3084" y="0"/>
                      <a:pt x="298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2463;p46">
                <a:extLst>
                  <a:ext uri="{FF2B5EF4-FFF2-40B4-BE49-F238E27FC236}">
                    <a16:creationId xmlns:a16="http://schemas.microsoft.com/office/drawing/2014/main" id="{BA261F1F-8711-F5DC-5E2A-4652F8DD7583}"/>
                  </a:ext>
                </a:extLst>
              </p:cNvPr>
              <p:cNvSpPr/>
              <p:nvPr/>
            </p:nvSpPr>
            <p:spPr>
              <a:xfrm>
                <a:off x="1444060" y="3493762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0"/>
                    </a:moveTo>
                    <a:cubicBezTo>
                      <a:pt x="72" y="0"/>
                      <a:pt x="1" y="72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72"/>
                      <a:pt x="3084" y="0"/>
                      <a:pt x="298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2464;p46">
                <a:extLst>
                  <a:ext uri="{FF2B5EF4-FFF2-40B4-BE49-F238E27FC236}">
                    <a16:creationId xmlns:a16="http://schemas.microsoft.com/office/drawing/2014/main" id="{240A347D-62D8-69C7-FB49-97C0ED8F848B}"/>
                  </a:ext>
                </a:extLst>
              </p:cNvPr>
              <p:cNvSpPr/>
              <p:nvPr/>
            </p:nvSpPr>
            <p:spPr>
              <a:xfrm>
                <a:off x="1444060" y="3541927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84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84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2465;p46">
                <a:extLst>
                  <a:ext uri="{FF2B5EF4-FFF2-40B4-BE49-F238E27FC236}">
                    <a16:creationId xmlns:a16="http://schemas.microsoft.com/office/drawing/2014/main" id="{E71DDB5E-FCE4-DAC1-94C1-334E47C44A6C}"/>
                  </a:ext>
                </a:extLst>
              </p:cNvPr>
              <p:cNvSpPr/>
              <p:nvPr/>
            </p:nvSpPr>
            <p:spPr>
              <a:xfrm>
                <a:off x="1444060" y="3565818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72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72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466;p46">
                <a:extLst>
                  <a:ext uri="{FF2B5EF4-FFF2-40B4-BE49-F238E27FC236}">
                    <a16:creationId xmlns:a16="http://schemas.microsoft.com/office/drawing/2014/main" id="{89A20201-D46B-B9E6-D19F-CA11B5547265}"/>
                  </a:ext>
                </a:extLst>
              </p:cNvPr>
              <p:cNvSpPr/>
              <p:nvPr/>
            </p:nvSpPr>
            <p:spPr>
              <a:xfrm>
                <a:off x="1444060" y="3614747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72"/>
                      <a:pt x="1" y="179"/>
                    </a:cubicBezTo>
                    <a:cubicBezTo>
                      <a:pt x="1" y="274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74"/>
                      <a:pt x="3168" y="179"/>
                    </a:cubicBezTo>
                    <a:cubicBezTo>
                      <a:pt x="3168" y="72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467;p46">
                <a:extLst>
                  <a:ext uri="{FF2B5EF4-FFF2-40B4-BE49-F238E27FC236}">
                    <a16:creationId xmlns:a16="http://schemas.microsoft.com/office/drawing/2014/main" id="{66F36BC9-8EE3-1B1F-846D-3E6946368A62}"/>
                  </a:ext>
                </a:extLst>
              </p:cNvPr>
              <p:cNvSpPr/>
              <p:nvPr/>
            </p:nvSpPr>
            <p:spPr>
              <a:xfrm>
                <a:off x="1444060" y="3638256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72"/>
                      <a:pt x="1" y="179"/>
                    </a:cubicBezTo>
                    <a:cubicBezTo>
                      <a:pt x="1" y="287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7"/>
                      <a:pt x="3168" y="179"/>
                    </a:cubicBezTo>
                    <a:cubicBezTo>
                      <a:pt x="3168" y="72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468;p46">
                <a:extLst>
                  <a:ext uri="{FF2B5EF4-FFF2-40B4-BE49-F238E27FC236}">
                    <a16:creationId xmlns:a16="http://schemas.microsoft.com/office/drawing/2014/main" id="{219DD6F1-5E50-8092-3BDC-6F275EB7D0CD}"/>
                  </a:ext>
                </a:extLst>
              </p:cNvPr>
              <p:cNvSpPr/>
              <p:nvPr/>
            </p:nvSpPr>
            <p:spPr>
              <a:xfrm>
                <a:off x="1371622" y="3459454"/>
                <a:ext cx="70208" cy="57084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1792" extrusionOk="0">
                    <a:moveTo>
                      <a:pt x="1417" y="387"/>
                    </a:moveTo>
                    <a:lnTo>
                      <a:pt x="1417" y="470"/>
                    </a:lnTo>
                    <a:lnTo>
                      <a:pt x="1072" y="768"/>
                    </a:lnTo>
                    <a:lnTo>
                      <a:pt x="905" y="589"/>
                    </a:lnTo>
                    <a:cubicBezTo>
                      <a:pt x="873" y="544"/>
                      <a:pt x="823" y="523"/>
                      <a:pt x="773" y="523"/>
                    </a:cubicBezTo>
                    <a:cubicBezTo>
                      <a:pt x="731" y="523"/>
                      <a:pt x="688" y="538"/>
                      <a:pt x="655" y="566"/>
                    </a:cubicBezTo>
                    <a:cubicBezTo>
                      <a:pt x="584" y="625"/>
                      <a:pt x="584" y="744"/>
                      <a:pt x="632" y="827"/>
                    </a:cubicBezTo>
                    <a:lnTo>
                      <a:pt x="917" y="1125"/>
                    </a:lnTo>
                    <a:cubicBezTo>
                      <a:pt x="953" y="1161"/>
                      <a:pt x="989" y="1185"/>
                      <a:pt x="1048" y="1185"/>
                    </a:cubicBezTo>
                    <a:cubicBezTo>
                      <a:pt x="1096" y="1185"/>
                      <a:pt x="1132" y="1161"/>
                      <a:pt x="1167" y="1137"/>
                    </a:cubicBezTo>
                    <a:lnTo>
                      <a:pt x="1429" y="923"/>
                    </a:lnTo>
                    <a:lnTo>
                      <a:pt x="1417" y="1447"/>
                    </a:lnTo>
                    <a:lnTo>
                      <a:pt x="358" y="1447"/>
                    </a:lnTo>
                    <a:lnTo>
                      <a:pt x="358" y="387"/>
                    </a:lnTo>
                    <a:close/>
                    <a:moveTo>
                      <a:pt x="2007" y="1"/>
                    </a:moveTo>
                    <a:cubicBezTo>
                      <a:pt x="1966" y="1"/>
                      <a:pt x="1925" y="17"/>
                      <a:pt x="1894" y="54"/>
                    </a:cubicBezTo>
                    <a:lnTo>
                      <a:pt x="1727" y="185"/>
                    </a:lnTo>
                    <a:cubicBezTo>
                      <a:pt x="1679" y="89"/>
                      <a:pt x="1596" y="30"/>
                      <a:pt x="1489" y="30"/>
                    </a:cubicBezTo>
                    <a:lnTo>
                      <a:pt x="263" y="30"/>
                    </a:lnTo>
                    <a:cubicBezTo>
                      <a:pt x="120" y="30"/>
                      <a:pt x="1" y="149"/>
                      <a:pt x="1" y="304"/>
                    </a:cubicBezTo>
                    <a:lnTo>
                      <a:pt x="1" y="1518"/>
                    </a:lnTo>
                    <a:cubicBezTo>
                      <a:pt x="1" y="1673"/>
                      <a:pt x="120" y="1792"/>
                      <a:pt x="263" y="1792"/>
                    </a:cubicBezTo>
                    <a:lnTo>
                      <a:pt x="1489" y="1792"/>
                    </a:lnTo>
                    <a:cubicBezTo>
                      <a:pt x="1632" y="1792"/>
                      <a:pt x="1751" y="1673"/>
                      <a:pt x="1751" y="1518"/>
                    </a:cubicBezTo>
                    <a:lnTo>
                      <a:pt x="1751" y="613"/>
                    </a:lnTo>
                    <a:lnTo>
                      <a:pt x="2108" y="304"/>
                    </a:lnTo>
                    <a:cubicBezTo>
                      <a:pt x="2203" y="256"/>
                      <a:pt x="2203" y="137"/>
                      <a:pt x="2144" y="65"/>
                    </a:cubicBezTo>
                    <a:cubicBezTo>
                      <a:pt x="2111" y="26"/>
                      <a:pt x="2059" y="1"/>
                      <a:pt x="200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2469;p46">
                <a:extLst>
                  <a:ext uri="{FF2B5EF4-FFF2-40B4-BE49-F238E27FC236}">
                    <a16:creationId xmlns:a16="http://schemas.microsoft.com/office/drawing/2014/main" id="{E4CAF411-2C29-9EC5-D997-78590BB06D4C}"/>
                  </a:ext>
                </a:extLst>
              </p:cNvPr>
              <p:cNvSpPr/>
              <p:nvPr/>
            </p:nvSpPr>
            <p:spPr>
              <a:xfrm>
                <a:off x="1371622" y="3532434"/>
                <a:ext cx="70208" cy="56543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1775" extrusionOk="0">
                    <a:moveTo>
                      <a:pt x="1417" y="382"/>
                    </a:moveTo>
                    <a:lnTo>
                      <a:pt x="1417" y="465"/>
                    </a:lnTo>
                    <a:lnTo>
                      <a:pt x="1072" y="763"/>
                    </a:lnTo>
                    <a:lnTo>
                      <a:pt x="905" y="584"/>
                    </a:lnTo>
                    <a:cubicBezTo>
                      <a:pt x="874" y="547"/>
                      <a:pt x="827" y="529"/>
                      <a:pt x="779" y="529"/>
                    </a:cubicBezTo>
                    <a:cubicBezTo>
                      <a:pt x="734" y="529"/>
                      <a:pt x="690" y="544"/>
                      <a:pt x="655" y="572"/>
                    </a:cubicBezTo>
                    <a:cubicBezTo>
                      <a:pt x="584" y="632"/>
                      <a:pt x="584" y="751"/>
                      <a:pt x="632" y="822"/>
                    </a:cubicBezTo>
                    <a:lnTo>
                      <a:pt x="917" y="1120"/>
                    </a:lnTo>
                    <a:cubicBezTo>
                      <a:pt x="953" y="1168"/>
                      <a:pt x="989" y="1180"/>
                      <a:pt x="1048" y="1180"/>
                    </a:cubicBezTo>
                    <a:cubicBezTo>
                      <a:pt x="1096" y="1180"/>
                      <a:pt x="1132" y="1168"/>
                      <a:pt x="1167" y="1132"/>
                    </a:cubicBezTo>
                    <a:lnTo>
                      <a:pt x="1429" y="930"/>
                    </a:lnTo>
                    <a:lnTo>
                      <a:pt x="1417" y="1430"/>
                    </a:lnTo>
                    <a:lnTo>
                      <a:pt x="358" y="1430"/>
                    </a:lnTo>
                    <a:lnTo>
                      <a:pt x="358" y="382"/>
                    </a:lnTo>
                    <a:close/>
                    <a:moveTo>
                      <a:pt x="2012" y="1"/>
                    </a:moveTo>
                    <a:cubicBezTo>
                      <a:pt x="1969" y="1"/>
                      <a:pt x="1926" y="16"/>
                      <a:pt x="1894" y="49"/>
                    </a:cubicBezTo>
                    <a:lnTo>
                      <a:pt x="1727" y="180"/>
                    </a:lnTo>
                    <a:cubicBezTo>
                      <a:pt x="1679" y="96"/>
                      <a:pt x="1596" y="13"/>
                      <a:pt x="1489" y="13"/>
                    </a:cubicBezTo>
                    <a:lnTo>
                      <a:pt x="263" y="13"/>
                    </a:lnTo>
                    <a:cubicBezTo>
                      <a:pt x="120" y="13"/>
                      <a:pt x="1" y="132"/>
                      <a:pt x="1" y="287"/>
                    </a:cubicBezTo>
                    <a:lnTo>
                      <a:pt x="1" y="1501"/>
                    </a:lnTo>
                    <a:cubicBezTo>
                      <a:pt x="1" y="1656"/>
                      <a:pt x="120" y="1775"/>
                      <a:pt x="263" y="1775"/>
                    </a:cubicBezTo>
                    <a:lnTo>
                      <a:pt x="1489" y="1775"/>
                    </a:lnTo>
                    <a:cubicBezTo>
                      <a:pt x="1632" y="1775"/>
                      <a:pt x="1751" y="1656"/>
                      <a:pt x="1751" y="1501"/>
                    </a:cubicBezTo>
                    <a:lnTo>
                      <a:pt x="1751" y="608"/>
                    </a:lnTo>
                    <a:lnTo>
                      <a:pt x="2108" y="299"/>
                    </a:lnTo>
                    <a:cubicBezTo>
                      <a:pt x="2203" y="239"/>
                      <a:pt x="2203" y="144"/>
                      <a:pt x="2144" y="60"/>
                    </a:cubicBezTo>
                    <a:cubicBezTo>
                      <a:pt x="2111" y="22"/>
                      <a:pt x="2062" y="1"/>
                      <a:pt x="20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2470;p46">
                <a:extLst>
                  <a:ext uri="{FF2B5EF4-FFF2-40B4-BE49-F238E27FC236}">
                    <a16:creationId xmlns:a16="http://schemas.microsoft.com/office/drawing/2014/main" id="{81E5E96D-42A4-3EC6-6810-E9A8DEC1FD8C}"/>
                  </a:ext>
                </a:extLst>
              </p:cNvPr>
              <p:cNvSpPr/>
              <p:nvPr/>
            </p:nvSpPr>
            <p:spPr>
              <a:xfrm>
                <a:off x="1371622" y="3605254"/>
                <a:ext cx="70208" cy="55810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1752" extrusionOk="0">
                    <a:moveTo>
                      <a:pt x="1417" y="358"/>
                    </a:moveTo>
                    <a:lnTo>
                      <a:pt x="1417" y="489"/>
                    </a:lnTo>
                    <a:lnTo>
                      <a:pt x="1072" y="787"/>
                    </a:lnTo>
                    <a:lnTo>
                      <a:pt x="905" y="608"/>
                    </a:lnTo>
                    <a:cubicBezTo>
                      <a:pt x="874" y="571"/>
                      <a:pt x="827" y="553"/>
                      <a:pt x="779" y="553"/>
                    </a:cubicBezTo>
                    <a:cubicBezTo>
                      <a:pt x="734" y="553"/>
                      <a:pt x="690" y="568"/>
                      <a:pt x="655" y="596"/>
                    </a:cubicBezTo>
                    <a:cubicBezTo>
                      <a:pt x="584" y="644"/>
                      <a:pt x="584" y="775"/>
                      <a:pt x="632" y="846"/>
                    </a:cubicBezTo>
                    <a:lnTo>
                      <a:pt x="917" y="1144"/>
                    </a:lnTo>
                    <a:cubicBezTo>
                      <a:pt x="953" y="1192"/>
                      <a:pt x="989" y="1203"/>
                      <a:pt x="1048" y="1203"/>
                    </a:cubicBezTo>
                    <a:cubicBezTo>
                      <a:pt x="1096" y="1203"/>
                      <a:pt x="1132" y="1192"/>
                      <a:pt x="1167" y="1156"/>
                    </a:cubicBezTo>
                    <a:lnTo>
                      <a:pt x="1429" y="953"/>
                    </a:lnTo>
                    <a:lnTo>
                      <a:pt x="1417" y="1406"/>
                    </a:lnTo>
                    <a:lnTo>
                      <a:pt x="358" y="1406"/>
                    </a:lnTo>
                    <a:lnTo>
                      <a:pt x="358" y="358"/>
                    </a:lnTo>
                    <a:close/>
                    <a:moveTo>
                      <a:pt x="263" y="1"/>
                    </a:moveTo>
                    <a:cubicBezTo>
                      <a:pt x="120" y="1"/>
                      <a:pt x="1" y="120"/>
                      <a:pt x="1" y="263"/>
                    </a:cubicBezTo>
                    <a:lnTo>
                      <a:pt x="1" y="1489"/>
                    </a:lnTo>
                    <a:cubicBezTo>
                      <a:pt x="1" y="1632"/>
                      <a:pt x="120" y="1751"/>
                      <a:pt x="263" y="1751"/>
                    </a:cubicBezTo>
                    <a:lnTo>
                      <a:pt x="1489" y="1751"/>
                    </a:lnTo>
                    <a:cubicBezTo>
                      <a:pt x="1632" y="1751"/>
                      <a:pt x="1751" y="1632"/>
                      <a:pt x="1751" y="1489"/>
                    </a:cubicBezTo>
                    <a:lnTo>
                      <a:pt x="1751" y="632"/>
                    </a:lnTo>
                    <a:lnTo>
                      <a:pt x="2108" y="322"/>
                    </a:lnTo>
                    <a:cubicBezTo>
                      <a:pt x="2191" y="263"/>
                      <a:pt x="2203" y="144"/>
                      <a:pt x="2132" y="72"/>
                    </a:cubicBezTo>
                    <a:cubicBezTo>
                      <a:pt x="2107" y="47"/>
                      <a:pt x="2062" y="32"/>
                      <a:pt x="2014" y="32"/>
                    </a:cubicBezTo>
                    <a:cubicBezTo>
                      <a:pt x="1972" y="32"/>
                      <a:pt x="1927" y="44"/>
                      <a:pt x="1894" y="72"/>
                    </a:cubicBezTo>
                    <a:lnTo>
                      <a:pt x="1739" y="191"/>
                    </a:lnTo>
                    <a:cubicBezTo>
                      <a:pt x="1715" y="84"/>
                      <a:pt x="1608" y="1"/>
                      <a:pt x="14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7" name="Google Shape;2457;p46">
            <a:extLst>
              <a:ext uri="{FF2B5EF4-FFF2-40B4-BE49-F238E27FC236}">
                <a16:creationId xmlns:a16="http://schemas.microsoft.com/office/drawing/2014/main" id="{9DA8E401-C0C3-7D38-C215-9508918EE5BC}"/>
              </a:ext>
            </a:extLst>
          </p:cNvPr>
          <p:cNvGrpSpPr/>
          <p:nvPr/>
        </p:nvGrpSpPr>
        <p:grpSpPr>
          <a:xfrm>
            <a:off x="1930263" y="4267024"/>
            <a:ext cx="548700" cy="548700"/>
            <a:chOff x="4297625" y="3817250"/>
            <a:chExt cx="548700" cy="548700"/>
          </a:xfrm>
        </p:grpSpPr>
        <p:sp>
          <p:nvSpPr>
            <p:cNvPr id="8" name="Google Shape;2458;p46">
              <a:extLst>
                <a:ext uri="{FF2B5EF4-FFF2-40B4-BE49-F238E27FC236}">
                  <a16:creationId xmlns:a16="http://schemas.microsoft.com/office/drawing/2014/main" id="{CA604209-17E3-6996-0539-1AE33CC75F38}"/>
                </a:ext>
              </a:extLst>
            </p:cNvPr>
            <p:cNvSpPr/>
            <p:nvPr/>
          </p:nvSpPr>
          <p:spPr>
            <a:xfrm>
              <a:off x="4297625" y="3817250"/>
              <a:ext cx="548700" cy="548700"/>
            </a:xfrm>
            <a:prstGeom prst="ellipse">
              <a:avLst/>
            </a:prstGeom>
            <a:solidFill>
              <a:srgbClr val="6DE8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2459;p46">
              <a:extLst>
                <a:ext uri="{FF2B5EF4-FFF2-40B4-BE49-F238E27FC236}">
                  <a16:creationId xmlns:a16="http://schemas.microsoft.com/office/drawing/2014/main" id="{065341A3-0AB1-0E11-FF82-06B320957671}"/>
                </a:ext>
              </a:extLst>
            </p:cNvPr>
            <p:cNvGrpSpPr/>
            <p:nvPr/>
          </p:nvGrpSpPr>
          <p:grpSpPr>
            <a:xfrm>
              <a:off x="4436382" y="3900055"/>
              <a:ext cx="271213" cy="383088"/>
              <a:chOff x="1333682" y="3344330"/>
              <a:chExt cx="271213" cy="383088"/>
            </a:xfrm>
          </p:grpSpPr>
          <p:sp>
            <p:nvSpPr>
              <p:cNvPr id="39" name="Google Shape;2460;p46">
                <a:extLst>
                  <a:ext uri="{FF2B5EF4-FFF2-40B4-BE49-F238E27FC236}">
                    <a16:creationId xmlns:a16="http://schemas.microsoft.com/office/drawing/2014/main" id="{E0F848DA-B41F-4EA1-E2BB-CFB137113598}"/>
                  </a:ext>
                </a:extLst>
              </p:cNvPr>
              <p:cNvSpPr/>
              <p:nvPr/>
            </p:nvSpPr>
            <p:spPr>
              <a:xfrm>
                <a:off x="1334065" y="3377332"/>
                <a:ext cx="270831" cy="350086"/>
              </a:xfrm>
              <a:custGeom>
                <a:avLst/>
                <a:gdLst/>
                <a:ahLst/>
                <a:cxnLst/>
                <a:rect l="l" t="t" r="r" b="b"/>
                <a:pathLst>
                  <a:path w="8502" h="10990" extrusionOk="0">
                    <a:moveTo>
                      <a:pt x="6502" y="0"/>
                    </a:moveTo>
                    <a:cubicBezTo>
                      <a:pt x="6406" y="0"/>
                      <a:pt x="6323" y="84"/>
                      <a:pt x="6323" y="191"/>
                    </a:cubicBezTo>
                    <a:cubicBezTo>
                      <a:pt x="6323" y="286"/>
                      <a:pt x="6406" y="369"/>
                      <a:pt x="6502" y="369"/>
                    </a:cubicBezTo>
                    <a:lnTo>
                      <a:pt x="7276" y="369"/>
                    </a:lnTo>
                    <a:cubicBezTo>
                      <a:pt x="7383" y="369"/>
                      <a:pt x="7454" y="441"/>
                      <a:pt x="7454" y="548"/>
                    </a:cubicBezTo>
                    <a:lnTo>
                      <a:pt x="7454" y="9490"/>
                    </a:lnTo>
                    <a:cubicBezTo>
                      <a:pt x="7454" y="9597"/>
                      <a:pt x="7383" y="9668"/>
                      <a:pt x="7276" y="9668"/>
                    </a:cubicBezTo>
                    <a:lnTo>
                      <a:pt x="537" y="9668"/>
                    </a:lnTo>
                    <a:cubicBezTo>
                      <a:pt x="429" y="9668"/>
                      <a:pt x="358" y="9597"/>
                      <a:pt x="358" y="9490"/>
                    </a:cubicBezTo>
                    <a:lnTo>
                      <a:pt x="358" y="8775"/>
                    </a:lnTo>
                    <a:cubicBezTo>
                      <a:pt x="358" y="8668"/>
                      <a:pt x="287" y="8597"/>
                      <a:pt x="179" y="8597"/>
                    </a:cubicBezTo>
                    <a:cubicBezTo>
                      <a:pt x="72" y="8597"/>
                      <a:pt x="1" y="8668"/>
                      <a:pt x="1" y="8775"/>
                    </a:cubicBezTo>
                    <a:lnTo>
                      <a:pt x="1" y="9490"/>
                    </a:lnTo>
                    <a:cubicBezTo>
                      <a:pt x="1" y="9787"/>
                      <a:pt x="239" y="10013"/>
                      <a:pt x="525" y="10013"/>
                    </a:cubicBezTo>
                    <a:lnTo>
                      <a:pt x="703" y="10013"/>
                    </a:lnTo>
                    <a:lnTo>
                      <a:pt x="703" y="10466"/>
                    </a:lnTo>
                    <a:cubicBezTo>
                      <a:pt x="703" y="10763"/>
                      <a:pt x="941" y="10990"/>
                      <a:pt x="1227" y="10990"/>
                    </a:cubicBezTo>
                    <a:lnTo>
                      <a:pt x="7966" y="10990"/>
                    </a:lnTo>
                    <a:cubicBezTo>
                      <a:pt x="8264" y="10990"/>
                      <a:pt x="8490" y="10752"/>
                      <a:pt x="8490" y="10466"/>
                    </a:cubicBezTo>
                    <a:lnTo>
                      <a:pt x="8490" y="10252"/>
                    </a:lnTo>
                    <a:cubicBezTo>
                      <a:pt x="8490" y="10144"/>
                      <a:pt x="8407" y="10073"/>
                      <a:pt x="8311" y="10073"/>
                    </a:cubicBezTo>
                    <a:cubicBezTo>
                      <a:pt x="8204" y="10073"/>
                      <a:pt x="8133" y="10144"/>
                      <a:pt x="8133" y="10252"/>
                    </a:cubicBezTo>
                    <a:lnTo>
                      <a:pt x="8133" y="10466"/>
                    </a:lnTo>
                    <a:cubicBezTo>
                      <a:pt x="8133" y="10573"/>
                      <a:pt x="8049" y="10644"/>
                      <a:pt x="7954" y="10644"/>
                    </a:cubicBezTo>
                    <a:lnTo>
                      <a:pt x="1203" y="10644"/>
                    </a:lnTo>
                    <a:cubicBezTo>
                      <a:pt x="1108" y="10644"/>
                      <a:pt x="1025" y="10573"/>
                      <a:pt x="1025" y="10466"/>
                    </a:cubicBezTo>
                    <a:lnTo>
                      <a:pt x="1025" y="10013"/>
                    </a:lnTo>
                    <a:lnTo>
                      <a:pt x="7264" y="10013"/>
                    </a:lnTo>
                    <a:cubicBezTo>
                      <a:pt x="7561" y="10013"/>
                      <a:pt x="7788" y="9775"/>
                      <a:pt x="7788" y="9490"/>
                    </a:cubicBezTo>
                    <a:lnTo>
                      <a:pt x="7788" y="1358"/>
                    </a:lnTo>
                    <a:lnTo>
                      <a:pt x="7966" y="1358"/>
                    </a:lnTo>
                    <a:cubicBezTo>
                      <a:pt x="8061" y="1358"/>
                      <a:pt x="8145" y="1441"/>
                      <a:pt x="8145" y="1536"/>
                    </a:cubicBezTo>
                    <a:lnTo>
                      <a:pt x="8145" y="9501"/>
                    </a:lnTo>
                    <a:cubicBezTo>
                      <a:pt x="8145" y="9573"/>
                      <a:pt x="8228" y="9656"/>
                      <a:pt x="8323" y="9656"/>
                    </a:cubicBezTo>
                    <a:cubicBezTo>
                      <a:pt x="8430" y="9656"/>
                      <a:pt x="8502" y="9573"/>
                      <a:pt x="8502" y="9478"/>
                    </a:cubicBezTo>
                    <a:lnTo>
                      <a:pt x="8502" y="1512"/>
                    </a:lnTo>
                    <a:cubicBezTo>
                      <a:pt x="8502" y="1215"/>
                      <a:pt x="8264" y="988"/>
                      <a:pt x="7978" y="988"/>
                    </a:cubicBezTo>
                    <a:lnTo>
                      <a:pt x="7799" y="988"/>
                    </a:lnTo>
                    <a:lnTo>
                      <a:pt x="7799" y="524"/>
                    </a:lnTo>
                    <a:cubicBezTo>
                      <a:pt x="7799" y="226"/>
                      <a:pt x="7561" y="0"/>
                      <a:pt x="727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2461;p46">
                <a:extLst>
                  <a:ext uri="{FF2B5EF4-FFF2-40B4-BE49-F238E27FC236}">
                    <a16:creationId xmlns:a16="http://schemas.microsoft.com/office/drawing/2014/main" id="{2FB8DF57-90CB-0B5D-5AAC-BF9CD646C721}"/>
                  </a:ext>
                </a:extLst>
              </p:cNvPr>
              <p:cNvSpPr/>
              <p:nvPr/>
            </p:nvSpPr>
            <p:spPr>
              <a:xfrm>
                <a:off x="1333682" y="3344330"/>
                <a:ext cx="189697" cy="292461"/>
              </a:xfrm>
              <a:custGeom>
                <a:avLst/>
                <a:gdLst/>
                <a:ahLst/>
                <a:cxnLst/>
                <a:rect l="l" t="t" r="r" b="b"/>
                <a:pathLst>
                  <a:path w="5955" h="9181" extrusionOk="0">
                    <a:moveTo>
                      <a:pt x="2430" y="370"/>
                    </a:moveTo>
                    <a:cubicBezTo>
                      <a:pt x="2489" y="370"/>
                      <a:pt x="2549" y="429"/>
                      <a:pt x="2549" y="489"/>
                    </a:cubicBezTo>
                    <a:lnTo>
                      <a:pt x="2549" y="727"/>
                    </a:lnTo>
                    <a:lnTo>
                      <a:pt x="1858" y="727"/>
                    </a:lnTo>
                    <a:lnTo>
                      <a:pt x="1858" y="489"/>
                    </a:lnTo>
                    <a:cubicBezTo>
                      <a:pt x="1858" y="429"/>
                      <a:pt x="1918" y="370"/>
                      <a:pt x="1977" y="370"/>
                    </a:cubicBezTo>
                    <a:close/>
                    <a:moveTo>
                      <a:pt x="3037" y="1072"/>
                    </a:moveTo>
                    <a:cubicBezTo>
                      <a:pt x="3120" y="1072"/>
                      <a:pt x="3216" y="1143"/>
                      <a:pt x="3216" y="1251"/>
                    </a:cubicBezTo>
                    <a:lnTo>
                      <a:pt x="3216" y="1953"/>
                    </a:lnTo>
                    <a:lnTo>
                      <a:pt x="1215" y="1953"/>
                    </a:lnTo>
                    <a:lnTo>
                      <a:pt x="1215" y="1251"/>
                    </a:lnTo>
                    <a:cubicBezTo>
                      <a:pt x="1203" y="1167"/>
                      <a:pt x="1299" y="1072"/>
                      <a:pt x="1382" y="1072"/>
                    </a:cubicBezTo>
                    <a:close/>
                    <a:moveTo>
                      <a:pt x="1977" y="0"/>
                    </a:moveTo>
                    <a:cubicBezTo>
                      <a:pt x="1727" y="0"/>
                      <a:pt x="1501" y="203"/>
                      <a:pt x="1501" y="477"/>
                    </a:cubicBezTo>
                    <a:lnTo>
                      <a:pt x="1501" y="715"/>
                    </a:lnTo>
                    <a:lnTo>
                      <a:pt x="1370" y="715"/>
                    </a:lnTo>
                    <a:cubicBezTo>
                      <a:pt x="1156" y="715"/>
                      <a:pt x="977" y="834"/>
                      <a:pt x="894" y="1012"/>
                    </a:cubicBezTo>
                    <a:lnTo>
                      <a:pt x="525" y="1012"/>
                    </a:lnTo>
                    <a:cubicBezTo>
                      <a:pt x="227" y="1012"/>
                      <a:pt x="1" y="1251"/>
                      <a:pt x="1" y="1536"/>
                    </a:cubicBezTo>
                    <a:lnTo>
                      <a:pt x="1" y="8990"/>
                    </a:lnTo>
                    <a:cubicBezTo>
                      <a:pt x="13" y="9109"/>
                      <a:pt x="84" y="9180"/>
                      <a:pt x="191" y="9180"/>
                    </a:cubicBezTo>
                    <a:cubicBezTo>
                      <a:pt x="299" y="9180"/>
                      <a:pt x="370" y="9109"/>
                      <a:pt x="370" y="9002"/>
                    </a:cubicBezTo>
                    <a:lnTo>
                      <a:pt x="370" y="1548"/>
                    </a:lnTo>
                    <a:cubicBezTo>
                      <a:pt x="370" y="1441"/>
                      <a:pt x="441" y="1370"/>
                      <a:pt x="549" y="1370"/>
                    </a:cubicBezTo>
                    <a:lnTo>
                      <a:pt x="858" y="1370"/>
                    </a:lnTo>
                    <a:lnTo>
                      <a:pt x="858" y="1965"/>
                    </a:lnTo>
                    <a:cubicBezTo>
                      <a:pt x="858" y="2144"/>
                      <a:pt x="1013" y="2310"/>
                      <a:pt x="1203" y="2310"/>
                    </a:cubicBezTo>
                    <a:lnTo>
                      <a:pt x="3228" y="2310"/>
                    </a:lnTo>
                    <a:cubicBezTo>
                      <a:pt x="3406" y="2310"/>
                      <a:pt x="3573" y="2155"/>
                      <a:pt x="3573" y="1965"/>
                    </a:cubicBezTo>
                    <a:lnTo>
                      <a:pt x="3573" y="1370"/>
                    </a:lnTo>
                    <a:lnTo>
                      <a:pt x="5775" y="1370"/>
                    </a:lnTo>
                    <a:cubicBezTo>
                      <a:pt x="5883" y="1370"/>
                      <a:pt x="5954" y="1298"/>
                      <a:pt x="5954" y="1191"/>
                    </a:cubicBezTo>
                    <a:cubicBezTo>
                      <a:pt x="5954" y="1084"/>
                      <a:pt x="5883" y="1012"/>
                      <a:pt x="5775" y="1012"/>
                    </a:cubicBezTo>
                    <a:lnTo>
                      <a:pt x="3513" y="1012"/>
                    </a:lnTo>
                    <a:cubicBezTo>
                      <a:pt x="3418" y="834"/>
                      <a:pt x="3239" y="715"/>
                      <a:pt x="3037" y="715"/>
                    </a:cubicBezTo>
                    <a:lnTo>
                      <a:pt x="2906" y="715"/>
                    </a:lnTo>
                    <a:lnTo>
                      <a:pt x="2906" y="477"/>
                    </a:lnTo>
                    <a:cubicBezTo>
                      <a:pt x="2906" y="227"/>
                      <a:pt x="2692" y="0"/>
                      <a:pt x="24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2462;p46">
                <a:extLst>
                  <a:ext uri="{FF2B5EF4-FFF2-40B4-BE49-F238E27FC236}">
                    <a16:creationId xmlns:a16="http://schemas.microsoft.com/office/drawing/2014/main" id="{0374C5A2-6737-BEFC-C2A1-F343502CB91B}"/>
                  </a:ext>
                </a:extLst>
              </p:cNvPr>
              <p:cNvSpPr/>
              <p:nvPr/>
            </p:nvSpPr>
            <p:spPr>
              <a:xfrm>
                <a:off x="1444060" y="3469488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0"/>
                    </a:moveTo>
                    <a:cubicBezTo>
                      <a:pt x="72" y="0"/>
                      <a:pt x="1" y="72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72"/>
                      <a:pt x="3084" y="0"/>
                      <a:pt x="298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2463;p46">
                <a:extLst>
                  <a:ext uri="{FF2B5EF4-FFF2-40B4-BE49-F238E27FC236}">
                    <a16:creationId xmlns:a16="http://schemas.microsoft.com/office/drawing/2014/main" id="{97D9BCA8-5563-A4CD-9CDE-02C00FAC5CAF}"/>
                  </a:ext>
                </a:extLst>
              </p:cNvPr>
              <p:cNvSpPr/>
              <p:nvPr/>
            </p:nvSpPr>
            <p:spPr>
              <a:xfrm>
                <a:off x="1444060" y="3493762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0"/>
                    </a:moveTo>
                    <a:cubicBezTo>
                      <a:pt x="72" y="0"/>
                      <a:pt x="1" y="72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72"/>
                      <a:pt x="3084" y="0"/>
                      <a:pt x="298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2464;p46">
                <a:extLst>
                  <a:ext uri="{FF2B5EF4-FFF2-40B4-BE49-F238E27FC236}">
                    <a16:creationId xmlns:a16="http://schemas.microsoft.com/office/drawing/2014/main" id="{E0BF0D51-D2F8-13BC-571F-968B36F065AF}"/>
                  </a:ext>
                </a:extLst>
              </p:cNvPr>
              <p:cNvSpPr/>
              <p:nvPr/>
            </p:nvSpPr>
            <p:spPr>
              <a:xfrm>
                <a:off x="1444060" y="3541927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84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84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2465;p46">
                <a:extLst>
                  <a:ext uri="{FF2B5EF4-FFF2-40B4-BE49-F238E27FC236}">
                    <a16:creationId xmlns:a16="http://schemas.microsoft.com/office/drawing/2014/main" id="{32A2A29C-6313-B877-4D30-A972F3233662}"/>
                  </a:ext>
                </a:extLst>
              </p:cNvPr>
              <p:cNvSpPr/>
              <p:nvPr/>
            </p:nvSpPr>
            <p:spPr>
              <a:xfrm>
                <a:off x="1444060" y="3565818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72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72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2466;p46">
                <a:extLst>
                  <a:ext uri="{FF2B5EF4-FFF2-40B4-BE49-F238E27FC236}">
                    <a16:creationId xmlns:a16="http://schemas.microsoft.com/office/drawing/2014/main" id="{6A6A992A-FA13-F65A-1095-55901BC5B3CA}"/>
                  </a:ext>
                </a:extLst>
              </p:cNvPr>
              <p:cNvSpPr/>
              <p:nvPr/>
            </p:nvSpPr>
            <p:spPr>
              <a:xfrm>
                <a:off x="1444060" y="3614747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72"/>
                      <a:pt x="1" y="179"/>
                    </a:cubicBezTo>
                    <a:cubicBezTo>
                      <a:pt x="1" y="274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74"/>
                      <a:pt x="3168" y="179"/>
                    </a:cubicBezTo>
                    <a:cubicBezTo>
                      <a:pt x="3168" y="72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2467;p46">
                <a:extLst>
                  <a:ext uri="{FF2B5EF4-FFF2-40B4-BE49-F238E27FC236}">
                    <a16:creationId xmlns:a16="http://schemas.microsoft.com/office/drawing/2014/main" id="{724827B1-9D07-3E0F-100D-E15A94BAD1B3}"/>
                  </a:ext>
                </a:extLst>
              </p:cNvPr>
              <p:cNvSpPr/>
              <p:nvPr/>
            </p:nvSpPr>
            <p:spPr>
              <a:xfrm>
                <a:off x="1444060" y="3638256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72"/>
                      <a:pt x="1" y="179"/>
                    </a:cubicBezTo>
                    <a:cubicBezTo>
                      <a:pt x="1" y="287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7"/>
                      <a:pt x="3168" y="179"/>
                    </a:cubicBezTo>
                    <a:cubicBezTo>
                      <a:pt x="3168" y="72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2468;p46">
                <a:extLst>
                  <a:ext uri="{FF2B5EF4-FFF2-40B4-BE49-F238E27FC236}">
                    <a16:creationId xmlns:a16="http://schemas.microsoft.com/office/drawing/2014/main" id="{D3145EEF-759F-A6C0-A2FC-84A791AFEF81}"/>
                  </a:ext>
                </a:extLst>
              </p:cNvPr>
              <p:cNvSpPr/>
              <p:nvPr/>
            </p:nvSpPr>
            <p:spPr>
              <a:xfrm>
                <a:off x="1371622" y="3459454"/>
                <a:ext cx="70208" cy="57084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1792" extrusionOk="0">
                    <a:moveTo>
                      <a:pt x="1417" y="387"/>
                    </a:moveTo>
                    <a:lnTo>
                      <a:pt x="1417" y="470"/>
                    </a:lnTo>
                    <a:lnTo>
                      <a:pt x="1072" y="768"/>
                    </a:lnTo>
                    <a:lnTo>
                      <a:pt x="905" y="589"/>
                    </a:lnTo>
                    <a:cubicBezTo>
                      <a:pt x="873" y="544"/>
                      <a:pt x="823" y="523"/>
                      <a:pt x="773" y="523"/>
                    </a:cubicBezTo>
                    <a:cubicBezTo>
                      <a:pt x="731" y="523"/>
                      <a:pt x="688" y="538"/>
                      <a:pt x="655" y="566"/>
                    </a:cubicBezTo>
                    <a:cubicBezTo>
                      <a:pt x="584" y="625"/>
                      <a:pt x="584" y="744"/>
                      <a:pt x="632" y="827"/>
                    </a:cubicBezTo>
                    <a:lnTo>
                      <a:pt x="917" y="1125"/>
                    </a:lnTo>
                    <a:cubicBezTo>
                      <a:pt x="953" y="1161"/>
                      <a:pt x="989" y="1185"/>
                      <a:pt x="1048" y="1185"/>
                    </a:cubicBezTo>
                    <a:cubicBezTo>
                      <a:pt x="1096" y="1185"/>
                      <a:pt x="1132" y="1161"/>
                      <a:pt x="1167" y="1137"/>
                    </a:cubicBezTo>
                    <a:lnTo>
                      <a:pt x="1429" y="923"/>
                    </a:lnTo>
                    <a:lnTo>
                      <a:pt x="1417" y="1447"/>
                    </a:lnTo>
                    <a:lnTo>
                      <a:pt x="358" y="1447"/>
                    </a:lnTo>
                    <a:lnTo>
                      <a:pt x="358" y="387"/>
                    </a:lnTo>
                    <a:close/>
                    <a:moveTo>
                      <a:pt x="2007" y="1"/>
                    </a:moveTo>
                    <a:cubicBezTo>
                      <a:pt x="1966" y="1"/>
                      <a:pt x="1925" y="17"/>
                      <a:pt x="1894" y="54"/>
                    </a:cubicBezTo>
                    <a:lnTo>
                      <a:pt x="1727" y="185"/>
                    </a:lnTo>
                    <a:cubicBezTo>
                      <a:pt x="1679" y="89"/>
                      <a:pt x="1596" y="30"/>
                      <a:pt x="1489" y="30"/>
                    </a:cubicBezTo>
                    <a:lnTo>
                      <a:pt x="263" y="30"/>
                    </a:lnTo>
                    <a:cubicBezTo>
                      <a:pt x="120" y="30"/>
                      <a:pt x="1" y="149"/>
                      <a:pt x="1" y="304"/>
                    </a:cubicBezTo>
                    <a:lnTo>
                      <a:pt x="1" y="1518"/>
                    </a:lnTo>
                    <a:cubicBezTo>
                      <a:pt x="1" y="1673"/>
                      <a:pt x="120" y="1792"/>
                      <a:pt x="263" y="1792"/>
                    </a:cubicBezTo>
                    <a:lnTo>
                      <a:pt x="1489" y="1792"/>
                    </a:lnTo>
                    <a:cubicBezTo>
                      <a:pt x="1632" y="1792"/>
                      <a:pt x="1751" y="1673"/>
                      <a:pt x="1751" y="1518"/>
                    </a:cubicBezTo>
                    <a:lnTo>
                      <a:pt x="1751" y="613"/>
                    </a:lnTo>
                    <a:lnTo>
                      <a:pt x="2108" y="304"/>
                    </a:lnTo>
                    <a:cubicBezTo>
                      <a:pt x="2203" y="256"/>
                      <a:pt x="2203" y="137"/>
                      <a:pt x="2144" y="65"/>
                    </a:cubicBezTo>
                    <a:cubicBezTo>
                      <a:pt x="2111" y="26"/>
                      <a:pt x="2059" y="1"/>
                      <a:pt x="200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2469;p46">
                <a:extLst>
                  <a:ext uri="{FF2B5EF4-FFF2-40B4-BE49-F238E27FC236}">
                    <a16:creationId xmlns:a16="http://schemas.microsoft.com/office/drawing/2014/main" id="{D83B0965-2382-5A93-0561-6E18DEEC3C8A}"/>
                  </a:ext>
                </a:extLst>
              </p:cNvPr>
              <p:cNvSpPr/>
              <p:nvPr/>
            </p:nvSpPr>
            <p:spPr>
              <a:xfrm>
                <a:off x="1371622" y="3532434"/>
                <a:ext cx="70208" cy="56543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1775" extrusionOk="0">
                    <a:moveTo>
                      <a:pt x="1417" y="382"/>
                    </a:moveTo>
                    <a:lnTo>
                      <a:pt x="1417" y="465"/>
                    </a:lnTo>
                    <a:lnTo>
                      <a:pt x="1072" y="763"/>
                    </a:lnTo>
                    <a:lnTo>
                      <a:pt x="905" y="584"/>
                    </a:lnTo>
                    <a:cubicBezTo>
                      <a:pt x="874" y="547"/>
                      <a:pt x="827" y="529"/>
                      <a:pt x="779" y="529"/>
                    </a:cubicBezTo>
                    <a:cubicBezTo>
                      <a:pt x="734" y="529"/>
                      <a:pt x="690" y="544"/>
                      <a:pt x="655" y="572"/>
                    </a:cubicBezTo>
                    <a:cubicBezTo>
                      <a:pt x="584" y="632"/>
                      <a:pt x="584" y="751"/>
                      <a:pt x="632" y="822"/>
                    </a:cubicBezTo>
                    <a:lnTo>
                      <a:pt x="917" y="1120"/>
                    </a:lnTo>
                    <a:cubicBezTo>
                      <a:pt x="953" y="1168"/>
                      <a:pt x="989" y="1180"/>
                      <a:pt x="1048" y="1180"/>
                    </a:cubicBezTo>
                    <a:cubicBezTo>
                      <a:pt x="1096" y="1180"/>
                      <a:pt x="1132" y="1168"/>
                      <a:pt x="1167" y="1132"/>
                    </a:cubicBezTo>
                    <a:lnTo>
                      <a:pt x="1429" y="930"/>
                    </a:lnTo>
                    <a:lnTo>
                      <a:pt x="1417" y="1430"/>
                    </a:lnTo>
                    <a:lnTo>
                      <a:pt x="358" y="1430"/>
                    </a:lnTo>
                    <a:lnTo>
                      <a:pt x="358" y="382"/>
                    </a:lnTo>
                    <a:close/>
                    <a:moveTo>
                      <a:pt x="2012" y="1"/>
                    </a:moveTo>
                    <a:cubicBezTo>
                      <a:pt x="1969" y="1"/>
                      <a:pt x="1926" y="16"/>
                      <a:pt x="1894" y="49"/>
                    </a:cubicBezTo>
                    <a:lnTo>
                      <a:pt x="1727" y="180"/>
                    </a:lnTo>
                    <a:cubicBezTo>
                      <a:pt x="1679" y="96"/>
                      <a:pt x="1596" y="13"/>
                      <a:pt x="1489" y="13"/>
                    </a:cubicBezTo>
                    <a:lnTo>
                      <a:pt x="263" y="13"/>
                    </a:lnTo>
                    <a:cubicBezTo>
                      <a:pt x="120" y="13"/>
                      <a:pt x="1" y="132"/>
                      <a:pt x="1" y="287"/>
                    </a:cubicBezTo>
                    <a:lnTo>
                      <a:pt x="1" y="1501"/>
                    </a:lnTo>
                    <a:cubicBezTo>
                      <a:pt x="1" y="1656"/>
                      <a:pt x="120" y="1775"/>
                      <a:pt x="263" y="1775"/>
                    </a:cubicBezTo>
                    <a:lnTo>
                      <a:pt x="1489" y="1775"/>
                    </a:lnTo>
                    <a:cubicBezTo>
                      <a:pt x="1632" y="1775"/>
                      <a:pt x="1751" y="1656"/>
                      <a:pt x="1751" y="1501"/>
                    </a:cubicBezTo>
                    <a:lnTo>
                      <a:pt x="1751" y="608"/>
                    </a:lnTo>
                    <a:lnTo>
                      <a:pt x="2108" y="299"/>
                    </a:lnTo>
                    <a:cubicBezTo>
                      <a:pt x="2203" y="239"/>
                      <a:pt x="2203" y="144"/>
                      <a:pt x="2144" y="60"/>
                    </a:cubicBezTo>
                    <a:cubicBezTo>
                      <a:pt x="2111" y="22"/>
                      <a:pt x="2062" y="1"/>
                      <a:pt x="20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2470;p46">
                <a:extLst>
                  <a:ext uri="{FF2B5EF4-FFF2-40B4-BE49-F238E27FC236}">
                    <a16:creationId xmlns:a16="http://schemas.microsoft.com/office/drawing/2014/main" id="{42F46BC7-97F4-2BE6-0B39-959D9073BC0E}"/>
                  </a:ext>
                </a:extLst>
              </p:cNvPr>
              <p:cNvSpPr/>
              <p:nvPr/>
            </p:nvSpPr>
            <p:spPr>
              <a:xfrm>
                <a:off x="1371622" y="3605254"/>
                <a:ext cx="70208" cy="55810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1752" extrusionOk="0">
                    <a:moveTo>
                      <a:pt x="1417" y="358"/>
                    </a:moveTo>
                    <a:lnTo>
                      <a:pt x="1417" y="489"/>
                    </a:lnTo>
                    <a:lnTo>
                      <a:pt x="1072" y="787"/>
                    </a:lnTo>
                    <a:lnTo>
                      <a:pt x="905" y="608"/>
                    </a:lnTo>
                    <a:cubicBezTo>
                      <a:pt x="874" y="571"/>
                      <a:pt x="827" y="553"/>
                      <a:pt x="779" y="553"/>
                    </a:cubicBezTo>
                    <a:cubicBezTo>
                      <a:pt x="734" y="553"/>
                      <a:pt x="690" y="568"/>
                      <a:pt x="655" y="596"/>
                    </a:cubicBezTo>
                    <a:cubicBezTo>
                      <a:pt x="584" y="644"/>
                      <a:pt x="584" y="775"/>
                      <a:pt x="632" y="846"/>
                    </a:cubicBezTo>
                    <a:lnTo>
                      <a:pt x="917" y="1144"/>
                    </a:lnTo>
                    <a:cubicBezTo>
                      <a:pt x="953" y="1192"/>
                      <a:pt x="989" y="1203"/>
                      <a:pt x="1048" y="1203"/>
                    </a:cubicBezTo>
                    <a:cubicBezTo>
                      <a:pt x="1096" y="1203"/>
                      <a:pt x="1132" y="1192"/>
                      <a:pt x="1167" y="1156"/>
                    </a:cubicBezTo>
                    <a:lnTo>
                      <a:pt x="1429" y="953"/>
                    </a:lnTo>
                    <a:lnTo>
                      <a:pt x="1417" y="1406"/>
                    </a:lnTo>
                    <a:lnTo>
                      <a:pt x="358" y="1406"/>
                    </a:lnTo>
                    <a:lnTo>
                      <a:pt x="358" y="358"/>
                    </a:lnTo>
                    <a:close/>
                    <a:moveTo>
                      <a:pt x="263" y="1"/>
                    </a:moveTo>
                    <a:cubicBezTo>
                      <a:pt x="120" y="1"/>
                      <a:pt x="1" y="120"/>
                      <a:pt x="1" y="263"/>
                    </a:cubicBezTo>
                    <a:lnTo>
                      <a:pt x="1" y="1489"/>
                    </a:lnTo>
                    <a:cubicBezTo>
                      <a:pt x="1" y="1632"/>
                      <a:pt x="120" y="1751"/>
                      <a:pt x="263" y="1751"/>
                    </a:cubicBezTo>
                    <a:lnTo>
                      <a:pt x="1489" y="1751"/>
                    </a:lnTo>
                    <a:cubicBezTo>
                      <a:pt x="1632" y="1751"/>
                      <a:pt x="1751" y="1632"/>
                      <a:pt x="1751" y="1489"/>
                    </a:cubicBezTo>
                    <a:lnTo>
                      <a:pt x="1751" y="632"/>
                    </a:lnTo>
                    <a:lnTo>
                      <a:pt x="2108" y="322"/>
                    </a:lnTo>
                    <a:cubicBezTo>
                      <a:pt x="2191" y="263"/>
                      <a:pt x="2203" y="144"/>
                      <a:pt x="2132" y="72"/>
                    </a:cubicBezTo>
                    <a:cubicBezTo>
                      <a:pt x="2107" y="47"/>
                      <a:pt x="2062" y="32"/>
                      <a:pt x="2014" y="32"/>
                    </a:cubicBezTo>
                    <a:cubicBezTo>
                      <a:pt x="1972" y="32"/>
                      <a:pt x="1927" y="44"/>
                      <a:pt x="1894" y="72"/>
                    </a:cubicBezTo>
                    <a:lnTo>
                      <a:pt x="1739" y="191"/>
                    </a:lnTo>
                    <a:cubicBezTo>
                      <a:pt x="1715" y="84"/>
                      <a:pt x="1608" y="1"/>
                      <a:pt x="14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18689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3" name="Google Shape;2213;p41"/>
          <p:cNvSpPr txBox="1">
            <a:spLocks noGrp="1"/>
          </p:cNvSpPr>
          <p:nvPr>
            <p:ph type="ctrTitle"/>
          </p:nvPr>
        </p:nvSpPr>
        <p:spPr>
          <a:xfrm>
            <a:off x="1356703" y="749667"/>
            <a:ext cx="4129697" cy="886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Let’s search!</a:t>
            </a:r>
            <a:endParaRPr dirty="0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54098FCD-7D70-68F5-0776-17CADB83096C}"/>
              </a:ext>
            </a:extLst>
          </p:cNvPr>
          <p:cNvSpPr txBox="1"/>
          <p:nvPr/>
        </p:nvSpPr>
        <p:spPr>
          <a:xfrm>
            <a:off x="1080654" y="2316171"/>
            <a:ext cx="43087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ProximaNova-Light"/>
              </a:rPr>
              <a:t>turn back to pages 96 and 97. </a:t>
            </a:r>
          </a:p>
          <a:p>
            <a:pPr algn="l"/>
            <a:r>
              <a:rPr lang="en-US" sz="24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ProximaNova-Light"/>
              </a:rPr>
              <a:t>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ProximaNova-Light"/>
              </a:rPr>
              <a:t>F</a:t>
            </a:r>
            <a:r>
              <a:rPr lang="en-US" sz="24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ProximaNova-Light"/>
              </a:rPr>
              <a:t>ind and underline </a:t>
            </a:r>
            <a:r>
              <a:rPr lang="en-US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ProximaNova-Light"/>
              </a:rPr>
              <a:t>examples</a:t>
            </a:r>
            <a:r>
              <a:rPr lang="en-US" sz="24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ProximaNova-Light"/>
              </a:rPr>
              <a:t> of </a:t>
            </a:r>
            <a:r>
              <a:rPr lang="en-US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ProximaNova-Light"/>
              </a:rPr>
              <a:t>past modals </a:t>
            </a:r>
            <a:r>
              <a:rPr lang="en-US" sz="24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ProximaNova-Light"/>
              </a:rPr>
              <a:t>in the stories.</a:t>
            </a:r>
            <a:endParaRPr lang="ar-SA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4" name="Google Shape;1849;p34">
            <a:extLst>
              <a:ext uri="{FF2B5EF4-FFF2-40B4-BE49-F238E27FC236}">
                <a16:creationId xmlns:a16="http://schemas.microsoft.com/office/drawing/2014/main" id="{2DFDD50C-85E2-2030-707D-F283EF6CF7A4}"/>
              </a:ext>
            </a:extLst>
          </p:cNvPr>
          <p:cNvGrpSpPr/>
          <p:nvPr/>
        </p:nvGrpSpPr>
        <p:grpSpPr>
          <a:xfrm rot="578364">
            <a:off x="4948707" y="2574238"/>
            <a:ext cx="3047990" cy="3866233"/>
            <a:chOff x="7490828" y="1640786"/>
            <a:chExt cx="926423" cy="1192419"/>
          </a:xfrm>
        </p:grpSpPr>
        <p:sp>
          <p:nvSpPr>
            <p:cNvPr id="5" name="Google Shape;1850;p34">
              <a:extLst>
                <a:ext uri="{FF2B5EF4-FFF2-40B4-BE49-F238E27FC236}">
                  <a16:creationId xmlns:a16="http://schemas.microsoft.com/office/drawing/2014/main" id="{973E518A-1DDA-B4EB-F6FC-1DF32B4B666B}"/>
                </a:ext>
              </a:extLst>
            </p:cNvPr>
            <p:cNvSpPr/>
            <p:nvPr/>
          </p:nvSpPr>
          <p:spPr>
            <a:xfrm>
              <a:off x="7506453" y="1772867"/>
              <a:ext cx="910799" cy="1060338"/>
            </a:xfrm>
            <a:custGeom>
              <a:avLst/>
              <a:gdLst/>
              <a:ahLst/>
              <a:cxnLst/>
              <a:rect l="l" t="t" r="r" b="b"/>
              <a:pathLst>
                <a:path w="11950" h="13912" extrusionOk="0">
                  <a:moveTo>
                    <a:pt x="10376" y="0"/>
                  </a:moveTo>
                  <a:lnTo>
                    <a:pt x="10513" y="251"/>
                  </a:lnTo>
                  <a:lnTo>
                    <a:pt x="10650" y="502"/>
                  </a:lnTo>
                  <a:lnTo>
                    <a:pt x="10764" y="753"/>
                  </a:lnTo>
                  <a:lnTo>
                    <a:pt x="10855" y="1004"/>
                  </a:lnTo>
                  <a:lnTo>
                    <a:pt x="10924" y="1277"/>
                  </a:lnTo>
                  <a:lnTo>
                    <a:pt x="10992" y="1551"/>
                  </a:lnTo>
                  <a:lnTo>
                    <a:pt x="11015" y="1825"/>
                  </a:lnTo>
                  <a:lnTo>
                    <a:pt x="11038" y="2098"/>
                  </a:lnTo>
                  <a:lnTo>
                    <a:pt x="11038" y="2372"/>
                  </a:lnTo>
                  <a:lnTo>
                    <a:pt x="11015" y="2646"/>
                  </a:lnTo>
                  <a:lnTo>
                    <a:pt x="10969" y="2919"/>
                  </a:lnTo>
                  <a:lnTo>
                    <a:pt x="10901" y="3193"/>
                  </a:lnTo>
                  <a:lnTo>
                    <a:pt x="10810" y="3467"/>
                  </a:lnTo>
                  <a:lnTo>
                    <a:pt x="10718" y="3740"/>
                  </a:lnTo>
                  <a:lnTo>
                    <a:pt x="10582" y="3991"/>
                  </a:lnTo>
                  <a:lnTo>
                    <a:pt x="10445" y="4265"/>
                  </a:lnTo>
                  <a:lnTo>
                    <a:pt x="10285" y="4470"/>
                  </a:lnTo>
                  <a:lnTo>
                    <a:pt x="10126" y="4675"/>
                  </a:lnTo>
                  <a:lnTo>
                    <a:pt x="9966" y="4858"/>
                  </a:lnTo>
                  <a:lnTo>
                    <a:pt x="9783" y="5017"/>
                  </a:lnTo>
                  <a:lnTo>
                    <a:pt x="9601" y="5200"/>
                  </a:lnTo>
                  <a:lnTo>
                    <a:pt x="9419" y="5337"/>
                  </a:lnTo>
                  <a:lnTo>
                    <a:pt x="9213" y="5473"/>
                  </a:lnTo>
                  <a:lnTo>
                    <a:pt x="9008" y="5587"/>
                  </a:lnTo>
                  <a:lnTo>
                    <a:pt x="8780" y="5701"/>
                  </a:lnTo>
                  <a:lnTo>
                    <a:pt x="8575" y="5793"/>
                  </a:lnTo>
                  <a:lnTo>
                    <a:pt x="8347" y="5884"/>
                  </a:lnTo>
                  <a:lnTo>
                    <a:pt x="8119" y="5930"/>
                  </a:lnTo>
                  <a:lnTo>
                    <a:pt x="7868" y="5998"/>
                  </a:lnTo>
                  <a:lnTo>
                    <a:pt x="7640" y="6021"/>
                  </a:lnTo>
                  <a:lnTo>
                    <a:pt x="7412" y="6044"/>
                  </a:lnTo>
                  <a:lnTo>
                    <a:pt x="7161" y="6066"/>
                  </a:lnTo>
                  <a:lnTo>
                    <a:pt x="6887" y="6044"/>
                  </a:lnTo>
                  <a:lnTo>
                    <a:pt x="6636" y="6021"/>
                  </a:lnTo>
                  <a:lnTo>
                    <a:pt x="6363" y="5975"/>
                  </a:lnTo>
                  <a:lnTo>
                    <a:pt x="6112" y="5907"/>
                  </a:lnTo>
                  <a:lnTo>
                    <a:pt x="5838" y="5816"/>
                  </a:lnTo>
                  <a:lnTo>
                    <a:pt x="5587" y="5724"/>
                  </a:lnTo>
                  <a:lnTo>
                    <a:pt x="5337" y="5587"/>
                  </a:lnTo>
                  <a:lnTo>
                    <a:pt x="5086" y="5451"/>
                  </a:lnTo>
                  <a:lnTo>
                    <a:pt x="4881" y="5314"/>
                  </a:lnTo>
                  <a:lnTo>
                    <a:pt x="5131" y="5633"/>
                  </a:lnTo>
                  <a:lnTo>
                    <a:pt x="5405" y="5930"/>
                  </a:lnTo>
                  <a:lnTo>
                    <a:pt x="92" y="13136"/>
                  </a:lnTo>
                  <a:lnTo>
                    <a:pt x="46" y="13227"/>
                  </a:lnTo>
                  <a:lnTo>
                    <a:pt x="0" y="13295"/>
                  </a:lnTo>
                  <a:lnTo>
                    <a:pt x="0" y="13409"/>
                  </a:lnTo>
                  <a:lnTo>
                    <a:pt x="0" y="13501"/>
                  </a:lnTo>
                  <a:lnTo>
                    <a:pt x="23" y="13569"/>
                  </a:lnTo>
                  <a:lnTo>
                    <a:pt x="69" y="13660"/>
                  </a:lnTo>
                  <a:lnTo>
                    <a:pt x="114" y="13751"/>
                  </a:lnTo>
                  <a:lnTo>
                    <a:pt x="183" y="13797"/>
                  </a:lnTo>
                  <a:lnTo>
                    <a:pt x="320" y="13865"/>
                  </a:lnTo>
                  <a:lnTo>
                    <a:pt x="479" y="13911"/>
                  </a:lnTo>
                  <a:lnTo>
                    <a:pt x="593" y="13888"/>
                  </a:lnTo>
                  <a:lnTo>
                    <a:pt x="685" y="13843"/>
                  </a:lnTo>
                  <a:lnTo>
                    <a:pt x="776" y="13797"/>
                  </a:lnTo>
                  <a:lnTo>
                    <a:pt x="867" y="13706"/>
                  </a:lnTo>
                  <a:lnTo>
                    <a:pt x="6180" y="6500"/>
                  </a:lnTo>
                  <a:lnTo>
                    <a:pt x="6408" y="6614"/>
                  </a:lnTo>
                  <a:lnTo>
                    <a:pt x="6636" y="6728"/>
                  </a:lnTo>
                  <a:lnTo>
                    <a:pt x="6865" y="6796"/>
                  </a:lnTo>
                  <a:lnTo>
                    <a:pt x="7115" y="6865"/>
                  </a:lnTo>
                  <a:lnTo>
                    <a:pt x="7343" y="6933"/>
                  </a:lnTo>
                  <a:lnTo>
                    <a:pt x="7594" y="6956"/>
                  </a:lnTo>
                  <a:lnTo>
                    <a:pt x="7822" y="6979"/>
                  </a:lnTo>
                  <a:lnTo>
                    <a:pt x="8073" y="7001"/>
                  </a:lnTo>
                  <a:lnTo>
                    <a:pt x="8506" y="6979"/>
                  </a:lnTo>
                  <a:lnTo>
                    <a:pt x="8963" y="6887"/>
                  </a:lnTo>
                  <a:lnTo>
                    <a:pt x="9373" y="6773"/>
                  </a:lnTo>
                  <a:lnTo>
                    <a:pt x="9783" y="6591"/>
                  </a:lnTo>
                  <a:lnTo>
                    <a:pt x="10171" y="6363"/>
                  </a:lnTo>
                  <a:lnTo>
                    <a:pt x="10536" y="6112"/>
                  </a:lnTo>
                  <a:lnTo>
                    <a:pt x="10718" y="5952"/>
                  </a:lnTo>
                  <a:lnTo>
                    <a:pt x="10878" y="5793"/>
                  </a:lnTo>
                  <a:lnTo>
                    <a:pt x="11038" y="5610"/>
                  </a:lnTo>
                  <a:lnTo>
                    <a:pt x="11197" y="5428"/>
                  </a:lnTo>
                  <a:lnTo>
                    <a:pt x="11403" y="5086"/>
                  </a:lnTo>
                  <a:lnTo>
                    <a:pt x="11585" y="4744"/>
                  </a:lnTo>
                  <a:lnTo>
                    <a:pt x="11722" y="4402"/>
                  </a:lnTo>
                  <a:lnTo>
                    <a:pt x="11836" y="4037"/>
                  </a:lnTo>
                  <a:lnTo>
                    <a:pt x="11904" y="3672"/>
                  </a:lnTo>
                  <a:lnTo>
                    <a:pt x="11950" y="3284"/>
                  </a:lnTo>
                  <a:lnTo>
                    <a:pt x="11927" y="2919"/>
                  </a:lnTo>
                  <a:lnTo>
                    <a:pt x="11904" y="2554"/>
                  </a:lnTo>
                  <a:lnTo>
                    <a:pt x="11836" y="2190"/>
                  </a:lnTo>
                  <a:lnTo>
                    <a:pt x="11722" y="1825"/>
                  </a:lnTo>
                  <a:lnTo>
                    <a:pt x="11585" y="1483"/>
                  </a:lnTo>
                  <a:lnTo>
                    <a:pt x="11403" y="1141"/>
                  </a:lnTo>
                  <a:lnTo>
                    <a:pt x="11197" y="844"/>
                  </a:lnTo>
                  <a:lnTo>
                    <a:pt x="10946" y="548"/>
                  </a:lnTo>
                  <a:lnTo>
                    <a:pt x="10673" y="251"/>
                  </a:lnTo>
                  <a:lnTo>
                    <a:pt x="10376" y="0"/>
                  </a:lnTo>
                  <a:close/>
                </a:path>
              </a:pathLst>
            </a:custGeom>
            <a:solidFill>
              <a:srgbClr val="000000">
                <a:alpha val="318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851;p34">
              <a:extLst>
                <a:ext uri="{FF2B5EF4-FFF2-40B4-BE49-F238E27FC236}">
                  <a16:creationId xmlns:a16="http://schemas.microsoft.com/office/drawing/2014/main" id="{D989742F-0618-D072-96BC-2B02D8DD375F}"/>
                </a:ext>
              </a:extLst>
            </p:cNvPr>
            <p:cNvSpPr/>
            <p:nvPr/>
          </p:nvSpPr>
          <p:spPr>
            <a:xfrm>
              <a:off x="8052154" y="2183059"/>
              <a:ext cx="76" cy="76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852;p34">
              <a:extLst>
                <a:ext uri="{FF2B5EF4-FFF2-40B4-BE49-F238E27FC236}">
                  <a16:creationId xmlns:a16="http://schemas.microsoft.com/office/drawing/2014/main" id="{820CBFEB-87F0-FDD3-F596-FEE8C741C781}"/>
                </a:ext>
              </a:extLst>
            </p:cNvPr>
            <p:cNvSpPr/>
            <p:nvPr/>
          </p:nvSpPr>
          <p:spPr>
            <a:xfrm>
              <a:off x="7980893" y="2170865"/>
              <a:ext cx="71340" cy="12271"/>
            </a:xfrm>
            <a:custGeom>
              <a:avLst/>
              <a:gdLst/>
              <a:ahLst/>
              <a:cxnLst/>
              <a:rect l="l" t="t" r="r" b="b"/>
              <a:pathLst>
                <a:path w="936" h="161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229" y="69"/>
                  </a:lnTo>
                  <a:lnTo>
                    <a:pt x="480" y="115"/>
                  </a:lnTo>
                  <a:lnTo>
                    <a:pt x="708" y="137"/>
                  </a:lnTo>
                  <a:lnTo>
                    <a:pt x="936" y="160"/>
                  </a:lnTo>
                  <a:lnTo>
                    <a:pt x="936" y="160"/>
                  </a:lnTo>
                  <a:lnTo>
                    <a:pt x="708" y="137"/>
                  </a:lnTo>
                  <a:lnTo>
                    <a:pt x="480" y="115"/>
                  </a:lnTo>
                  <a:lnTo>
                    <a:pt x="229" y="69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853;p34">
              <a:extLst>
                <a:ext uri="{FF2B5EF4-FFF2-40B4-BE49-F238E27FC236}">
                  <a16:creationId xmlns:a16="http://schemas.microsoft.com/office/drawing/2014/main" id="{488E8F90-6878-7C8D-F6DF-909096E3B0E0}"/>
                </a:ext>
              </a:extLst>
            </p:cNvPr>
            <p:cNvSpPr/>
            <p:nvPr/>
          </p:nvSpPr>
          <p:spPr>
            <a:xfrm>
              <a:off x="7494258" y="2144799"/>
              <a:ext cx="446787" cy="655318"/>
            </a:xfrm>
            <a:custGeom>
              <a:avLst/>
              <a:gdLst/>
              <a:ahLst/>
              <a:cxnLst/>
              <a:rect l="l" t="t" r="r" b="b"/>
              <a:pathLst>
                <a:path w="5862" h="8598" extrusionOk="0">
                  <a:moveTo>
                    <a:pt x="5041" y="1"/>
                  </a:moveTo>
                  <a:lnTo>
                    <a:pt x="69" y="7845"/>
                  </a:lnTo>
                  <a:lnTo>
                    <a:pt x="24" y="7936"/>
                  </a:lnTo>
                  <a:lnTo>
                    <a:pt x="1" y="8028"/>
                  </a:lnTo>
                  <a:lnTo>
                    <a:pt x="1" y="8119"/>
                  </a:lnTo>
                  <a:lnTo>
                    <a:pt x="1" y="8210"/>
                  </a:lnTo>
                  <a:lnTo>
                    <a:pt x="46" y="8301"/>
                  </a:lnTo>
                  <a:lnTo>
                    <a:pt x="92" y="8393"/>
                  </a:lnTo>
                  <a:lnTo>
                    <a:pt x="138" y="8461"/>
                  </a:lnTo>
                  <a:lnTo>
                    <a:pt x="229" y="8507"/>
                  </a:lnTo>
                  <a:lnTo>
                    <a:pt x="297" y="8552"/>
                  </a:lnTo>
                  <a:lnTo>
                    <a:pt x="388" y="8575"/>
                  </a:lnTo>
                  <a:lnTo>
                    <a:pt x="502" y="8598"/>
                  </a:lnTo>
                  <a:lnTo>
                    <a:pt x="594" y="8575"/>
                  </a:lnTo>
                  <a:lnTo>
                    <a:pt x="662" y="8552"/>
                  </a:lnTo>
                  <a:lnTo>
                    <a:pt x="753" y="8507"/>
                  </a:lnTo>
                  <a:lnTo>
                    <a:pt x="822" y="8438"/>
                  </a:lnTo>
                  <a:lnTo>
                    <a:pt x="890" y="8370"/>
                  </a:lnTo>
                  <a:lnTo>
                    <a:pt x="5861" y="525"/>
                  </a:lnTo>
                  <a:lnTo>
                    <a:pt x="5041" y="1"/>
                  </a:lnTo>
                  <a:close/>
                </a:path>
              </a:pathLst>
            </a:custGeom>
            <a:solidFill>
              <a:srgbClr val="D993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854;p34">
              <a:extLst>
                <a:ext uri="{FF2B5EF4-FFF2-40B4-BE49-F238E27FC236}">
                  <a16:creationId xmlns:a16="http://schemas.microsoft.com/office/drawing/2014/main" id="{AF4B9E94-15F5-DB68-10EE-EFC1716FA583}"/>
                </a:ext>
              </a:extLst>
            </p:cNvPr>
            <p:cNvSpPr/>
            <p:nvPr/>
          </p:nvSpPr>
          <p:spPr>
            <a:xfrm>
              <a:off x="7490828" y="2141293"/>
              <a:ext cx="453723" cy="662330"/>
            </a:xfrm>
            <a:custGeom>
              <a:avLst/>
              <a:gdLst/>
              <a:ahLst/>
              <a:cxnLst/>
              <a:rect l="l" t="t" r="r" b="b"/>
              <a:pathLst>
                <a:path w="5953" h="8690" extrusionOk="0">
                  <a:moveTo>
                    <a:pt x="5108" y="115"/>
                  </a:moveTo>
                  <a:lnTo>
                    <a:pt x="5838" y="571"/>
                  </a:lnTo>
                  <a:lnTo>
                    <a:pt x="890" y="8393"/>
                  </a:lnTo>
                  <a:lnTo>
                    <a:pt x="821" y="8484"/>
                  </a:lnTo>
                  <a:lnTo>
                    <a:pt x="730" y="8530"/>
                  </a:lnTo>
                  <a:lnTo>
                    <a:pt x="639" y="8575"/>
                  </a:lnTo>
                  <a:lnTo>
                    <a:pt x="525" y="8598"/>
                  </a:lnTo>
                  <a:lnTo>
                    <a:pt x="411" y="8575"/>
                  </a:lnTo>
                  <a:lnTo>
                    <a:pt x="297" y="8530"/>
                  </a:lnTo>
                  <a:lnTo>
                    <a:pt x="205" y="8461"/>
                  </a:lnTo>
                  <a:lnTo>
                    <a:pt x="137" y="8370"/>
                  </a:lnTo>
                  <a:lnTo>
                    <a:pt x="91" y="8256"/>
                  </a:lnTo>
                  <a:lnTo>
                    <a:pt x="91" y="8165"/>
                  </a:lnTo>
                  <a:lnTo>
                    <a:pt x="114" y="8028"/>
                  </a:lnTo>
                  <a:lnTo>
                    <a:pt x="160" y="7914"/>
                  </a:lnTo>
                  <a:lnTo>
                    <a:pt x="5108" y="115"/>
                  </a:lnTo>
                  <a:close/>
                  <a:moveTo>
                    <a:pt x="5086" y="1"/>
                  </a:moveTo>
                  <a:lnTo>
                    <a:pt x="5063" y="24"/>
                  </a:lnTo>
                  <a:lnTo>
                    <a:pt x="69" y="7868"/>
                  </a:lnTo>
                  <a:lnTo>
                    <a:pt x="23" y="8005"/>
                  </a:lnTo>
                  <a:lnTo>
                    <a:pt x="0" y="8165"/>
                  </a:lnTo>
                  <a:lnTo>
                    <a:pt x="23" y="8279"/>
                  </a:lnTo>
                  <a:lnTo>
                    <a:pt x="69" y="8416"/>
                  </a:lnTo>
                  <a:lnTo>
                    <a:pt x="137" y="8507"/>
                  </a:lnTo>
                  <a:lnTo>
                    <a:pt x="251" y="8598"/>
                  </a:lnTo>
                  <a:lnTo>
                    <a:pt x="388" y="8667"/>
                  </a:lnTo>
                  <a:lnTo>
                    <a:pt x="525" y="8689"/>
                  </a:lnTo>
                  <a:lnTo>
                    <a:pt x="661" y="8667"/>
                  </a:lnTo>
                  <a:lnTo>
                    <a:pt x="775" y="8621"/>
                  </a:lnTo>
                  <a:lnTo>
                    <a:pt x="890" y="8553"/>
                  </a:lnTo>
                  <a:lnTo>
                    <a:pt x="958" y="8439"/>
                  </a:lnTo>
                  <a:lnTo>
                    <a:pt x="5952" y="594"/>
                  </a:lnTo>
                  <a:lnTo>
                    <a:pt x="5952" y="548"/>
                  </a:lnTo>
                  <a:lnTo>
                    <a:pt x="5929" y="525"/>
                  </a:lnTo>
                  <a:lnTo>
                    <a:pt x="5108" y="1"/>
                  </a:lnTo>
                  <a:close/>
                </a:path>
              </a:pathLst>
            </a:custGeom>
            <a:solidFill>
              <a:srgbClr val="0C0E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855;p34">
              <a:extLst>
                <a:ext uri="{FF2B5EF4-FFF2-40B4-BE49-F238E27FC236}">
                  <a16:creationId xmlns:a16="http://schemas.microsoft.com/office/drawing/2014/main" id="{EFA79357-4252-C639-2170-0DF09D21E326}"/>
                </a:ext>
              </a:extLst>
            </p:cNvPr>
            <p:cNvSpPr/>
            <p:nvPr/>
          </p:nvSpPr>
          <p:spPr>
            <a:xfrm>
              <a:off x="7758497" y="1644216"/>
              <a:ext cx="589237" cy="589314"/>
            </a:xfrm>
            <a:custGeom>
              <a:avLst/>
              <a:gdLst/>
              <a:ahLst/>
              <a:cxnLst/>
              <a:rect l="l" t="t" r="r" b="b"/>
              <a:pathLst>
                <a:path w="7731" h="7732" extrusionOk="0">
                  <a:moveTo>
                    <a:pt x="3854" y="685"/>
                  </a:moveTo>
                  <a:lnTo>
                    <a:pt x="4173" y="708"/>
                  </a:lnTo>
                  <a:lnTo>
                    <a:pt x="4492" y="753"/>
                  </a:lnTo>
                  <a:lnTo>
                    <a:pt x="4812" y="822"/>
                  </a:lnTo>
                  <a:lnTo>
                    <a:pt x="5108" y="936"/>
                  </a:lnTo>
                  <a:lnTo>
                    <a:pt x="5405" y="1073"/>
                  </a:lnTo>
                  <a:lnTo>
                    <a:pt x="5678" y="1255"/>
                  </a:lnTo>
                  <a:lnTo>
                    <a:pt x="5929" y="1438"/>
                  </a:lnTo>
                  <a:lnTo>
                    <a:pt x="6157" y="1643"/>
                  </a:lnTo>
                  <a:lnTo>
                    <a:pt x="6340" y="1871"/>
                  </a:lnTo>
                  <a:lnTo>
                    <a:pt x="6522" y="2122"/>
                  </a:lnTo>
                  <a:lnTo>
                    <a:pt x="6682" y="2395"/>
                  </a:lnTo>
                  <a:lnTo>
                    <a:pt x="6819" y="2669"/>
                  </a:lnTo>
                  <a:lnTo>
                    <a:pt x="6910" y="2965"/>
                  </a:lnTo>
                  <a:lnTo>
                    <a:pt x="6978" y="3262"/>
                  </a:lnTo>
                  <a:lnTo>
                    <a:pt x="7024" y="3558"/>
                  </a:lnTo>
                  <a:lnTo>
                    <a:pt x="7047" y="3878"/>
                  </a:lnTo>
                  <a:lnTo>
                    <a:pt x="7024" y="4197"/>
                  </a:lnTo>
                  <a:lnTo>
                    <a:pt x="6978" y="4516"/>
                  </a:lnTo>
                  <a:lnTo>
                    <a:pt x="6910" y="4835"/>
                  </a:lnTo>
                  <a:lnTo>
                    <a:pt x="6796" y="5132"/>
                  </a:lnTo>
                  <a:lnTo>
                    <a:pt x="6659" y="5428"/>
                  </a:lnTo>
                  <a:lnTo>
                    <a:pt x="6476" y="5679"/>
                  </a:lnTo>
                  <a:lnTo>
                    <a:pt x="6294" y="5930"/>
                  </a:lnTo>
                  <a:lnTo>
                    <a:pt x="6089" y="6158"/>
                  </a:lnTo>
                  <a:lnTo>
                    <a:pt x="5861" y="6363"/>
                  </a:lnTo>
                  <a:lnTo>
                    <a:pt x="5610" y="6546"/>
                  </a:lnTo>
                  <a:lnTo>
                    <a:pt x="5336" y="6705"/>
                  </a:lnTo>
                  <a:lnTo>
                    <a:pt x="5063" y="6819"/>
                  </a:lnTo>
                  <a:lnTo>
                    <a:pt x="4766" y="6933"/>
                  </a:lnTo>
                  <a:lnTo>
                    <a:pt x="4470" y="7002"/>
                  </a:lnTo>
                  <a:lnTo>
                    <a:pt x="4173" y="7047"/>
                  </a:lnTo>
                  <a:lnTo>
                    <a:pt x="3854" y="7070"/>
                  </a:lnTo>
                  <a:lnTo>
                    <a:pt x="3535" y="7047"/>
                  </a:lnTo>
                  <a:lnTo>
                    <a:pt x="3215" y="7002"/>
                  </a:lnTo>
                  <a:lnTo>
                    <a:pt x="2896" y="6911"/>
                  </a:lnTo>
                  <a:lnTo>
                    <a:pt x="2600" y="6797"/>
                  </a:lnTo>
                  <a:lnTo>
                    <a:pt x="2303" y="6660"/>
                  </a:lnTo>
                  <a:lnTo>
                    <a:pt x="2052" y="6500"/>
                  </a:lnTo>
                  <a:lnTo>
                    <a:pt x="1802" y="6318"/>
                  </a:lnTo>
                  <a:lnTo>
                    <a:pt x="1574" y="6090"/>
                  </a:lnTo>
                  <a:lnTo>
                    <a:pt x="1368" y="5862"/>
                  </a:lnTo>
                  <a:lnTo>
                    <a:pt x="1186" y="5611"/>
                  </a:lnTo>
                  <a:lnTo>
                    <a:pt x="1026" y="5360"/>
                  </a:lnTo>
                  <a:lnTo>
                    <a:pt x="912" y="5063"/>
                  </a:lnTo>
                  <a:lnTo>
                    <a:pt x="798" y="4790"/>
                  </a:lnTo>
                  <a:lnTo>
                    <a:pt x="730" y="4493"/>
                  </a:lnTo>
                  <a:lnTo>
                    <a:pt x="684" y="4174"/>
                  </a:lnTo>
                  <a:lnTo>
                    <a:pt x="661" y="3878"/>
                  </a:lnTo>
                  <a:lnTo>
                    <a:pt x="684" y="3558"/>
                  </a:lnTo>
                  <a:lnTo>
                    <a:pt x="730" y="3239"/>
                  </a:lnTo>
                  <a:lnTo>
                    <a:pt x="821" y="2920"/>
                  </a:lnTo>
                  <a:lnTo>
                    <a:pt x="935" y="2623"/>
                  </a:lnTo>
                  <a:lnTo>
                    <a:pt x="1072" y="2327"/>
                  </a:lnTo>
                  <a:lnTo>
                    <a:pt x="1231" y="2053"/>
                  </a:lnTo>
                  <a:lnTo>
                    <a:pt x="1414" y="1802"/>
                  </a:lnTo>
                  <a:lnTo>
                    <a:pt x="1642" y="1574"/>
                  </a:lnTo>
                  <a:lnTo>
                    <a:pt x="1870" y="1392"/>
                  </a:lnTo>
                  <a:lnTo>
                    <a:pt x="2121" y="1209"/>
                  </a:lnTo>
                  <a:lnTo>
                    <a:pt x="2372" y="1050"/>
                  </a:lnTo>
                  <a:lnTo>
                    <a:pt x="2668" y="913"/>
                  </a:lnTo>
                  <a:lnTo>
                    <a:pt x="2942" y="822"/>
                  </a:lnTo>
                  <a:lnTo>
                    <a:pt x="3238" y="753"/>
                  </a:lnTo>
                  <a:lnTo>
                    <a:pt x="3558" y="708"/>
                  </a:lnTo>
                  <a:lnTo>
                    <a:pt x="3854" y="685"/>
                  </a:lnTo>
                  <a:close/>
                  <a:moveTo>
                    <a:pt x="3740" y="1"/>
                  </a:moveTo>
                  <a:lnTo>
                    <a:pt x="3375" y="24"/>
                  </a:lnTo>
                  <a:lnTo>
                    <a:pt x="3010" y="92"/>
                  </a:lnTo>
                  <a:lnTo>
                    <a:pt x="2645" y="183"/>
                  </a:lnTo>
                  <a:lnTo>
                    <a:pt x="2303" y="320"/>
                  </a:lnTo>
                  <a:lnTo>
                    <a:pt x="1961" y="503"/>
                  </a:lnTo>
                  <a:lnTo>
                    <a:pt x="1642" y="685"/>
                  </a:lnTo>
                  <a:lnTo>
                    <a:pt x="1345" y="913"/>
                  </a:lnTo>
                  <a:lnTo>
                    <a:pt x="1072" y="1187"/>
                  </a:lnTo>
                  <a:lnTo>
                    <a:pt x="821" y="1483"/>
                  </a:lnTo>
                  <a:lnTo>
                    <a:pt x="593" y="1802"/>
                  </a:lnTo>
                  <a:lnTo>
                    <a:pt x="388" y="2144"/>
                  </a:lnTo>
                  <a:lnTo>
                    <a:pt x="228" y="2509"/>
                  </a:lnTo>
                  <a:lnTo>
                    <a:pt x="114" y="2874"/>
                  </a:lnTo>
                  <a:lnTo>
                    <a:pt x="46" y="3239"/>
                  </a:lnTo>
                  <a:lnTo>
                    <a:pt x="0" y="3604"/>
                  </a:lnTo>
                  <a:lnTo>
                    <a:pt x="0" y="3992"/>
                  </a:lnTo>
                  <a:lnTo>
                    <a:pt x="23" y="4357"/>
                  </a:lnTo>
                  <a:lnTo>
                    <a:pt x="91" y="4721"/>
                  </a:lnTo>
                  <a:lnTo>
                    <a:pt x="182" y="5086"/>
                  </a:lnTo>
                  <a:lnTo>
                    <a:pt x="319" y="5428"/>
                  </a:lnTo>
                  <a:lnTo>
                    <a:pt x="479" y="5770"/>
                  </a:lnTo>
                  <a:lnTo>
                    <a:pt x="684" y="6090"/>
                  </a:lnTo>
                  <a:lnTo>
                    <a:pt x="912" y="6386"/>
                  </a:lnTo>
                  <a:lnTo>
                    <a:pt x="1163" y="6660"/>
                  </a:lnTo>
                  <a:lnTo>
                    <a:pt x="1459" y="6911"/>
                  </a:lnTo>
                  <a:lnTo>
                    <a:pt x="1779" y="7139"/>
                  </a:lnTo>
                  <a:lnTo>
                    <a:pt x="2121" y="7344"/>
                  </a:lnTo>
                  <a:lnTo>
                    <a:pt x="2486" y="7504"/>
                  </a:lnTo>
                  <a:lnTo>
                    <a:pt x="2851" y="7618"/>
                  </a:lnTo>
                  <a:lnTo>
                    <a:pt x="3215" y="7686"/>
                  </a:lnTo>
                  <a:lnTo>
                    <a:pt x="3603" y="7732"/>
                  </a:lnTo>
                  <a:lnTo>
                    <a:pt x="3968" y="7732"/>
                  </a:lnTo>
                  <a:lnTo>
                    <a:pt x="4333" y="7709"/>
                  </a:lnTo>
                  <a:lnTo>
                    <a:pt x="4698" y="7640"/>
                  </a:lnTo>
                  <a:lnTo>
                    <a:pt x="5063" y="7549"/>
                  </a:lnTo>
                  <a:lnTo>
                    <a:pt x="5405" y="7412"/>
                  </a:lnTo>
                  <a:lnTo>
                    <a:pt x="5747" y="7253"/>
                  </a:lnTo>
                  <a:lnTo>
                    <a:pt x="6066" y="7047"/>
                  </a:lnTo>
                  <a:lnTo>
                    <a:pt x="6362" y="6819"/>
                  </a:lnTo>
                  <a:lnTo>
                    <a:pt x="6636" y="6569"/>
                  </a:lnTo>
                  <a:lnTo>
                    <a:pt x="6910" y="6272"/>
                  </a:lnTo>
                  <a:lnTo>
                    <a:pt x="7138" y="5953"/>
                  </a:lnTo>
                  <a:lnTo>
                    <a:pt x="7320" y="5611"/>
                  </a:lnTo>
                  <a:lnTo>
                    <a:pt x="7480" y="5246"/>
                  </a:lnTo>
                  <a:lnTo>
                    <a:pt x="7594" y="4881"/>
                  </a:lnTo>
                  <a:lnTo>
                    <a:pt x="7685" y="4516"/>
                  </a:lnTo>
                  <a:lnTo>
                    <a:pt x="7731" y="4128"/>
                  </a:lnTo>
                  <a:lnTo>
                    <a:pt x="7731" y="3764"/>
                  </a:lnTo>
                  <a:lnTo>
                    <a:pt x="7708" y="3399"/>
                  </a:lnTo>
                  <a:lnTo>
                    <a:pt x="7639" y="3034"/>
                  </a:lnTo>
                  <a:lnTo>
                    <a:pt x="7548" y="2669"/>
                  </a:lnTo>
                  <a:lnTo>
                    <a:pt x="7411" y="2327"/>
                  </a:lnTo>
                  <a:lnTo>
                    <a:pt x="7229" y="1985"/>
                  </a:lnTo>
                  <a:lnTo>
                    <a:pt x="7047" y="1666"/>
                  </a:lnTo>
                  <a:lnTo>
                    <a:pt x="6819" y="1369"/>
                  </a:lnTo>
                  <a:lnTo>
                    <a:pt x="6545" y="1095"/>
                  </a:lnTo>
                  <a:lnTo>
                    <a:pt x="6248" y="822"/>
                  </a:lnTo>
                  <a:lnTo>
                    <a:pt x="5929" y="594"/>
                  </a:lnTo>
                  <a:lnTo>
                    <a:pt x="5587" y="411"/>
                  </a:lnTo>
                  <a:lnTo>
                    <a:pt x="5222" y="252"/>
                  </a:lnTo>
                  <a:lnTo>
                    <a:pt x="4857" y="138"/>
                  </a:lnTo>
                  <a:lnTo>
                    <a:pt x="4492" y="46"/>
                  </a:lnTo>
                  <a:lnTo>
                    <a:pt x="4128" y="1"/>
                  </a:lnTo>
                  <a:close/>
                </a:path>
              </a:pathLst>
            </a:custGeom>
            <a:solidFill>
              <a:srgbClr val="BC77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856;p34">
              <a:extLst>
                <a:ext uri="{FF2B5EF4-FFF2-40B4-BE49-F238E27FC236}">
                  <a16:creationId xmlns:a16="http://schemas.microsoft.com/office/drawing/2014/main" id="{403037F5-5C96-0E97-F21C-C708FD379028}"/>
                </a:ext>
              </a:extLst>
            </p:cNvPr>
            <p:cNvSpPr/>
            <p:nvPr/>
          </p:nvSpPr>
          <p:spPr>
            <a:xfrm>
              <a:off x="7758497" y="1644216"/>
              <a:ext cx="589237" cy="589314"/>
            </a:xfrm>
            <a:custGeom>
              <a:avLst/>
              <a:gdLst/>
              <a:ahLst/>
              <a:cxnLst/>
              <a:rect l="l" t="t" r="r" b="b"/>
              <a:pathLst>
                <a:path w="7731" h="7732" fill="none" extrusionOk="0">
                  <a:moveTo>
                    <a:pt x="5929" y="594"/>
                  </a:moveTo>
                  <a:lnTo>
                    <a:pt x="5929" y="594"/>
                  </a:lnTo>
                  <a:lnTo>
                    <a:pt x="5587" y="411"/>
                  </a:lnTo>
                  <a:lnTo>
                    <a:pt x="5222" y="252"/>
                  </a:lnTo>
                  <a:lnTo>
                    <a:pt x="4857" y="138"/>
                  </a:lnTo>
                  <a:lnTo>
                    <a:pt x="4492" y="46"/>
                  </a:lnTo>
                  <a:lnTo>
                    <a:pt x="4128" y="1"/>
                  </a:lnTo>
                  <a:lnTo>
                    <a:pt x="3740" y="1"/>
                  </a:lnTo>
                  <a:lnTo>
                    <a:pt x="3375" y="24"/>
                  </a:lnTo>
                  <a:lnTo>
                    <a:pt x="3010" y="92"/>
                  </a:lnTo>
                  <a:lnTo>
                    <a:pt x="2645" y="183"/>
                  </a:lnTo>
                  <a:lnTo>
                    <a:pt x="2303" y="320"/>
                  </a:lnTo>
                  <a:lnTo>
                    <a:pt x="1961" y="503"/>
                  </a:lnTo>
                  <a:lnTo>
                    <a:pt x="1642" y="685"/>
                  </a:lnTo>
                  <a:lnTo>
                    <a:pt x="1345" y="913"/>
                  </a:lnTo>
                  <a:lnTo>
                    <a:pt x="1072" y="1187"/>
                  </a:lnTo>
                  <a:lnTo>
                    <a:pt x="821" y="1483"/>
                  </a:lnTo>
                  <a:lnTo>
                    <a:pt x="593" y="1802"/>
                  </a:lnTo>
                  <a:lnTo>
                    <a:pt x="593" y="1802"/>
                  </a:lnTo>
                  <a:lnTo>
                    <a:pt x="388" y="2144"/>
                  </a:lnTo>
                  <a:lnTo>
                    <a:pt x="228" y="2509"/>
                  </a:lnTo>
                  <a:lnTo>
                    <a:pt x="114" y="2874"/>
                  </a:lnTo>
                  <a:lnTo>
                    <a:pt x="46" y="3239"/>
                  </a:lnTo>
                  <a:lnTo>
                    <a:pt x="0" y="3604"/>
                  </a:lnTo>
                  <a:lnTo>
                    <a:pt x="0" y="3992"/>
                  </a:lnTo>
                  <a:lnTo>
                    <a:pt x="23" y="4357"/>
                  </a:lnTo>
                  <a:lnTo>
                    <a:pt x="91" y="4721"/>
                  </a:lnTo>
                  <a:lnTo>
                    <a:pt x="182" y="5086"/>
                  </a:lnTo>
                  <a:lnTo>
                    <a:pt x="319" y="5428"/>
                  </a:lnTo>
                  <a:lnTo>
                    <a:pt x="479" y="5770"/>
                  </a:lnTo>
                  <a:lnTo>
                    <a:pt x="684" y="6090"/>
                  </a:lnTo>
                  <a:lnTo>
                    <a:pt x="912" y="6386"/>
                  </a:lnTo>
                  <a:lnTo>
                    <a:pt x="1163" y="6660"/>
                  </a:lnTo>
                  <a:lnTo>
                    <a:pt x="1459" y="6911"/>
                  </a:lnTo>
                  <a:lnTo>
                    <a:pt x="1779" y="7139"/>
                  </a:lnTo>
                  <a:lnTo>
                    <a:pt x="1779" y="7139"/>
                  </a:lnTo>
                  <a:lnTo>
                    <a:pt x="2121" y="7344"/>
                  </a:lnTo>
                  <a:lnTo>
                    <a:pt x="2486" y="7504"/>
                  </a:lnTo>
                  <a:lnTo>
                    <a:pt x="2851" y="7618"/>
                  </a:lnTo>
                  <a:lnTo>
                    <a:pt x="3215" y="7686"/>
                  </a:lnTo>
                  <a:lnTo>
                    <a:pt x="3603" y="7732"/>
                  </a:lnTo>
                  <a:lnTo>
                    <a:pt x="3968" y="7732"/>
                  </a:lnTo>
                  <a:lnTo>
                    <a:pt x="4333" y="7709"/>
                  </a:lnTo>
                  <a:lnTo>
                    <a:pt x="4698" y="7640"/>
                  </a:lnTo>
                  <a:lnTo>
                    <a:pt x="5063" y="7549"/>
                  </a:lnTo>
                  <a:lnTo>
                    <a:pt x="5405" y="7412"/>
                  </a:lnTo>
                  <a:lnTo>
                    <a:pt x="5747" y="7253"/>
                  </a:lnTo>
                  <a:lnTo>
                    <a:pt x="6066" y="7047"/>
                  </a:lnTo>
                  <a:lnTo>
                    <a:pt x="6362" y="6819"/>
                  </a:lnTo>
                  <a:lnTo>
                    <a:pt x="6636" y="6569"/>
                  </a:lnTo>
                  <a:lnTo>
                    <a:pt x="6910" y="6272"/>
                  </a:lnTo>
                  <a:lnTo>
                    <a:pt x="7138" y="5953"/>
                  </a:lnTo>
                  <a:lnTo>
                    <a:pt x="7138" y="5953"/>
                  </a:lnTo>
                  <a:lnTo>
                    <a:pt x="7320" y="5611"/>
                  </a:lnTo>
                  <a:lnTo>
                    <a:pt x="7480" y="5246"/>
                  </a:lnTo>
                  <a:lnTo>
                    <a:pt x="7594" y="4881"/>
                  </a:lnTo>
                  <a:lnTo>
                    <a:pt x="7685" y="4516"/>
                  </a:lnTo>
                  <a:lnTo>
                    <a:pt x="7731" y="4128"/>
                  </a:lnTo>
                  <a:lnTo>
                    <a:pt x="7731" y="3764"/>
                  </a:lnTo>
                  <a:lnTo>
                    <a:pt x="7708" y="3399"/>
                  </a:lnTo>
                  <a:lnTo>
                    <a:pt x="7639" y="3034"/>
                  </a:lnTo>
                  <a:lnTo>
                    <a:pt x="7548" y="2669"/>
                  </a:lnTo>
                  <a:lnTo>
                    <a:pt x="7411" y="2327"/>
                  </a:lnTo>
                  <a:lnTo>
                    <a:pt x="7229" y="1985"/>
                  </a:lnTo>
                  <a:lnTo>
                    <a:pt x="7047" y="1666"/>
                  </a:lnTo>
                  <a:lnTo>
                    <a:pt x="6819" y="1369"/>
                  </a:lnTo>
                  <a:lnTo>
                    <a:pt x="6545" y="1095"/>
                  </a:lnTo>
                  <a:lnTo>
                    <a:pt x="6248" y="822"/>
                  </a:lnTo>
                  <a:lnTo>
                    <a:pt x="5929" y="594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857;p34">
              <a:extLst>
                <a:ext uri="{FF2B5EF4-FFF2-40B4-BE49-F238E27FC236}">
                  <a16:creationId xmlns:a16="http://schemas.microsoft.com/office/drawing/2014/main" id="{EF171854-F722-8375-CBB6-EAC955A01B24}"/>
                </a:ext>
              </a:extLst>
            </p:cNvPr>
            <p:cNvSpPr/>
            <p:nvPr/>
          </p:nvSpPr>
          <p:spPr>
            <a:xfrm>
              <a:off x="7808875" y="1696347"/>
              <a:ext cx="486725" cy="486801"/>
            </a:xfrm>
            <a:custGeom>
              <a:avLst/>
              <a:gdLst/>
              <a:ahLst/>
              <a:cxnLst/>
              <a:rect l="l" t="t" r="r" b="b"/>
              <a:pathLst>
                <a:path w="6386" h="6387" fill="none" extrusionOk="0">
                  <a:moveTo>
                    <a:pt x="6249" y="4151"/>
                  </a:moveTo>
                  <a:lnTo>
                    <a:pt x="6249" y="4151"/>
                  </a:lnTo>
                  <a:lnTo>
                    <a:pt x="6135" y="4448"/>
                  </a:lnTo>
                  <a:lnTo>
                    <a:pt x="5998" y="4744"/>
                  </a:lnTo>
                  <a:lnTo>
                    <a:pt x="5815" y="4995"/>
                  </a:lnTo>
                  <a:lnTo>
                    <a:pt x="5633" y="5246"/>
                  </a:lnTo>
                  <a:lnTo>
                    <a:pt x="5428" y="5474"/>
                  </a:lnTo>
                  <a:lnTo>
                    <a:pt x="5200" y="5679"/>
                  </a:lnTo>
                  <a:lnTo>
                    <a:pt x="4949" y="5862"/>
                  </a:lnTo>
                  <a:lnTo>
                    <a:pt x="4675" y="6021"/>
                  </a:lnTo>
                  <a:lnTo>
                    <a:pt x="4402" y="6135"/>
                  </a:lnTo>
                  <a:lnTo>
                    <a:pt x="4105" y="6249"/>
                  </a:lnTo>
                  <a:lnTo>
                    <a:pt x="3809" y="6318"/>
                  </a:lnTo>
                  <a:lnTo>
                    <a:pt x="3512" y="6363"/>
                  </a:lnTo>
                  <a:lnTo>
                    <a:pt x="3193" y="6386"/>
                  </a:lnTo>
                  <a:lnTo>
                    <a:pt x="2874" y="6363"/>
                  </a:lnTo>
                  <a:lnTo>
                    <a:pt x="2554" y="6318"/>
                  </a:lnTo>
                  <a:lnTo>
                    <a:pt x="2235" y="6227"/>
                  </a:lnTo>
                  <a:lnTo>
                    <a:pt x="2235" y="6227"/>
                  </a:lnTo>
                  <a:lnTo>
                    <a:pt x="1939" y="6113"/>
                  </a:lnTo>
                  <a:lnTo>
                    <a:pt x="1642" y="5976"/>
                  </a:lnTo>
                  <a:lnTo>
                    <a:pt x="1391" y="5816"/>
                  </a:lnTo>
                  <a:lnTo>
                    <a:pt x="1141" y="5634"/>
                  </a:lnTo>
                  <a:lnTo>
                    <a:pt x="913" y="5406"/>
                  </a:lnTo>
                  <a:lnTo>
                    <a:pt x="707" y="5178"/>
                  </a:lnTo>
                  <a:lnTo>
                    <a:pt x="525" y="4927"/>
                  </a:lnTo>
                  <a:lnTo>
                    <a:pt x="365" y="4676"/>
                  </a:lnTo>
                  <a:lnTo>
                    <a:pt x="251" y="4379"/>
                  </a:lnTo>
                  <a:lnTo>
                    <a:pt x="137" y="4106"/>
                  </a:lnTo>
                  <a:lnTo>
                    <a:pt x="69" y="3809"/>
                  </a:lnTo>
                  <a:lnTo>
                    <a:pt x="23" y="3490"/>
                  </a:lnTo>
                  <a:lnTo>
                    <a:pt x="0" y="3194"/>
                  </a:lnTo>
                  <a:lnTo>
                    <a:pt x="23" y="2874"/>
                  </a:lnTo>
                  <a:lnTo>
                    <a:pt x="69" y="2555"/>
                  </a:lnTo>
                  <a:lnTo>
                    <a:pt x="160" y="2236"/>
                  </a:lnTo>
                  <a:lnTo>
                    <a:pt x="160" y="2236"/>
                  </a:lnTo>
                  <a:lnTo>
                    <a:pt x="274" y="1939"/>
                  </a:lnTo>
                  <a:lnTo>
                    <a:pt x="411" y="1643"/>
                  </a:lnTo>
                  <a:lnTo>
                    <a:pt x="570" y="1369"/>
                  </a:lnTo>
                  <a:lnTo>
                    <a:pt x="753" y="1118"/>
                  </a:lnTo>
                  <a:lnTo>
                    <a:pt x="981" y="890"/>
                  </a:lnTo>
                  <a:lnTo>
                    <a:pt x="1209" y="708"/>
                  </a:lnTo>
                  <a:lnTo>
                    <a:pt x="1460" y="525"/>
                  </a:lnTo>
                  <a:lnTo>
                    <a:pt x="1711" y="366"/>
                  </a:lnTo>
                  <a:lnTo>
                    <a:pt x="2007" y="229"/>
                  </a:lnTo>
                  <a:lnTo>
                    <a:pt x="2281" y="138"/>
                  </a:lnTo>
                  <a:lnTo>
                    <a:pt x="2577" y="69"/>
                  </a:lnTo>
                  <a:lnTo>
                    <a:pt x="2897" y="24"/>
                  </a:lnTo>
                  <a:lnTo>
                    <a:pt x="3193" y="1"/>
                  </a:lnTo>
                  <a:lnTo>
                    <a:pt x="3512" y="24"/>
                  </a:lnTo>
                  <a:lnTo>
                    <a:pt x="3831" y="69"/>
                  </a:lnTo>
                  <a:lnTo>
                    <a:pt x="4151" y="138"/>
                  </a:lnTo>
                  <a:lnTo>
                    <a:pt x="4151" y="138"/>
                  </a:lnTo>
                  <a:lnTo>
                    <a:pt x="4447" y="252"/>
                  </a:lnTo>
                  <a:lnTo>
                    <a:pt x="4744" y="389"/>
                  </a:lnTo>
                  <a:lnTo>
                    <a:pt x="5017" y="571"/>
                  </a:lnTo>
                  <a:lnTo>
                    <a:pt x="5268" y="754"/>
                  </a:lnTo>
                  <a:lnTo>
                    <a:pt x="5496" y="959"/>
                  </a:lnTo>
                  <a:lnTo>
                    <a:pt x="5679" y="1187"/>
                  </a:lnTo>
                  <a:lnTo>
                    <a:pt x="5861" y="1438"/>
                  </a:lnTo>
                  <a:lnTo>
                    <a:pt x="6021" y="1711"/>
                  </a:lnTo>
                  <a:lnTo>
                    <a:pt x="6158" y="1985"/>
                  </a:lnTo>
                  <a:lnTo>
                    <a:pt x="6249" y="2281"/>
                  </a:lnTo>
                  <a:lnTo>
                    <a:pt x="6317" y="2578"/>
                  </a:lnTo>
                  <a:lnTo>
                    <a:pt x="6363" y="2874"/>
                  </a:lnTo>
                  <a:lnTo>
                    <a:pt x="6386" y="3194"/>
                  </a:lnTo>
                  <a:lnTo>
                    <a:pt x="6363" y="3513"/>
                  </a:lnTo>
                  <a:lnTo>
                    <a:pt x="6317" y="3832"/>
                  </a:lnTo>
                  <a:lnTo>
                    <a:pt x="6249" y="415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858;p34">
              <a:extLst>
                <a:ext uri="{FF2B5EF4-FFF2-40B4-BE49-F238E27FC236}">
                  <a16:creationId xmlns:a16="http://schemas.microsoft.com/office/drawing/2014/main" id="{5A7AE25D-4070-2487-4439-9B75F543F133}"/>
                </a:ext>
              </a:extLst>
            </p:cNvPr>
            <p:cNvSpPr/>
            <p:nvPr/>
          </p:nvSpPr>
          <p:spPr>
            <a:xfrm>
              <a:off x="7808875" y="1696347"/>
              <a:ext cx="342445" cy="333833"/>
            </a:xfrm>
            <a:custGeom>
              <a:avLst/>
              <a:gdLst/>
              <a:ahLst/>
              <a:cxnLst/>
              <a:rect l="l" t="t" r="r" b="b"/>
              <a:pathLst>
                <a:path w="4493" h="4380" extrusionOk="0">
                  <a:moveTo>
                    <a:pt x="3398" y="1"/>
                  </a:moveTo>
                  <a:lnTo>
                    <a:pt x="3603" y="24"/>
                  </a:lnTo>
                  <a:lnTo>
                    <a:pt x="3831" y="69"/>
                  </a:lnTo>
                  <a:lnTo>
                    <a:pt x="4037" y="115"/>
                  </a:lnTo>
                  <a:lnTo>
                    <a:pt x="3991" y="252"/>
                  </a:lnTo>
                  <a:lnTo>
                    <a:pt x="4105" y="252"/>
                  </a:lnTo>
                  <a:lnTo>
                    <a:pt x="4493" y="275"/>
                  </a:lnTo>
                  <a:lnTo>
                    <a:pt x="4493" y="275"/>
                  </a:lnTo>
                  <a:lnTo>
                    <a:pt x="4151" y="138"/>
                  </a:lnTo>
                  <a:lnTo>
                    <a:pt x="4128" y="138"/>
                  </a:lnTo>
                  <a:lnTo>
                    <a:pt x="3900" y="69"/>
                  </a:lnTo>
                  <a:lnTo>
                    <a:pt x="3672" y="24"/>
                  </a:lnTo>
                  <a:lnTo>
                    <a:pt x="3421" y="1"/>
                  </a:lnTo>
                  <a:close/>
                  <a:moveTo>
                    <a:pt x="2053" y="206"/>
                  </a:moveTo>
                  <a:lnTo>
                    <a:pt x="1733" y="343"/>
                  </a:lnTo>
                  <a:lnTo>
                    <a:pt x="1437" y="525"/>
                  </a:lnTo>
                  <a:lnTo>
                    <a:pt x="1434" y="535"/>
                  </a:lnTo>
                  <a:lnTo>
                    <a:pt x="1434" y="535"/>
                  </a:lnTo>
                  <a:lnTo>
                    <a:pt x="1551" y="457"/>
                  </a:lnTo>
                  <a:lnTo>
                    <a:pt x="1756" y="343"/>
                  </a:lnTo>
                  <a:lnTo>
                    <a:pt x="1984" y="252"/>
                  </a:lnTo>
                  <a:lnTo>
                    <a:pt x="2046" y="227"/>
                  </a:lnTo>
                  <a:lnTo>
                    <a:pt x="2046" y="227"/>
                  </a:lnTo>
                  <a:lnTo>
                    <a:pt x="2053" y="206"/>
                  </a:lnTo>
                  <a:close/>
                  <a:moveTo>
                    <a:pt x="2942" y="1"/>
                  </a:moveTo>
                  <a:lnTo>
                    <a:pt x="2691" y="47"/>
                  </a:lnTo>
                  <a:lnTo>
                    <a:pt x="2440" y="92"/>
                  </a:lnTo>
                  <a:lnTo>
                    <a:pt x="2212" y="161"/>
                  </a:lnTo>
                  <a:lnTo>
                    <a:pt x="2046" y="227"/>
                  </a:lnTo>
                  <a:lnTo>
                    <a:pt x="2046" y="227"/>
                  </a:lnTo>
                  <a:lnTo>
                    <a:pt x="1802" y="1004"/>
                  </a:lnTo>
                  <a:lnTo>
                    <a:pt x="2098" y="822"/>
                  </a:lnTo>
                  <a:lnTo>
                    <a:pt x="2395" y="662"/>
                  </a:lnTo>
                  <a:lnTo>
                    <a:pt x="2714" y="525"/>
                  </a:lnTo>
                  <a:lnTo>
                    <a:pt x="3056" y="411"/>
                  </a:lnTo>
                  <a:lnTo>
                    <a:pt x="3170" y="1"/>
                  </a:lnTo>
                  <a:close/>
                  <a:moveTo>
                    <a:pt x="1434" y="535"/>
                  </a:moveTo>
                  <a:lnTo>
                    <a:pt x="1346" y="594"/>
                  </a:lnTo>
                  <a:lnTo>
                    <a:pt x="1141" y="754"/>
                  </a:lnTo>
                  <a:lnTo>
                    <a:pt x="958" y="913"/>
                  </a:lnTo>
                  <a:lnTo>
                    <a:pt x="776" y="1096"/>
                  </a:lnTo>
                  <a:lnTo>
                    <a:pt x="639" y="1301"/>
                  </a:lnTo>
                  <a:lnTo>
                    <a:pt x="479" y="1506"/>
                  </a:lnTo>
                  <a:lnTo>
                    <a:pt x="365" y="1734"/>
                  </a:lnTo>
                  <a:lnTo>
                    <a:pt x="251" y="1962"/>
                  </a:lnTo>
                  <a:lnTo>
                    <a:pt x="160" y="2213"/>
                  </a:lnTo>
                  <a:lnTo>
                    <a:pt x="160" y="2236"/>
                  </a:lnTo>
                  <a:lnTo>
                    <a:pt x="92" y="2464"/>
                  </a:lnTo>
                  <a:lnTo>
                    <a:pt x="46" y="2715"/>
                  </a:lnTo>
                  <a:lnTo>
                    <a:pt x="23" y="2943"/>
                  </a:lnTo>
                  <a:lnTo>
                    <a:pt x="0" y="3194"/>
                  </a:lnTo>
                  <a:lnTo>
                    <a:pt x="23" y="3490"/>
                  </a:lnTo>
                  <a:lnTo>
                    <a:pt x="69" y="3809"/>
                  </a:lnTo>
                  <a:lnTo>
                    <a:pt x="137" y="4106"/>
                  </a:lnTo>
                  <a:lnTo>
                    <a:pt x="244" y="4363"/>
                  </a:lnTo>
                  <a:lnTo>
                    <a:pt x="251" y="4357"/>
                  </a:lnTo>
                  <a:lnTo>
                    <a:pt x="228" y="4037"/>
                  </a:lnTo>
                  <a:lnTo>
                    <a:pt x="251" y="3695"/>
                  </a:lnTo>
                  <a:lnTo>
                    <a:pt x="297" y="3376"/>
                  </a:lnTo>
                  <a:lnTo>
                    <a:pt x="388" y="3057"/>
                  </a:lnTo>
                  <a:lnTo>
                    <a:pt x="502" y="2738"/>
                  </a:lnTo>
                  <a:lnTo>
                    <a:pt x="639" y="2418"/>
                  </a:lnTo>
                  <a:lnTo>
                    <a:pt x="798" y="2122"/>
                  </a:lnTo>
                  <a:lnTo>
                    <a:pt x="981" y="1825"/>
                  </a:lnTo>
                  <a:lnTo>
                    <a:pt x="1049" y="1734"/>
                  </a:lnTo>
                  <a:lnTo>
                    <a:pt x="1434" y="535"/>
                  </a:lnTo>
                  <a:close/>
                  <a:moveTo>
                    <a:pt x="244" y="4363"/>
                  </a:moveTo>
                  <a:lnTo>
                    <a:pt x="228" y="4379"/>
                  </a:lnTo>
                  <a:lnTo>
                    <a:pt x="251" y="4379"/>
                  </a:lnTo>
                  <a:lnTo>
                    <a:pt x="244" y="4363"/>
                  </a:lnTo>
                  <a:close/>
                </a:path>
              </a:pathLst>
            </a:custGeom>
            <a:solidFill>
              <a:srgbClr val="FB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859;p34">
              <a:extLst>
                <a:ext uri="{FF2B5EF4-FFF2-40B4-BE49-F238E27FC236}">
                  <a16:creationId xmlns:a16="http://schemas.microsoft.com/office/drawing/2014/main" id="{21D83290-8E9D-4132-ED65-23A63265E356}"/>
                </a:ext>
              </a:extLst>
            </p:cNvPr>
            <p:cNvSpPr/>
            <p:nvPr/>
          </p:nvSpPr>
          <p:spPr>
            <a:xfrm>
              <a:off x="7808875" y="1696347"/>
              <a:ext cx="342445" cy="333833"/>
            </a:xfrm>
            <a:custGeom>
              <a:avLst/>
              <a:gdLst/>
              <a:ahLst/>
              <a:cxnLst/>
              <a:rect l="l" t="t" r="r" b="b"/>
              <a:pathLst>
                <a:path w="4493" h="4380" fill="none" extrusionOk="0">
                  <a:moveTo>
                    <a:pt x="3193" y="1"/>
                  </a:moveTo>
                  <a:lnTo>
                    <a:pt x="3193" y="1"/>
                  </a:lnTo>
                  <a:lnTo>
                    <a:pt x="3193" y="1"/>
                  </a:lnTo>
                  <a:lnTo>
                    <a:pt x="3193" y="1"/>
                  </a:lnTo>
                  <a:lnTo>
                    <a:pt x="2942" y="1"/>
                  </a:lnTo>
                  <a:lnTo>
                    <a:pt x="2691" y="47"/>
                  </a:lnTo>
                  <a:lnTo>
                    <a:pt x="2440" y="92"/>
                  </a:lnTo>
                  <a:lnTo>
                    <a:pt x="2212" y="161"/>
                  </a:lnTo>
                  <a:lnTo>
                    <a:pt x="1984" y="252"/>
                  </a:lnTo>
                  <a:lnTo>
                    <a:pt x="1756" y="343"/>
                  </a:lnTo>
                  <a:lnTo>
                    <a:pt x="1551" y="457"/>
                  </a:lnTo>
                  <a:lnTo>
                    <a:pt x="1346" y="594"/>
                  </a:lnTo>
                  <a:lnTo>
                    <a:pt x="1141" y="754"/>
                  </a:lnTo>
                  <a:lnTo>
                    <a:pt x="958" y="913"/>
                  </a:lnTo>
                  <a:lnTo>
                    <a:pt x="776" y="1096"/>
                  </a:lnTo>
                  <a:lnTo>
                    <a:pt x="639" y="1301"/>
                  </a:lnTo>
                  <a:lnTo>
                    <a:pt x="479" y="1506"/>
                  </a:lnTo>
                  <a:lnTo>
                    <a:pt x="365" y="1734"/>
                  </a:lnTo>
                  <a:lnTo>
                    <a:pt x="251" y="1962"/>
                  </a:lnTo>
                  <a:lnTo>
                    <a:pt x="160" y="2213"/>
                  </a:lnTo>
                  <a:lnTo>
                    <a:pt x="160" y="2213"/>
                  </a:lnTo>
                  <a:lnTo>
                    <a:pt x="160" y="2213"/>
                  </a:lnTo>
                  <a:lnTo>
                    <a:pt x="160" y="2213"/>
                  </a:lnTo>
                  <a:lnTo>
                    <a:pt x="160" y="2236"/>
                  </a:lnTo>
                  <a:lnTo>
                    <a:pt x="160" y="2236"/>
                  </a:lnTo>
                  <a:lnTo>
                    <a:pt x="160" y="2236"/>
                  </a:lnTo>
                  <a:lnTo>
                    <a:pt x="160" y="2236"/>
                  </a:lnTo>
                  <a:lnTo>
                    <a:pt x="160" y="2236"/>
                  </a:lnTo>
                  <a:lnTo>
                    <a:pt x="92" y="2464"/>
                  </a:lnTo>
                  <a:lnTo>
                    <a:pt x="46" y="2715"/>
                  </a:lnTo>
                  <a:lnTo>
                    <a:pt x="23" y="2943"/>
                  </a:lnTo>
                  <a:lnTo>
                    <a:pt x="0" y="3194"/>
                  </a:lnTo>
                  <a:lnTo>
                    <a:pt x="0" y="3194"/>
                  </a:lnTo>
                  <a:lnTo>
                    <a:pt x="23" y="3490"/>
                  </a:lnTo>
                  <a:lnTo>
                    <a:pt x="69" y="3809"/>
                  </a:lnTo>
                  <a:lnTo>
                    <a:pt x="137" y="4106"/>
                  </a:lnTo>
                  <a:lnTo>
                    <a:pt x="251" y="4379"/>
                  </a:lnTo>
                  <a:lnTo>
                    <a:pt x="251" y="4379"/>
                  </a:lnTo>
                  <a:lnTo>
                    <a:pt x="251" y="4379"/>
                  </a:lnTo>
                  <a:lnTo>
                    <a:pt x="251" y="4379"/>
                  </a:lnTo>
                  <a:lnTo>
                    <a:pt x="228" y="4379"/>
                  </a:lnTo>
                  <a:lnTo>
                    <a:pt x="251" y="4357"/>
                  </a:lnTo>
                  <a:lnTo>
                    <a:pt x="251" y="4357"/>
                  </a:lnTo>
                  <a:lnTo>
                    <a:pt x="228" y="4037"/>
                  </a:lnTo>
                  <a:lnTo>
                    <a:pt x="251" y="3695"/>
                  </a:lnTo>
                  <a:lnTo>
                    <a:pt x="297" y="3376"/>
                  </a:lnTo>
                  <a:lnTo>
                    <a:pt x="388" y="3057"/>
                  </a:lnTo>
                  <a:lnTo>
                    <a:pt x="502" y="2738"/>
                  </a:lnTo>
                  <a:lnTo>
                    <a:pt x="639" y="2418"/>
                  </a:lnTo>
                  <a:lnTo>
                    <a:pt x="798" y="2122"/>
                  </a:lnTo>
                  <a:lnTo>
                    <a:pt x="981" y="1825"/>
                  </a:lnTo>
                  <a:lnTo>
                    <a:pt x="981" y="1825"/>
                  </a:lnTo>
                  <a:lnTo>
                    <a:pt x="1049" y="1734"/>
                  </a:lnTo>
                  <a:lnTo>
                    <a:pt x="1437" y="525"/>
                  </a:lnTo>
                  <a:lnTo>
                    <a:pt x="1437" y="525"/>
                  </a:lnTo>
                  <a:lnTo>
                    <a:pt x="1733" y="343"/>
                  </a:lnTo>
                  <a:lnTo>
                    <a:pt x="2053" y="206"/>
                  </a:lnTo>
                  <a:lnTo>
                    <a:pt x="2053" y="206"/>
                  </a:lnTo>
                  <a:lnTo>
                    <a:pt x="2053" y="206"/>
                  </a:lnTo>
                  <a:lnTo>
                    <a:pt x="1802" y="1004"/>
                  </a:lnTo>
                  <a:lnTo>
                    <a:pt x="1802" y="1004"/>
                  </a:lnTo>
                  <a:lnTo>
                    <a:pt x="2098" y="822"/>
                  </a:lnTo>
                  <a:lnTo>
                    <a:pt x="2395" y="662"/>
                  </a:lnTo>
                  <a:lnTo>
                    <a:pt x="2714" y="525"/>
                  </a:lnTo>
                  <a:lnTo>
                    <a:pt x="3056" y="411"/>
                  </a:lnTo>
                  <a:lnTo>
                    <a:pt x="3170" y="1"/>
                  </a:lnTo>
                  <a:lnTo>
                    <a:pt x="3170" y="1"/>
                  </a:lnTo>
                  <a:lnTo>
                    <a:pt x="3193" y="1"/>
                  </a:lnTo>
                  <a:lnTo>
                    <a:pt x="3193" y="1"/>
                  </a:lnTo>
                  <a:lnTo>
                    <a:pt x="3398" y="1"/>
                  </a:lnTo>
                  <a:lnTo>
                    <a:pt x="3603" y="24"/>
                  </a:lnTo>
                  <a:lnTo>
                    <a:pt x="3831" y="69"/>
                  </a:lnTo>
                  <a:lnTo>
                    <a:pt x="4037" y="115"/>
                  </a:lnTo>
                  <a:lnTo>
                    <a:pt x="3991" y="252"/>
                  </a:lnTo>
                  <a:lnTo>
                    <a:pt x="3991" y="252"/>
                  </a:lnTo>
                  <a:lnTo>
                    <a:pt x="4105" y="252"/>
                  </a:lnTo>
                  <a:lnTo>
                    <a:pt x="4105" y="252"/>
                  </a:lnTo>
                  <a:lnTo>
                    <a:pt x="4493" y="275"/>
                  </a:lnTo>
                  <a:lnTo>
                    <a:pt x="4493" y="275"/>
                  </a:lnTo>
                  <a:lnTo>
                    <a:pt x="4493" y="275"/>
                  </a:lnTo>
                  <a:lnTo>
                    <a:pt x="4493" y="275"/>
                  </a:lnTo>
                  <a:lnTo>
                    <a:pt x="4493" y="275"/>
                  </a:lnTo>
                  <a:lnTo>
                    <a:pt x="4493" y="275"/>
                  </a:lnTo>
                  <a:lnTo>
                    <a:pt x="4493" y="275"/>
                  </a:lnTo>
                  <a:lnTo>
                    <a:pt x="4151" y="138"/>
                  </a:lnTo>
                  <a:lnTo>
                    <a:pt x="4151" y="138"/>
                  </a:lnTo>
                  <a:lnTo>
                    <a:pt x="4151" y="138"/>
                  </a:lnTo>
                  <a:lnTo>
                    <a:pt x="4151" y="138"/>
                  </a:lnTo>
                  <a:lnTo>
                    <a:pt x="4151" y="138"/>
                  </a:lnTo>
                  <a:lnTo>
                    <a:pt x="4128" y="138"/>
                  </a:lnTo>
                  <a:lnTo>
                    <a:pt x="4128" y="138"/>
                  </a:lnTo>
                  <a:lnTo>
                    <a:pt x="3900" y="69"/>
                  </a:lnTo>
                  <a:lnTo>
                    <a:pt x="3672" y="24"/>
                  </a:lnTo>
                  <a:lnTo>
                    <a:pt x="3421" y="1"/>
                  </a:lnTo>
                  <a:lnTo>
                    <a:pt x="3193" y="1"/>
                  </a:lnTo>
                  <a:lnTo>
                    <a:pt x="3193" y="1"/>
                  </a:lnTo>
                  <a:lnTo>
                    <a:pt x="3193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860;p34">
              <a:extLst>
                <a:ext uri="{FF2B5EF4-FFF2-40B4-BE49-F238E27FC236}">
                  <a16:creationId xmlns:a16="http://schemas.microsoft.com/office/drawing/2014/main" id="{1F3D1B01-C1FA-5FD7-4900-158721D49103}"/>
                </a:ext>
              </a:extLst>
            </p:cNvPr>
            <p:cNvSpPr/>
            <p:nvPr/>
          </p:nvSpPr>
          <p:spPr>
            <a:xfrm>
              <a:off x="7826252" y="1715477"/>
              <a:ext cx="469347" cy="467671"/>
            </a:xfrm>
            <a:custGeom>
              <a:avLst/>
              <a:gdLst/>
              <a:ahLst/>
              <a:cxnLst/>
              <a:rect l="l" t="t" r="r" b="b"/>
              <a:pathLst>
                <a:path w="6158" h="6136" extrusionOk="0">
                  <a:moveTo>
                    <a:pt x="821" y="1483"/>
                  </a:moveTo>
                  <a:lnTo>
                    <a:pt x="753" y="1574"/>
                  </a:lnTo>
                  <a:lnTo>
                    <a:pt x="570" y="1871"/>
                  </a:lnTo>
                  <a:lnTo>
                    <a:pt x="411" y="2167"/>
                  </a:lnTo>
                  <a:lnTo>
                    <a:pt x="274" y="2487"/>
                  </a:lnTo>
                  <a:lnTo>
                    <a:pt x="160" y="2806"/>
                  </a:lnTo>
                  <a:lnTo>
                    <a:pt x="69" y="3125"/>
                  </a:lnTo>
                  <a:lnTo>
                    <a:pt x="23" y="3444"/>
                  </a:lnTo>
                  <a:lnTo>
                    <a:pt x="0" y="3786"/>
                  </a:lnTo>
                  <a:lnTo>
                    <a:pt x="23" y="4106"/>
                  </a:lnTo>
                  <a:lnTo>
                    <a:pt x="821" y="1483"/>
                  </a:lnTo>
                  <a:close/>
                  <a:moveTo>
                    <a:pt x="2828" y="160"/>
                  </a:moveTo>
                  <a:lnTo>
                    <a:pt x="2486" y="274"/>
                  </a:lnTo>
                  <a:lnTo>
                    <a:pt x="2167" y="411"/>
                  </a:lnTo>
                  <a:lnTo>
                    <a:pt x="1870" y="571"/>
                  </a:lnTo>
                  <a:lnTo>
                    <a:pt x="1574" y="753"/>
                  </a:lnTo>
                  <a:lnTo>
                    <a:pt x="342" y="4744"/>
                  </a:lnTo>
                  <a:lnTo>
                    <a:pt x="548" y="5018"/>
                  </a:lnTo>
                  <a:lnTo>
                    <a:pt x="799" y="5269"/>
                  </a:lnTo>
                  <a:lnTo>
                    <a:pt x="1049" y="5497"/>
                  </a:lnTo>
                  <a:lnTo>
                    <a:pt x="1247" y="5618"/>
                  </a:lnTo>
                  <a:lnTo>
                    <a:pt x="1141" y="5542"/>
                  </a:lnTo>
                  <a:lnTo>
                    <a:pt x="2828" y="160"/>
                  </a:lnTo>
                  <a:close/>
                  <a:moveTo>
                    <a:pt x="1247" y="5618"/>
                  </a:moveTo>
                  <a:lnTo>
                    <a:pt x="1300" y="5656"/>
                  </a:lnTo>
                  <a:lnTo>
                    <a:pt x="1505" y="5770"/>
                  </a:lnTo>
                  <a:lnTo>
                    <a:pt x="1346" y="5679"/>
                  </a:lnTo>
                  <a:lnTo>
                    <a:pt x="1247" y="5618"/>
                  </a:lnTo>
                  <a:close/>
                  <a:moveTo>
                    <a:pt x="3763" y="1"/>
                  </a:moveTo>
                  <a:lnTo>
                    <a:pt x="1893" y="5930"/>
                  </a:lnTo>
                  <a:lnTo>
                    <a:pt x="1688" y="5862"/>
                  </a:lnTo>
                  <a:lnTo>
                    <a:pt x="1505" y="5770"/>
                  </a:lnTo>
                  <a:lnTo>
                    <a:pt x="1665" y="5862"/>
                  </a:lnTo>
                  <a:lnTo>
                    <a:pt x="2007" y="5976"/>
                  </a:lnTo>
                  <a:lnTo>
                    <a:pt x="2030" y="5976"/>
                  </a:lnTo>
                  <a:lnTo>
                    <a:pt x="2258" y="6044"/>
                  </a:lnTo>
                  <a:lnTo>
                    <a:pt x="2373" y="6065"/>
                  </a:lnTo>
                  <a:lnTo>
                    <a:pt x="2373" y="6065"/>
                  </a:lnTo>
                  <a:lnTo>
                    <a:pt x="4265" y="24"/>
                  </a:lnTo>
                  <a:lnTo>
                    <a:pt x="3877" y="1"/>
                  </a:lnTo>
                  <a:close/>
                  <a:moveTo>
                    <a:pt x="2373" y="6065"/>
                  </a:moveTo>
                  <a:lnTo>
                    <a:pt x="2372" y="6067"/>
                  </a:lnTo>
                  <a:lnTo>
                    <a:pt x="2623" y="6112"/>
                  </a:lnTo>
                  <a:lnTo>
                    <a:pt x="2874" y="6135"/>
                  </a:lnTo>
                  <a:lnTo>
                    <a:pt x="2876" y="6126"/>
                  </a:lnTo>
                  <a:lnTo>
                    <a:pt x="2876" y="6126"/>
                  </a:lnTo>
                  <a:lnTo>
                    <a:pt x="2737" y="6112"/>
                  </a:lnTo>
                  <a:lnTo>
                    <a:pt x="2509" y="6090"/>
                  </a:lnTo>
                  <a:lnTo>
                    <a:pt x="2373" y="6065"/>
                  </a:lnTo>
                  <a:close/>
                  <a:moveTo>
                    <a:pt x="4698" y="252"/>
                  </a:moveTo>
                  <a:lnTo>
                    <a:pt x="2876" y="6126"/>
                  </a:lnTo>
                  <a:lnTo>
                    <a:pt x="2876" y="6126"/>
                  </a:lnTo>
                  <a:lnTo>
                    <a:pt x="2965" y="6135"/>
                  </a:lnTo>
                  <a:lnTo>
                    <a:pt x="3216" y="6112"/>
                  </a:lnTo>
                  <a:lnTo>
                    <a:pt x="3467" y="6090"/>
                  </a:lnTo>
                  <a:lnTo>
                    <a:pt x="3718" y="6044"/>
                  </a:lnTo>
                  <a:lnTo>
                    <a:pt x="3968" y="5976"/>
                  </a:lnTo>
                  <a:lnTo>
                    <a:pt x="4196" y="5884"/>
                  </a:lnTo>
                  <a:lnTo>
                    <a:pt x="4424" y="5770"/>
                  </a:lnTo>
                  <a:lnTo>
                    <a:pt x="4630" y="5656"/>
                  </a:lnTo>
                  <a:lnTo>
                    <a:pt x="4835" y="5520"/>
                  </a:lnTo>
                  <a:lnTo>
                    <a:pt x="5040" y="5360"/>
                  </a:lnTo>
                  <a:lnTo>
                    <a:pt x="5223" y="5200"/>
                  </a:lnTo>
                  <a:lnTo>
                    <a:pt x="5382" y="5018"/>
                  </a:lnTo>
                  <a:lnTo>
                    <a:pt x="5542" y="4813"/>
                  </a:lnTo>
                  <a:lnTo>
                    <a:pt x="5701" y="4607"/>
                  </a:lnTo>
                  <a:lnTo>
                    <a:pt x="5816" y="4379"/>
                  </a:lnTo>
                  <a:lnTo>
                    <a:pt x="5930" y="4128"/>
                  </a:lnTo>
                  <a:lnTo>
                    <a:pt x="6021" y="3900"/>
                  </a:lnTo>
                  <a:lnTo>
                    <a:pt x="6089" y="3650"/>
                  </a:lnTo>
                  <a:lnTo>
                    <a:pt x="6112" y="3422"/>
                  </a:lnTo>
                  <a:lnTo>
                    <a:pt x="6158" y="3171"/>
                  </a:lnTo>
                  <a:lnTo>
                    <a:pt x="6158" y="2943"/>
                  </a:lnTo>
                  <a:lnTo>
                    <a:pt x="6158" y="2715"/>
                  </a:lnTo>
                  <a:lnTo>
                    <a:pt x="6135" y="2487"/>
                  </a:lnTo>
                  <a:lnTo>
                    <a:pt x="6089" y="2258"/>
                  </a:lnTo>
                  <a:lnTo>
                    <a:pt x="6021" y="2030"/>
                  </a:lnTo>
                  <a:lnTo>
                    <a:pt x="5952" y="1825"/>
                  </a:lnTo>
                  <a:lnTo>
                    <a:pt x="5861" y="1620"/>
                  </a:lnTo>
                  <a:lnTo>
                    <a:pt x="5770" y="1415"/>
                  </a:lnTo>
                  <a:lnTo>
                    <a:pt x="5656" y="1209"/>
                  </a:lnTo>
                  <a:lnTo>
                    <a:pt x="5519" y="1027"/>
                  </a:lnTo>
                  <a:lnTo>
                    <a:pt x="5382" y="845"/>
                  </a:lnTo>
                  <a:lnTo>
                    <a:pt x="5223" y="685"/>
                  </a:lnTo>
                  <a:lnTo>
                    <a:pt x="5063" y="525"/>
                  </a:lnTo>
                  <a:lnTo>
                    <a:pt x="4881" y="389"/>
                  </a:lnTo>
                  <a:lnTo>
                    <a:pt x="4698" y="252"/>
                  </a:lnTo>
                  <a:close/>
                </a:path>
              </a:pathLst>
            </a:custGeom>
            <a:solidFill>
              <a:srgbClr val="C5DA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861;p34">
              <a:extLst>
                <a:ext uri="{FF2B5EF4-FFF2-40B4-BE49-F238E27FC236}">
                  <a16:creationId xmlns:a16="http://schemas.microsoft.com/office/drawing/2014/main" id="{AF97CA7D-3A01-0FF5-DE17-44000BCD683A}"/>
                </a:ext>
              </a:extLst>
            </p:cNvPr>
            <p:cNvSpPr/>
            <p:nvPr/>
          </p:nvSpPr>
          <p:spPr>
            <a:xfrm>
              <a:off x="7826252" y="1828505"/>
              <a:ext cx="62651" cy="199919"/>
            </a:xfrm>
            <a:custGeom>
              <a:avLst/>
              <a:gdLst/>
              <a:ahLst/>
              <a:cxnLst/>
              <a:rect l="l" t="t" r="r" b="b"/>
              <a:pathLst>
                <a:path w="822" h="2623" fill="none" extrusionOk="0">
                  <a:moveTo>
                    <a:pt x="821" y="0"/>
                  </a:moveTo>
                  <a:lnTo>
                    <a:pt x="821" y="0"/>
                  </a:lnTo>
                  <a:lnTo>
                    <a:pt x="753" y="91"/>
                  </a:lnTo>
                  <a:lnTo>
                    <a:pt x="753" y="91"/>
                  </a:lnTo>
                  <a:lnTo>
                    <a:pt x="570" y="388"/>
                  </a:lnTo>
                  <a:lnTo>
                    <a:pt x="411" y="684"/>
                  </a:lnTo>
                  <a:lnTo>
                    <a:pt x="274" y="1004"/>
                  </a:lnTo>
                  <a:lnTo>
                    <a:pt x="160" y="1323"/>
                  </a:lnTo>
                  <a:lnTo>
                    <a:pt x="69" y="1642"/>
                  </a:lnTo>
                  <a:lnTo>
                    <a:pt x="23" y="1961"/>
                  </a:lnTo>
                  <a:lnTo>
                    <a:pt x="0" y="2303"/>
                  </a:lnTo>
                  <a:lnTo>
                    <a:pt x="23" y="2623"/>
                  </a:lnTo>
                  <a:lnTo>
                    <a:pt x="82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862;p34">
              <a:extLst>
                <a:ext uri="{FF2B5EF4-FFF2-40B4-BE49-F238E27FC236}">
                  <a16:creationId xmlns:a16="http://schemas.microsoft.com/office/drawing/2014/main" id="{483FA2F9-F188-1DEF-EFA8-9C424F89DEF3}"/>
                </a:ext>
              </a:extLst>
            </p:cNvPr>
            <p:cNvSpPr/>
            <p:nvPr/>
          </p:nvSpPr>
          <p:spPr>
            <a:xfrm>
              <a:off x="7828005" y="1715477"/>
              <a:ext cx="467594" cy="467671"/>
            </a:xfrm>
            <a:custGeom>
              <a:avLst/>
              <a:gdLst/>
              <a:ahLst/>
              <a:cxnLst/>
              <a:rect l="l" t="t" r="r" b="b"/>
              <a:pathLst>
                <a:path w="6135" h="6136" fill="none" extrusionOk="0">
                  <a:moveTo>
                    <a:pt x="3854" y="1"/>
                  </a:moveTo>
                  <a:lnTo>
                    <a:pt x="3854" y="1"/>
                  </a:lnTo>
                  <a:lnTo>
                    <a:pt x="3740" y="1"/>
                  </a:lnTo>
                  <a:lnTo>
                    <a:pt x="1870" y="5930"/>
                  </a:lnTo>
                  <a:lnTo>
                    <a:pt x="1870" y="5930"/>
                  </a:lnTo>
                  <a:lnTo>
                    <a:pt x="1665" y="5862"/>
                  </a:lnTo>
                  <a:lnTo>
                    <a:pt x="1482" y="5770"/>
                  </a:lnTo>
                  <a:lnTo>
                    <a:pt x="1277" y="5656"/>
                  </a:lnTo>
                  <a:lnTo>
                    <a:pt x="1118" y="5542"/>
                  </a:lnTo>
                  <a:lnTo>
                    <a:pt x="2805" y="160"/>
                  </a:lnTo>
                  <a:lnTo>
                    <a:pt x="2805" y="160"/>
                  </a:lnTo>
                  <a:lnTo>
                    <a:pt x="2463" y="274"/>
                  </a:lnTo>
                  <a:lnTo>
                    <a:pt x="2144" y="411"/>
                  </a:lnTo>
                  <a:lnTo>
                    <a:pt x="1847" y="571"/>
                  </a:lnTo>
                  <a:lnTo>
                    <a:pt x="1551" y="753"/>
                  </a:lnTo>
                  <a:lnTo>
                    <a:pt x="319" y="4744"/>
                  </a:lnTo>
                  <a:lnTo>
                    <a:pt x="319" y="4744"/>
                  </a:lnTo>
                  <a:lnTo>
                    <a:pt x="137" y="4448"/>
                  </a:lnTo>
                  <a:lnTo>
                    <a:pt x="0" y="4128"/>
                  </a:lnTo>
                  <a:lnTo>
                    <a:pt x="0" y="4128"/>
                  </a:lnTo>
                  <a:lnTo>
                    <a:pt x="0" y="4128"/>
                  </a:lnTo>
                  <a:lnTo>
                    <a:pt x="0" y="4128"/>
                  </a:lnTo>
                  <a:lnTo>
                    <a:pt x="137" y="4448"/>
                  </a:lnTo>
                  <a:lnTo>
                    <a:pt x="319" y="4744"/>
                  </a:lnTo>
                  <a:lnTo>
                    <a:pt x="525" y="5018"/>
                  </a:lnTo>
                  <a:lnTo>
                    <a:pt x="776" y="5269"/>
                  </a:lnTo>
                  <a:lnTo>
                    <a:pt x="1026" y="5497"/>
                  </a:lnTo>
                  <a:lnTo>
                    <a:pt x="1323" y="5679"/>
                  </a:lnTo>
                  <a:lnTo>
                    <a:pt x="1642" y="5862"/>
                  </a:lnTo>
                  <a:lnTo>
                    <a:pt x="1984" y="5976"/>
                  </a:lnTo>
                  <a:lnTo>
                    <a:pt x="1984" y="5976"/>
                  </a:lnTo>
                  <a:lnTo>
                    <a:pt x="1984" y="5976"/>
                  </a:lnTo>
                  <a:lnTo>
                    <a:pt x="2007" y="5976"/>
                  </a:lnTo>
                  <a:lnTo>
                    <a:pt x="2007" y="5976"/>
                  </a:lnTo>
                  <a:lnTo>
                    <a:pt x="2235" y="6044"/>
                  </a:lnTo>
                  <a:lnTo>
                    <a:pt x="2486" y="6090"/>
                  </a:lnTo>
                  <a:lnTo>
                    <a:pt x="2714" y="6112"/>
                  </a:lnTo>
                  <a:lnTo>
                    <a:pt x="2942" y="6135"/>
                  </a:lnTo>
                  <a:lnTo>
                    <a:pt x="2942" y="6135"/>
                  </a:lnTo>
                  <a:lnTo>
                    <a:pt x="2942" y="6135"/>
                  </a:lnTo>
                  <a:lnTo>
                    <a:pt x="2942" y="6135"/>
                  </a:lnTo>
                  <a:lnTo>
                    <a:pt x="2942" y="6135"/>
                  </a:lnTo>
                  <a:lnTo>
                    <a:pt x="2942" y="6135"/>
                  </a:lnTo>
                  <a:lnTo>
                    <a:pt x="3193" y="6112"/>
                  </a:lnTo>
                  <a:lnTo>
                    <a:pt x="3444" y="6090"/>
                  </a:lnTo>
                  <a:lnTo>
                    <a:pt x="3695" y="6044"/>
                  </a:lnTo>
                  <a:lnTo>
                    <a:pt x="3945" y="5976"/>
                  </a:lnTo>
                  <a:lnTo>
                    <a:pt x="4173" y="5884"/>
                  </a:lnTo>
                  <a:lnTo>
                    <a:pt x="4401" y="5770"/>
                  </a:lnTo>
                  <a:lnTo>
                    <a:pt x="4607" y="5656"/>
                  </a:lnTo>
                  <a:lnTo>
                    <a:pt x="4812" y="5520"/>
                  </a:lnTo>
                  <a:lnTo>
                    <a:pt x="5017" y="5360"/>
                  </a:lnTo>
                  <a:lnTo>
                    <a:pt x="5200" y="5200"/>
                  </a:lnTo>
                  <a:lnTo>
                    <a:pt x="5359" y="5018"/>
                  </a:lnTo>
                  <a:lnTo>
                    <a:pt x="5519" y="4813"/>
                  </a:lnTo>
                  <a:lnTo>
                    <a:pt x="5678" y="4607"/>
                  </a:lnTo>
                  <a:lnTo>
                    <a:pt x="5793" y="4379"/>
                  </a:lnTo>
                  <a:lnTo>
                    <a:pt x="5907" y="4128"/>
                  </a:lnTo>
                  <a:lnTo>
                    <a:pt x="5998" y="3900"/>
                  </a:lnTo>
                  <a:lnTo>
                    <a:pt x="5998" y="3900"/>
                  </a:lnTo>
                  <a:lnTo>
                    <a:pt x="5998" y="3900"/>
                  </a:lnTo>
                  <a:lnTo>
                    <a:pt x="6066" y="3650"/>
                  </a:lnTo>
                  <a:lnTo>
                    <a:pt x="6089" y="3422"/>
                  </a:lnTo>
                  <a:lnTo>
                    <a:pt x="6135" y="3171"/>
                  </a:lnTo>
                  <a:lnTo>
                    <a:pt x="6135" y="2943"/>
                  </a:lnTo>
                  <a:lnTo>
                    <a:pt x="6135" y="2943"/>
                  </a:lnTo>
                  <a:lnTo>
                    <a:pt x="6135" y="2715"/>
                  </a:lnTo>
                  <a:lnTo>
                    <a:pt x="6112" y="2487"/>
                  </a:lnTo>
                  <a:lnTo>
                    <a:pt x="6066" y="2258"/>
                  </a:lnTo>
                  <a:lnTo>
                    <a:pt x="5998" y="2030"/>
                  </a:lnTo>
                  <a:lnTo>
                    <a:pt x="5929" y="1825"/>
                  </a:lnTo>
                  <a:lnTo>
                    <a:pt x="5838" y="1620"/>
                  </a:lnTo>
                  <a:lnTo>
                    <a:pt x="5747" y="1415"/>
                  </a:lnTo>
                  <a:lnTo>
                    <a:pt x="5633" y="1209"/>
                  </a:lnTo>
                  <a:lnTo>
                    <a:pt x="5496" y="1027"/>
                  </a:lnTo>
                  <a:lnTo>
                    <a:pt x="5359" y="845"/>
                  </a:lnTo>
                  <a:lnTo>
                    <a:pt x="5200" y="685"/>
                  </a:lnTo>
                  <a:lnTo>
                    <a:pt x="5040" y="525"/>
                  </a:lnTo>
                  <a:lnTo>
                    <a:pt x="4858" y="389"/>
                  </a:lnTo>
                  <a:lnTo>
                    <a:pt x="4675" y="252"/>
                  </a:lnTo>
                  <a:lnTo>
                    <a:pt x="4470" y="138"/>
                  </a:lnTo>
                  <a:lnTo>
                    <a:pt x="4242" y="24"/>
                  </a:lnTo>
                  <a:lnTo>
                    <a:pt x="4242" y="24"/>
                  </a:lnTo>
                  <a:lnTo>
                    <a:pt x="4242" y="24"/>
                  </a:lnTo>
                  <a:lnTo>
                    <a:pt x="4242" y="24"/>
                  </a:lnTo>
                  <a:lnTo>
                    <a:pt x="4470" y="138"/>
                  </a:lnTo>
                  <a:lnTo>
                    <a:pt x="4675" y="252"/>
                  </a:lnTo>
                  <a:lnTo>
                    <a:pt x="2851" y="6135"/>
                  </a:lnTo>
                  <a:lnTo>
                    <a:pt x="2851" y="6135"/>
                  </a:lnTo>
                  <a:lnTo>
                    <a:pt x="2600" y="6112"/>
                  </a:lnTo>
                  <a:lnTo>
                    <a:pt x="2349" y="6067"/>
                  </a:lnTo>
                  <a:lnTo>
                    <a:pt x="4242" y="24"/>
                  </a:lnTo>
                  <a:lnTo>
                    <a:pt x="4242" y="24"/>
                  </a:lnTo>
                  <a:lnTo>
                    <a:pt x="3854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63;p34">
              <a:extLst>
                <a:ext uri="{FF2B5EF4-FFF2-40B4-BE49-F238E27FC236}">
                  <a16:creationId xmlns:a16="http://schemas.microsoft.com/office/drawing/2014/main" id="{5739C1B7-0410-0AFB-A3AF-E99074180390}"/>
                </a:ext>
              </a:extLst>
            </p:cNvPr>
            <p:cNvSpPr/>
            <p:nvPr/>
          </p:nvSpPr>
          <p:spPr>
            <a:xfrm>
              <a:off x="8125169" y="1706788"/>
              <a:ext cx="170422" cy="215619"/>
            </a:xfrm>
            <a:custGeom>
              <a:avLst/>
              <a:gdLst/>
              <a:ahLst/>
              <a:cxnLst/>
              <a:rect l="l" t="t" r="r" b="b"/>
              <a:pathLst>
                <a:path w="2236" h="2829" extrusionOk="0">
                  <a:moveTo>
                    <a:pt x="1" y="1"/>
                  </a:moveTo>
                  <a:lnTo>
                    <a:pt x="343" y="138"/>
                  </a:lnTo>
                  <a:lnTo>
                    <a:pt x="252" y="92"/>
                  </a:lnTo>
                  <a:lnTo>
                    <a:pt x="1" y="1"/>
                  </a:lnTo>
                  <a:close/>
                  <a:moveTo>
                    <a:pt x="343" y="138"/>
                  </a:moveTo>
                  <a:lnTo>
                    <a:pt x="480" y="206"/>
                  </a:lnTo>
                  <a:lnTo>
                    <a:pt x="571" y="252"/>
                  </a:lnTo>
                  <a:lnTo>
                    <a:pt x="571" y="252"/>
                  </a:lnTo>
                  <a:lnTo>
                    <a:pt x="343" y="138"/>
                  </a:lnTo>
                  <a:lnTo>
                    <a:pt x="343" y="138"/>
                  </a:lnTo>
                  <a:close/>
                  <a:moveTo>
                    <a:pt x="571" y="252"/>
                  </a:moveTo>
                  <a:lnTo>
                    <a:pt x="760" y="357"/>
                  </a:lnTo>
                  <a:lnTo>
                    <a:pt x="708" y="320"/>
                  </a:lnTo>
                  <a:lnTo>
                    <a:pt x="571" y="252"/>
                  </a:lnTo>
                  <a:close/>
                  <a:moveTo>
                    <a:pt x="760" y="357"/>
                  </a:moveTo>
                  <a:lnTo>
                    <a:pt x="822" y="400"/>
                  </a:lnTo>
                  <a:lnTo>
                    <a:pt x="776" y="366"/>
                  </a:lnTo>
                  <a:lnTo>
                    <a:pt x="760" y="357"/>
                  </a:lnTo>
                  <a:close/>
                  <a:moveTo>
                    <a:pt x="822" y="400"/>
                  </a:moveTo>
                  <a:lnTo>
                    <a:pt x="959" y="503"/>
                  </a:lnTo>
                  <a:lnTo>
                    <a:pt x="981" y="520"/>
                  </a:lnTo>
                  <a:lnTo>
                    <a:pt x="981" y="520"/>
                  </a:lnTo>
                  <a:lnTo>
                    <a:pt x="936" y="480"/>
                  </a:lnTo>
                  <a:lnTo>
                    <a:pt x="822" y="400"/>
                  </a:lnTo>
                  <a:close/>
                  <a:moveTo>
                    <a:pt x="981" y="520"/>
                  </a:moveTo>
                  <a:lnTo>
                    <a:pt x="1118" y="639"/>
                  </a:lnTo>
                  <a:lnTo>
                    <a:pt x="1301" y="799"/>
                  </a:lnTo>
                  <a:lnTo>
                    <a:pt x="1141" y="639"/>
                  </a:lnTo>
                  <a:lnTo>
                    <a:pt x="981" y="520"/>
                  </a:lnTo>
                  <a:close/>
                  <a:moveTo>
                    <a:pt x="1460" y="959"/>
                  </a:moveTo>
                  <a:lnTo>
                    <a:pt x="1597" y="1141"/>
                  </a:lnTo>
                  <a:lnTo>
                    <a:pt x="1734" y="1323"/>
                  </a:lnTo>
                  <a:lnTo>
                    <a:pt x="1848" y="1529"/>
                  </a:lnTo>
                  <a:lnTo>
                    <a:pt x="1939" y="1734"/>
                  </a:lnTo>
                  <a:lnTo>
                    <a:pt x="2008" y="1888"/>
                  </a:lnTo>
                  <a:lnTo>
                    <a:pt x="1985" y="1825"/>
                  </a:lnTo>
                  <a:lnTo>
                    <a:pt x="1894" y="1597"/>
                  </a:lnTo>
                  <a:lnTo>
                    <a:pt x="1779" y="1392"/>
                  </a:lnTo>
                  <a:lnTo>
                    <a:pt x="1643" y="1187"/>
                  </a:lnTo>
                  <a:lnTo>
                    <a:pt x="1483" y="981"/>
                  </a:lnTo>
                  <a:lnTo>
                    <a:pt x="1460" y="959"/>
                  </a:lnTo>
                  <a:close/>
                  <a:moveTo>
                    <a:pt x="2008" y="1888"/>
                  </a:moveTo>
                  <a:lnTo>
                    <a:pt x="2076" y="2076"/>
                  </a:lnTo>
                  <a:lnTo>
                    <a:pt x="2030" y="1939"/>
                  </a:lnTo>
                  <a:lnTo>
                    <a:pt x="2008" y="1888"/>
                  </a:lnTo>
                  <a:close/>
                  <a:moveTo>
                    <a:pt x="2076" y="2076"/>
                  </a:moveTo>
                  <a:lnTo>
                    <a:pt x="2076" y="2076"/>
                  </a:lnTo>
                  <a:lnTo>
                    <a:pt x="2076" y="2076"/>
                  </a:lnTo>
                  <a:lnTo>
                    <a:pt x="2076" y="2076"/>
                  </a:lnTo>
                  <a:close/>
                  <a:moveTo>
                    <a:pt x="2076" y="2076"/>
                  </a:moveTo>
                  <a:lnTo>
                    <a:pt x="2144" y="2304"/>
                  </a:lnTo>
                  <a:lnTo>
                    <a:pt x="2190" y="2555"/>
                  </a:lnTo>
                  <a:lnTo>
                    <a:pt x="2231" y="2778"/>
                  </a:lnTo>
                  <a:lnTo>
                    <a:pt x="2213" y="2601"/>
                  </a:lnTo>
                  <a:lnTo>
                    <a:pt x="2167" y="2372"/>
                  </a:lnTo>
                  <a:lnTo>
                    <a:pt x="2099" y="2144"/>
                  </a:lnTo>
                  <a:lnTo>
                    <a:pt x="2076" y="2076"/>
                  </a:lnTo>
                  <a:close/>
                  <a:moveTo>
                    <a:pt x="2231" y="2778"/>
                  </a:moveTo>
                  <a:lnTo>
                    <a:pt x="2236" y="2829"/>
                  </a:lnTo>
                  <a:lnTo>
                    <a:pt x="2236" y="2806"/>
                  </a:lnTo>
                  <a:lnTo>
                    <a:pt x="2231" y="2778"/>
                  </a:lnTo>
                  <a:close/>
                </a:path>
              </a:pathLst>
            </a:custGeom>
            <a:solidFill>
              <a:srgbClr val="DAAD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864;p34">
              <a:extLst>
                <a:ext uri="{FF2B5EF4-FFF2-40B4-BE49-F238E27FC236}">
                  <a16:creationId xmlns:a16="http://schemas.microsoft.com/office/drawing/2014/main" id="{56ECDAAD-10C8-1F33-D566-444558E3A07E}"/>
                </a:ext>
              </a:extLst>
            </p:cNvPr>
            <p:cNvSpPr/>
            <p:nvPr/>
          </p:nvSpPr>
          <p:spPr>
            <a:xfrm>
              <a:off x="8052154" y="2183059"/>
              <a:ext cx="76" cy="76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865;p34">
              <a:extLst>
                <a:ext uri="{FF2B5EF4-FFF2-40B4-BE49-F238E27FC236}">
                  <a16:creationId xmlns:a16="http://schemas.microsoft.com/office/drawing/2014/main" id="{AC2A058A-B1CD-0B76-8D1C-0ECF9DCC582C}"/>
                </a:ext>
              </a:extLst>
            </p:cNvPr>
            <p:cNvSpPr/>
            <p:nvPr/>
          </p:nvSpPr>
          <p:spPr>
            <a:xfrm>
              <a:off x="7979216" y="2170865"/>
              <a:ext cx="1753" cy="76"/>
            </a:xfrm>
            <a:custGeom>
              <a:avLst/>
              <a:gdLst/>
              <a:ahLst/>
              <a:cxnLst/>
              <a:rect l="l" t="t" r="r" b="b"/>
              <a:pathLst>
                <a:path w="23" h="1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23" y="1"/>
                  </a:lnTo>
                  <a:lnTo>
                    <a:pt x="23" y="1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866;p34">
              <a:extLst>
                <a:ext uri="{FF2B5EF4-FFF2-40B4-BE49-F238E27FC236}">
                  <a16:creationId xmlns:a16="http://schemas.microsoft.com/office/drawing/2014/main" id="{BA2FD344-4ABE-D19B-D99B-F7328EDB5AC2}"/>
                </a:ext>
              </a:extLst>
            </p:cNvPr>
            <p:cNvSpPr/>
            <p:nvPr/>
          </p:nvSpPr>
          <p:spPr>
            <a:xfrm>
              <a:off x="8052154" y="2012718"/>
              <a:ext cx="232997" cy="170422"/>
            </a:xfrm>
            <a:custGeom>
              <a:avLst/>
              <a:gdLst/>
              <a:ahLst/>
              <a:cxnLst/>
              <a:rect l="l" t="t" r="r" b="b"/>
              <a:pathLst>
                <a:path w="3057" h="2236" fill="none" extrusionOk="0">
                  <a:moveTo>
                    <a:pt x="3057" y="0"/>
                  </a:moveTo>
                  <a:lnTo>
                    <a:pt x="3057" y="0"/>
                  </a:lnTo>
                  <a:lnTo>
                    <a:pt x="2966" y="228"/>
                  </a:lnTo>
                  <a:lnTo>
                    <a:pt x="2852" y="479"/>
                  </a:lnTo>
                  <a:lnTo>
                    <a:pt x="2737" y="707"/>
                  </a:lnTo>
                  <a:lnTo>
                    <a:pt x="2578" y="913"/>
                  </a:lnTo>
                  <a:lnTo>
                    <a:pt x="2418" y="1118"/>
                  </a:lnTo>
                  <a:lnTo>
                    <a:pt x="2259" y="1300"/>
                  </a:lnTo>
                  <a:lnTo>
                    <a:pt x="2076" y="1460"/>
                  </a:lnTo>
                  <a:lnTo>
                    <a:pt x="1871" y="1620"/>
                  </a:lnTo>
                  <a:lnTo>
                    <a:pt x="1666" y="1756"/>
                  </a:lnTo>
                  <a:lnTo>
                    <a:pt x="1460" y="1870"/>
                  </a:lnTo>
                  <a:lnTo>
                    <a:pt x="1232" y="1984"/>
                  </a:lnTo>
                  <a:lnTo>
                    <a:pt x="1004" y="2076"/>
                  </a:lnTo>
                  <a:lnTo>
                    <a:pt x="754" y="2144"/>
                  </a:lnTo>
                  <a:lnTo>
                    <a:pt x="503" y="2190"/>
                  </a:lnTo>
                  <a:lnTo>
                    <a:pt x="252" y="2212"/>
                  </a:lnTo>
                  <a:lnTo>
                    <a:pt x="1" y="2235"/>
                  </a:lnTo>
                  <a:lnTo>
                    <a:pt x="1" y="2235"/>
                  </a:lnTo>
                  <a:lnTo>
                    <a:pt x="252" y="2212"/>
                  </a:lnTo>
                  <a:lnTo>
                    <a:pt x="503" y="2190"/>
                  </a:lnTo>
                  <a:lnTo>
                    <a:pt x="754" y="2144"/>
                  </a:lnTo>
                  <a:lnTo>
                    <a:pt x="1004" y="2076"/>
                  </a:lnTo>
                  <a:lnTo>
                    <a:pt x="1232" y="1984"/>
                  </a:lnTo>
                  <a:lnTo>
                    <a:pt x="1460" y="1870"/>
                  </a:lnTo>
                  <a:lnTo>
                    <a:pt x="1666" y="1756"/>
                  </a:lnTo>
                  <a:lnTo>
                    <a:pt x="1871" y="1620"/>
                  </a:lnTo>
                  <a:lnTo>
                    <a:pt x="2076" y="1460"/>
                  </a:lnTo>
                  <a:lnTo>
                    <a:pt x="2259" y="1300"/>
                  </a:lnTo>
                  <a:lnTo>
                    <a:pt x="2418" y="1118"/>
                  </a:lnTo>
                  <a:lnTo>
                    <a:pt x="2578" y="913"/>
                  </a:lnTo>
                  <a:lnTo>
                    <a:pt x="2737" y="707"/>
                  </a:lnTo>
                  <a:lnTo>
                    <a:pt x="2852" y="479"/>
                  </a:lnTo>
                  <a:lnTo>
                    <a:pt x="2966" y="228"/>
                  </a:lnTo>
                  <a:lnTo>
                    <a:pt x="3057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867;p34">
              <a:extLst>
                <a:ext uri="{FF2B5EF4-FFF2-40B4-BE49-F238E27FC236}">
                  <a16:creationId xmlns:a16="http://schemas.microsoft.com/office/drawing/2014/main" id="{32DEAEF6-AFE6-5A80-5A50-8458808BDC13}"/>
                </a:ext>
              </a:extLst>
            </p:cNvPr>
            <p:cNvSpPr/>
            <p:nvPr/>
          </p:nvSpPr>
          <p:spPr>
            <a:xfrm>
              <a:off x="7808875" y="1866689"/>
              <a:ext cx="12195" cy="73093"/>
            </a:xfrm>
            <a:custGeom>
              <a:avLst/>
              <a:gdLst/>
              <a:ahLst/>
              <a:cxnLst/>
              <a:rect l="l" t="t" r="r" b="b"/>
              <a:pathLst>
                <a:path w="160" h="959" fill="none" extrusionOk="0"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lnTo>
                    <a:pt x="92" y="229"/>
                  </a:lnTo>
                  <a:lnTo>
                    <a:pt x="46" y="480"/>
                  </a:lnTo>
                  <a:lnTo>
                    <a:pt x="23" y="708"/>
                  </a:lnTo>
                  <a:lnTo>
                    <a:pt x="0" y="959"/>
                  </a:lnTo>
                  <a:lnTo>
                    <a:pt x="0" y="959"/>
                  </a:lnTo>
                  <a:lnTo>
                    <a:pt x="23" y="708"/>
                  </a:lnTo>
                  <a:lnTo>
                    <a:pt x="46" y="480"/>
                  </a:lnTo>
                  <a:lnTo>
                    <a:pt x="92" y="229"/>
                  </a:lnTo>
                  <a:lnTo>
                    <a:pt x="160" y="1"/>
                  </a:lnTo>
                  <a:lnTo>
                    <a:pt x="16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868;p34">
              <a:extLst>
                <a:ext uri="{FF2B5EF4-FFF2-40B4-BE49-F238E27FC236}">
                  <a16:creationId xmlns:a16="http://schemas.microsoft.com/office/drawing/2014/main" id="{5A70A568-A296-B2F3-F32D-F9C34E3B8AD6}"/>
                </a:ext>
              </a:extLst>
            </p:cNvPr>
            <p:cNvSpPr/>
            <p:nvPr/>
          </p:nvSpPr>
          <p:spPr>
            <a:xfrm>
              <a:off x="7820993" y="1865012"/>
              <a:ext cx="76" cy="1753"/>
            </a:xfrm>
            <a:custGeom>
              <a:avLst/>
              <a:gdLst/>
              <a:ahLst/>
              <a:cxnLst/>
              <a:rect l="l" t="t" r="r" b="b"/>
              <a:pathLst>
                <a:path w="1" h="23" fill="none" extrusionOk="0">
                  <a:moveTo>
                    <a:pt x="1" y="0"/>
                  </a:moveTo>
                  <a:lnTo>
                    <a:pt x="1" y="0"/>
                  </a:lnTo>
                  <a:lnTo>
                    <a:pt x="1" y="23"/>
                  </a:lnTo>
                  <a:lnTo>
                    <a:pt x="1" y="23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869;p34">
              <a:extLst>
                <a:ext uri="{FF2B5EF4-FFF2-40B4-BE49-F238E27FC236}">
                  <a16:creationId xmlns:a16="http://schemas.microsoft.com/office/drawing/2014/main" id="{B9DA0B90-E959-D346-C82D-E555FC0A0C9A}"/>
                </a:ext>
              </a:extLst>
            </p:cNvPr>
            <p:cNvSpPr/>
            <p:nvPr/>
          </p:nvSpPr>
          <p:spPr>
            <a:xfrm>
              <a:off x="8125169" y="1706788"/>
              <a:ext cx="170422" cy="232997"/>
            </a:xfrm>
            <a:custGeom>
              <a:avLst/>
              <a:gdLst/>
              <a:ahLst/>
              <a:cxnLst/>
              <a:rect l="l" t="t" r="r" b="b"/>
              <a:pathLst>
                <a:path w="2236" h="3057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343" y="138"/>
                  </a:lnTo>
                  <a:lnTo>
                    <a:pt x="343" y="138"/>
                  </a:lnTo>
                  <a:lnTo>
                    <a:pt x="571" y="252"/>
                  </a:lnTo>
                  <a:lnTo>
                    <a:pt x="776" y="366"/>
                  </a:lnTo>
                  <a:lnTo>
                    <a:pt x="959" y="503"/>
                  </a:lnTo>
                  <a:lnTo>
                    <a:pt x="1141" y="639"/>
                  </a:lnTo>
                  <a:lnTo>
                    <a:pt x="1301" y="799"/>
                  </a:lnTo>
                  <a:lnTo>
                    <a:pt x="1460" y="959"/>
                  </a:lnTo>
                  <a:lnTo>
                    <a:pt x="1597" y="1141"/>
                  </a:lnTo>
                  <a:lnTo>
                    <a:pt x="1734" y="1323"/>
                  </a:lnTo>
                  <a:lnTo>
                    <a:pt x="1848" y="1529"/>
                  </a:lnTo>
                  <a:lnTo>
                    <a:pt x="1939" y="1734"/>
                  </a:lnTo>
                  <a:lnTo>
                    <a:pt x="2030" y="1939"/>
                  </a:lnTo>
                  <a:lnTo>
                    <a:pt x="2099" y="2144"/>
                  </a:lnTo>
                  <a:lnTo>
                    <a:pt x="2167" y="2372"/>
                  </a:lnTo>
                  <a:lnTo>
                    <a:pt x="2213" y="2601"/>
                  </a:lnTo>
                  <a:lnTo>
                    <a:pt x="2236" y="2829"/>
                  </a:lnTo>
                  <a:lnTo>
                    <a:pt x="2236" y="3057"/>
                  </a:lnTo>
                  <a:lnTo>
                    <a:pt x="2236" y="3057"/>
                  </a:lnTo>
                  <a:lnTo>
                    <a:pt x="2236" y="2806"/>
                  </a:lnTo>
                  <a:lnTo>
                    <a:pt x="2190" y="2555"/>
                  </a:lnTo>
                  <a:lnTo>
                    <a:pt x="2144" y="2304"/>
                  </a:lnTo>
                  <a:lnTo>
                    <a:pt x="2076" y="2076"/>
                  </a:lnTo>
                  <a:lnTo>
                    <a:pt x="1985" y="1825"/>
                  </a:lnTo>
                  <a:lnTo>
                    <a:pt x="1894" y="1597"/>
                  </a:lnTo>
                  <a:lnTo>
                    <a:pt x="1779" y="1392"/>
                  </a:lnTo>
                  <a:lnTo>
                    <a:pt x="1643" y="1187"/>
                  </a:lnTo>
                  <a:lnTo>
                    <a:pt x="1483" y="981"/>
                  </a:lnTo>
                  <a:lnTo>
                    <a:pt x="1301" y="799"/>
                  </a:lnTo>
                  <a:lnTo>
                    <a:pt x="1118" y="639"/>
                  </a:lnTo>
                  <a:lnTo>
                    <a:pt x="936" y="480"/>
                  </a:lnTo>
                  <a:lnTo>
                    <a:pt x="708" y="320"/>
                  </a:lnTo>
                  <a:lnTo>
                    <a:pt x="480" y="206"/>
                  </a:lnTo>
                  <a:lnTo>
                    <a:pt x="252" y="92"/>
                  </a:lnTo>
                  <a:lnTo>
                    <a:pt x="1" y="1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870;p34">
              <a:extLst>
                <a:ext uri="{FF2B5EF4-FFF2-40B4-BE49-F238E27FC236}">
                  <a16:creationId xmlns:a16="http://schemas.microsoft.com/office/drawing/2014/main" id="{84BA7C76-EAB9-0837-1BAD-027037BBF9F2}"/>
                </a:ext>
              </a:extLst>
            </p:cNvPr>
            <p:cNvSpPr/>
            <p:nvPr/>
          </p:nvSpPr>
          <p:spPr>
            <a:xfrm>
              <a:off x="8123416" y="1706788"/>
              <a:ext cx="1829" cy="76"/>
            </a:xfrm>
            <a:custGeom>
              <a:avLst/>
              <a:gdLst/>
              <a:ahLst/>
              <a:cxnLst/>
              <a:rect l="l" t="t" r="r" b="b"/>
              <a:pathLst>
                <a:path w="24" h="1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24" y="1"/>
                  </a:lnTo>
                  <a:lnTo>
                    <a:pt x="24" y="1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871;p34">
              <a:extLst>
                <a:ext uri="{FF2B5EF4-FFF2-40B4-BE49-F238E27FC236}">
                  <a16:creationId xmlns:a16="http://schemas.microsoft.com/office/drawing/2014/main" id="{8679D396-0420-85C9-941A-A66F8FB52040}"/>
                </a:ext>
              </a:extLst>
            </p:cNvPr>
            <p:cNvSpPr/>
            <p:nvPr/>
          </p:nvSpPr>
          <p:spPr>
            <a:xfrm>
              <a:off x="7820993" y="1696347"/>
              <a:ext cx="231244" cy="168746"/>
            </a:xfrm>
            <a:custGeom>
              <a:avLst/>
              <a:gdLst/>
              <a:ahLst/>
              <a:cxnLst/>
              <a:rect l="l" t="t" r="r" b="b"/>
              <a:pathLst>
                <a:path w="3034" h="2214" fill="none" extrusionOk="0">
                  <a:moveTo>
                    <a:pt x="3034" y="1"/>
                  </a:moveTo>
                  <a:lnTo>
                    <a:pt x="3034" y="1"/>
                  </a:lnTo>
                  <a:lnTo>
                    <a:pt x="2783" y="1"/>
                  </a:lnTo>
                  <a:lnTo>
                    <a:pt x="2532" y="47"/>
                  </a:lnTo>
                  <a:lnTo>
                    <a:pt x="2281" y="92"/>
                  </a:lnTo>
                  <a:lnTo>
                    <a:pt x="2053" y="161"/>
                  </a:lnTo>
                  <a:lnTo>
                    <a:pt x="1825" y="252"/>
                  </a:lnTo>
                  <a:lnTo>
                    <a:pt x="1597" y="343"/>
                  </a:lnTo>
                  <a:lnTo>
                    <a:pt x="1392" y="457"/>
                  </a:lnTo>
                  <a:lnTo>
                    <a:pt x="1187" y="594"/>
                  </a:lnTo>
                  <a:lnTo>
                    <a:pt x="982" y="754"/>
                  </a:lnTo>
                  <a:lnTo>
                    <a:pt x="799" y="913"/>
                  </a:lnTo>
                  <a:lnTo>
                    <a:pt x="617" y="1096"/>
                  </a:lnTo>
                  <a:lnTo>
                    <a:pt x="480" y="1301"/>
                  </a:lnTo>
                  <a:lnTo>
                    <a:pt x="320" y="1506"/>
                  </a:lnTo>
                  <a:lnTo>
                    <a:pt x="206" y="1734"/>
                  </a:lnTo>
                  <a:lnTo>
                    <a:pt x="92" y="1962"/>
                  </a:lnTo>
                  <a:lnTo>
                    <a:pt x="1" y="2213"/>
                  </a:lnTo>
                  <a:lnTo>
                    <a:pt x="1" y="2213"/>
                  </a:lnTo>
                  <a:lnTo>
                    <a:pt x="92" y="1962"/>
                  </a:lnTo>
                  <a:lnTo>
                    <a:pt x="206" y="1734"/>
                  </a:lnTo>
                  <a:lnTo>
                    <a:pt x="320" y="1506"/>
                  </a:lnTo>
                  <a:lnTo>
                    <a:pt x="480" y="1301"/>
                  </a:lnTo>
                  <a:lnTo>
                    <a:pt x="617" y="1096"/>
                  </a:lnTo>
                  <a:lnTo>
                    <a:pt x="799" y="913"/>
                  </a:lnTo>
                  <a:lnTo>
                    <a:pt x="982" y="754"/>
                  </a:lnTo>
                  <a:lnTo>
                    <a:pt x="1187" y="594"/>
                  </a:lnTo>
                  <a:lnTo>
                    <a:pt x="1392" y="457"/>
                  </a:lnTo>
                  <a:lnTo>
                    <a:pt x="1597" y="343"/>
                  </a:lnTo>
                  <a:lnTo>
                    <a:pt x="1825" y="252"/>
                  </a:lnTo>
                  <a:lnTo>
                    <a:pt x="2053" y="161"/>
                  </a:lnTo>
                  <a:lnTo>
                    <a:pt x="2281" y="92"/>
                  </a:lnTo>
                  <a:lnTo>
                    <a:pt x="2532" y="47"/>
                  </a:lnTo>
                  <a:lnTo>
                    <a:pt x="2783" y="1"/>
                  </a:lnTo>
                  <a:lnTo>
                    <a:pt x="3034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872;p34">
              <a:extLst>
                <a:ext uri="{FF2B5EF4-FFF2-40B4-BE49-F238E27FC236}">
                  <a16:creationId xmlns:a16="http://schemas.microsoft.com/office/drawing/2014/main" id="{B472A290-AE1F-1FA7-EC7C-7BB078E5B684}"/>
                </a:ext>
              </a:extLst>
            </p:cNvPr>
            <p:cNvSpPr/>
            <p:nvPr/>
          </p:nvSpPr>
          <p:spPr>
            <a:xfrm>
              <a:off x="8052154" y="1696347"/>
              <a:ext cx="76" cy="76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873;p34">
              <a:extLst>
                <a:ext uri="{FF2B5EF4-FFF2-40B4-BE49-F238E27FC236}">
                  <a16:creationId xmlns:a16="http://schemas.microsoft.com/office/drawing/2014/main" id="{7F02ABEA-292D-6D99-FCE2-F8539FE3F6E1}"/>
                </a:ext>
              </a:extLst>
            </p:cNvPr>
            <p:cNvSpPr/>
            <p:nvPr/>
          </p:nvSpPr>
          <p:spPr>
            <a:xfrm>
              <a:off x="7494258" y="2574121"/>
              <a:ext cx="175605" cy="225985"/>
            </a:xfrm>
            <a:custGeom>
              <a:avLst/>
              <a:gdLst/>
              <a:ahLst/>
              <a:cxnLst/>
              <a:rect l="l" t="t" r="r" b="b"/>
              <a:pathLst>
                <a:path w="2304" h="2965" extrusionOk="0">
                  <a:moveTo>
                    <a:pt x="1483" y="0"/>
                  </a:moveTo>
                  <a:lnTo>
                    <a:pt x="69" y="2212"/>
                  </a:lnTo>
                  <a:lnTo>
                    <a:pt x="24" y="2303"/>
                  </a:lnTo>
                  <a:lnTo>
                    <a:pt x="1" y="2395"/>
                  </a:lnTo>
                  <a:lnTo>
                    <a:pt x="1" y="2486"/>
                  </a:lnTo>
                  <a:lnTo>
                    <a:pt x="1" y="2577"/>
                  </a:lnTo>
                  <a:lnTo>
                    <a:pt x="46" y="2668"/>
                  </a:lnTo>
                  <a:lnTo>
                    <a:pt x="92" y="2760"/>
                  </a:lnTo>
                  <a:lnTo>
                    <a:pt x="138" y="2828"/>
                  </a:lnTo>
                  <a:lnTo>
                    <a:pt x="229" y="2874"/>
                  </a:lnTo>
                  <a:lnTo>
                    <a:pt x="297" y="2919"/>
                  </a:lnTo>
                  <a:lnTo>
                    <a:pt x="388" y="2942"/>
                  </a:lnTo>
                  <a:lnTo>
                    <a:pt x="502" y="2965"/>
                  </a:lnTo>
                  <a:lnTo>
                    <a:pt x="594" y="2942"/>
                  </a:lnTo>
                  <a:lnTo>
                    <a:pt x="662" y="2919"/>
                  </a:lnTo>
                  <a:lnTo>
                    <a:pt x="753" y="2874"/>
                  </a:lnTo>
                  <a:lnTo>
                    <a:pt x="822" y="2805"/>
                  </a:lnTo>
                  <a:lnTo>
                    <a:pt x="890" y="2737"/>
                  </a:lnTo>
                  <a:lnTo>
                    <a:pt x="2304" y="502"/>
                  </a:lnTo>
                  <a:lnTo>
                    <a:pt x="1483" y="0"/>
                  </a:lnTo>
                  <a:close/>
                </a:path>
              </a:pathLst>
            </a:custGeom>
            <a:solidFill>
              <a:srgbClr val="B4C0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874;p34">
              <a:extLst>
                <a:ext uri="{FF2B5EF4-FFF2-40B4-BE49-F238E27FC236}">
                  <a16:creationId xmlns:a16="http://schemas.microsoft.com/office/drawing/2014/main" id="{86E23E12-9782-7716-B3E8-0C0E699CDE53}"/>
                </a:ext>
              </a:extLst>
            </p:cNvPr>
            <p:cNvSpPr/>
            <p:nvPr/>
          </p:nvSpPr>
          <p:spPr>
            <a:xfrm>
              <a:off x="8151234" y="1717230"/>
              <a:ext cx="76" cy="76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C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875;p34">
              <a:extLst>
                <a:ext uri="{FF2B5EF4-FFF2-40B4-BE49-F238E27FC236}">
                  <a16:creationId xmlns:a16="http://schemas.microsoft.com/office/drawing/2014/main" id="{D06AB5DF-A7E4-61A8-01D7-F524B2A79F26}"/>
                </a:ext>
              </a:extLst>
            </p:cNvPr>
            <p:cNvSpPr/>
            <p:nvPr/>
          </p:nvSpPr>
          <p:spPr>
            <a:xfrm>
              <a:off x="8151234" y="1717230"/>
              <a:ext cx="76" cy="76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876;p34">
              <a:extLst>
                <a:ext uri="{FF2B5EF4-FFF2-40B4-BE49-F238E27FC236}">
                  <a16:creationId xmlns:a16="http://schemas.microsoft.com/office/drawing/2014/main" id="{7C32D4D4-1047-89D6-B42A-20FC23573AE2}"/>
                </a:ext>
              </a:extLst>
            </p:cNvPr>
            <p:cNvSpPr/>
            <p:nvPr/>
          </p:nvSpPr>
          <p:spPr>
            <a:xfrm>
              <a:off x="8007035" y="1717230"/>
              <a:ext cx="177358" cy="465918"/>
            </a:xfrm>
            <a:custGeom>
              <a:avLst/>
              <a:gdLst/>
              <a:ahLst/>
              <a:cxnLst/>
              <a:rect l="l" t="t" r="r" b="b"/>
              <a:pathLst>
                <a:path w="2327" h="6113" extrusionOk="0">
                  <a:moveTo>
                    <a:pt x="1893" y="1"/>
                  </a:moveTo>
                  <a:lnTo>
                    <a:pt x="0" y="6044"/>
                  </a:lnTo>
                  <a:lnTo>
                    <a:pt x="251" y="6089"/>
                  </a:lnTo>
                  <a:lnTo>
                    <a:pt x="502" y="6112"/>
                  </a:lnTo>
                  <a:lnTo>
                    <a:pt x="2326" y="229"/>
                  </a:lnTo>
                  <a:lnTo>
                    <a:pt x="2121" y="115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rgbClr val="DFEB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8" name="Google Shape;1877;p34">
              <a:extLst>
                <a:ext uri="{FF2B5EF4-FFF2-40B4-BE49-F238E27FC236}">
                  <a16:creationId xmlns:a16="http://schemas.microsoft.com/office/drawing/2014/main" id="{7449125D-5531-9688-6934-3A6A76B23AC2}"/>
                </a:ext>
              </a:extLst>
            </p:cNvPr>
            <p:cNvSpPr/>
            <p:nvPr/>
          </p:nvSpPr>
          <p:spPr>
            <a:xfrm>
              <a:off x="8007035" y="1717230"/>
              <a:ext cx="177358" cy="465918"/>
            </a:xfrm>
            <a:custGeom>
              <a:avLst/>
              <a:gdLst/>
              <a:ahLst/>
              <a:cxnLst/>
              <a:rect l="l" t="t" r="r" b="b"/>
              <a:pathLst>
                <a:path w="2327" h="6113" fill="none" extrusionOk="0">
                  <a:moveTo>
                    <a:pt x="1893" y="1"/>
                  </a:moveTo>
                  <a:lnTo>
                    <a:pt x="0" y="6044"/>
                  </a:lnTo>
                  <a:lnTo>
                    <a:pt x="0" y="6044"/>
                  </a:lnTo>
                  <a:lnTo>
                    <a:pt x="251" y="6089"/>
                  </a:lnTo>
                  <a:lnTo>
                    <a:pt x="502" y="6112"/>
                  </a:lnTo>
                  <a:lnTo>
                    <a:pt x="2326" y="229"/>
                  </a:lnTo>
                  <a:lnTo>
                    <a:pt x="2326" y="229"/>
                  </a:lnTo>
                  <a:lnTo>
                    <a:pt x="2121" y="115"/>
                  </a:lnTo>
                  <a:lnTo>
                    <a:pt x="1893" y="1"/>
                  </a:lnTo>
                  <a:lnTo>
                    <a:pt x="1893" y="1"/>
                  </a:lnTo>
                  <a:lnTo>
                    <a:pt x="1893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9" name="Google Shape;1878;p34">
              <a:extLst>
                <a:ext uri="{FF2B5EF4-FFF2-40B4-BE49-F238E27FC236}">
                  <a16:creationId xmlns:a16="http://schemas.microsoft.com/office/drawing/2014/main" id="{528578DA-4D17-5DB7-5B29-0E8768B60D39}"/>
                </a:ext>
              </a:extLst>
            </p:cNvPr>
            <p:cNvSpPr/>
            <p:nvPr/>
          </p:nvSpPr>
          <p:spPr>
            <a:xfrm>
              <a:off x="7826252" y="1712047"/>
              <a:ext cx="139097" cy="318132"/>
            </a:xfrm>
            <a:custGeom>
              <a:avLst/>
              <a:gdLst/>
              <a:ahLst/>
              <a:cxnLst/>
              <a:rect l="l" t="t" r="r" b="b"/>
              <a:pathLst>
                <a:path w="1825" h="4174" extrusionOk="0">
                  <a:moveTo>
                    <a:pt x="1825" y="0"/>
                  </a:moveTo>
                  <a:lnTo>
                    <a:pt x="1505" y="137"/>
                  </a:lnTo>
                  <a:lnTo>
                    <a:pt x="1209" y="319"/>
                  </a:lnTo>
                  <a:lnTo>
                    <a:pt x="821" y="1528"/>
                  </a:lnTo>
                  <a:lnTo>
                    <a:pt x="1004" y="1323"/>
                  </a:lnTo>
                  <a:lnTo>
                    <a:pt x="1186" y="1140"/>
                  </a:lnTo>
                  <a:lnTo>
                    <a:pt x="1369" y="958"/>
                  </a:lnTo>
                  <a:lnTo>
                    <a:pt x="1574" y="798"/>
                  </a:lnTo>
                  <a:lnTo>
                    <a:pt x="1825" y="0"/>
                  </a:lnTo>
                  <a:close/>
                  <a:moveTo>
                    <a:pt x="23" y="4151"/>
                  </a:moveTo>
                  <a:lnTo>
                    <a:pt x="0" y="4173"/>
                  </a:lnTo>
                  <a:lnTo>
                    <a:pt x="23" y="4173"/>
                  </a:lnTo>
                  <a:lnTo>
                    <a:pt x="23" y="4151"/>
                  </a:lnTo>
                  <a:close/>
                </a:path>
              </a:pathLst>
            </a:custGeom>
            <a:solidFill>
              <a:srgbClr val="FC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0" name="Google Shape;1879;p34">
              <a:extLst>
                <a:ext uri="{FF2B5EF4-FFF2-40B4-BE49-F238E27FC236}">
                  <a16:creationId xmlns:a16="http://schemas.microsoft.com/office/drawing/2014/main" id="{95FBD348-E7FB-218B-2893-1D3475DE7E80}"/>
                </a:ext>
              </a:extLst>
            </p:cNvPr>
            <p:cNvSpPr/>
            <p:nvPr/>
          </p:nvSpPr>
          <p:spPr>
            <a:xfrm>
              <a:off x="7826252" y="2028342"/>
              <a:ext cx="1829" cy="1829"/>
            </a:xfrm>
            <a:custGeom>
              <a:avLst/>
              <a:gdLst/>
              <a:ahLst/>
              <a:cxnLst/>
              <a:rect l="l" t="t" r="r" b="b"/>
              <a:pathLst>
                <a:path w="24" h="24" fill="none" extrusionOk="0">
                  <a:moveTo>
                    <a:pt x="23" y="1"/>
                  </a:moveTo>
                  <a:lnTo>
                    <a:pt x="0" y="23"/>
                  </a:lnTo>
                  <a:lnTo>
                    <a:pt x="0" y="23"/>
                  </a:lnTo>
                  <a:lnTo>
                    <a:pt x="23" y="23"/>
                  </a:lnTo>
                  <a:lnTo>
                    <a:pt x="23" y="23"/>
                  </a:lnTo>
                  <a:lnTo>
                    <a:pt x="23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1" name="Google Shape;1880;p34">
              <a:extLst>
                <a:ext uri="{FF2B5EF4-FFF2-40B4-BE49-F238E27FC236}">
                  <a16:creationId xmlns:a16="http://schemas.microsoft.com/office/drawing/2014/main" id="{BA203380-8183-65FE-9BB3-2929752E2BC5}"/>
                </a:ext>
              </a:extLst>
            </p:cNvPr>
            <p:cNvSpPr/>
            <p:nvPr/>
          </p:nvSpPr>
          <p:spPr>
            <a:xfrm>
              <a:off x="7888825" y="1712047"/>
              <a:ext cx="76522" cy="116537"/>
            </a:xfrm>
            <a:custGeom>
              <a:avLst/>
              <a:gdLst/>
              <a:ahLst/>
              <a:cxnLst/>
              <a:rect l="l" t="t" r="r" b="b"/>
              <a:pathLst>
                <a:path w="1004" h="1529" fill="none" extrusionOk="0">
                  <a:moveTo>
                    <a:pt x="1004" y="0"/>
                  </a:moveTo>
                  <a:lnTo>
                    <a:pt x="1004" y="0"/>
                  </a:lnTo>
                  <a:lnTo>
                    <a:pt x="684" y="137"/>
                  </a:lnTo>
                  <a:lnTo>
                    <a:pt x="388" y="319"/>
                  </a:lnTo>
                  <a:lnTo>
                    <a:pt x="0" y="1528"/>
                  </a:lnTo>
                  <a:lnTo>
                    <a:pt x="0" y="1528"/>
                  </a:lnTo>
                  <a:lnTo>
                    <a:pt x="183" y="1323"/>
                  </a:lnTo>
                  <a:lnTo>
                    <a:pt x="365" y="1140"/>
                  </a:lnTo>
                  <a:lnTo>
                    <a:pt x="548" y="958"/>
                  </a:lnTo>
                  <a:lnTo>
                    <a:pt x="753" y="798"/>
                  </a:lnTo>
                  <a:lnTo>
                    <a:pt x="1004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1881;p34">
              <a:extLst>
                <a:ext uri="{FF2B5EF4-FFF2-40B4-BE49-F238E27FC236}">
                  <a16:creationId xmlns:a16="http://schemas.microsoft.com/office/drawing/2014/main" id="{A922789D-2196-FF8A-AB18-6A4E9697E848}"/>
                </a:ext>
              </a:extLst>
            </p:cNvPr>
            <p:cNvSpPr/>
            <p:nvPr/>
          </p:nvSpPr>
          <p:spPr>
            <a:xfrm>
              <a:off x="7828005" y="1772867"/>
              <a:ext cx="118213" cy="304260"/>
            </a:xfrm>
            <a:custGeom>
              <a:avLst/>
              <a:gdLst/>
              <a:ahLst/>
              <a:cxnLst/>
              <a:rect l="l" t="t" r="r" b="b"/>
              <a:pathLst>
                <a:path w="1551" h="3992" extrusionOk="0">
                  <a:moveTo>
                    <a:pt x="1551" y="0"/>
                  </a:moveTo>
                  <a:lnTo>
                    <a:pt x="1346" y="160"/>
                  </a:lnTo>
                  <a:lnTo>
                    <a:pt x="1163" y="342"/>
                  </a:lnTo>
                  <a:lnTo>
                    <a:pt x="981" y="525"/>
                  </a:lnTo>
                  <a:lnTo>
                    <a:pt x="798" y="730"/>
                  </a:lnTo>
                  <a:lnTo>
                    <a:pt x="0" y="3353"/>
                  </a:lnTo>
                  <a:lnTo>
                    <a:pt x="0" y="3375"/>
                  </a:lnTo>
                  <a:lnTo>
                    <a:pt x="137" y="3695"/>
                  </a:lnTo>
                  <a:lnTo>
                    <a:pt x="319" y="3991"/>
                  </a:lnTo>
                  <a:lnTo>
                    <a:pt x="1551" y="0"/>
                  </a:lnTo>
                  <a:close/>
                </a:path>
              </a:pathLst>
            </a:custGeom>
            <a:solidFill>
              <a:srgbClr val="DFEB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1882;p34">
              <a:extLst>
                <a:ext uri="{FF2B5EF4-FFF2-40B4-BE49-F238E27FC236}">
                  <a16:creationId xmlns:a16="http://schemas.microsoft.com/office/drawing/2014/main" id="{6BF6DD68-4365-D80A-6DAD-2833AE76B18A}"/>
                </a:ext>
              </a:extLst>
            </p:cNvPr>
            <p:cNvSpPr/>
            <p:nvPr/>
          </p:nvSpPr>
          <p:spPr>
            <a:xfrm>
              <a:off x="7828005" y="1772867"/>
              <a:ext cx="118213" cy="304260"/>
            </a:xfrm>
            <a:custGeom>
              <a:avLst/>
              <a:gdLst/>
              <a:ahLst/>
              <a:cxnLst/>
              <a:rect l="l" t="t" r="r" b="b"/>
              <a:pathLst>
                <a:path w="1551" h="3992" fill="none" extrusionOk="0">
                  <a:moveTo>
                    <a:pt x="1551" y="0"/>
                  </a:moveTo>
                  <a:lnTo>
                    <a:pt x="1551" y="0"/>
                  </a:lnTo>
                  <a:lnTo>
                    <a:pt x="1346" y="160"/>
                  </a:lnTo>
                  <a:lnTo>
                    <a:pt x="1163" y="342"/>
                  </a:lnTo>
                  <a:lnTo>
                    <a:pt x="981" y="525"/>
                  </a:lnTo>
                  <a:lnTo>
                    <a:pt x="798" y="730"/>
                  </a:lnTo>
                  <a:lnTo>
                    <a:pt x="0" y="3353"/>
                  </a:lnTo>
                  <a:lnTo>
                    <a:pt x="0" y="3353"/>
                  </a:lnTo>
                  <a:lnTo>
                    <a:pt x="0" y="3375"/>
                  </a:lnTo>
                  <a:lnTo>
                    <a:pt x="0" y="3375"/>
                  </a:lnTo>
                  <a:lnTo>
                    <a:pt x="137" y="3695"/>
                  </a:lnTo>
                  <a:lnTo>
                    <a:pt x="319" y="3991"/>
                  </a:lnTo>
                  <a:lnTo>
                    <a:pt x="155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1883;p34">
              <a:extLst>
                <a:ext uri="{FF2B5EF4-FFF2-40B4-BE49-F238E27FC236}">
                  <a16:creationId xmlns:a16="http://schemas.microsoft.com/office/drawing/2014/main" id="{EA855FCD-B454-C30A-86BE-8017D201165A}"/>
                </a:ext>
              </a:extLst>
            </p:cNvPr>
            <p:cNvSpPr/>
            <p:nvPr/>
          </p:nvSpPr>
          <p:spPr>
            <a:xfrm>
              <a:off x="8041789" y="1696347"/>
              <a:ext cx="74769" cy="31402"/>
            </a:xfrm>
            <a:custGeom>
              <a:avLst/>
              <a:gdLst/>
              <a:ahLst/>
              <a:cxnLst/>
              <a:rect l="l" t="t" r="r" b="b"/>
              <a:pathLst>
                <a:path w="981" h="412" extrusionOk="0">
                  <a:moveTo>
                    <a:pt x="114" y="1"/>
                  </a:moveTo>
                  <a:lnTo>
                    <a:pt x="0" y="411"/>
                  </a:lnTo>
                  <a:lnTo>
                    <a:pt x="228" y="343"/>
                  </a:lnTo>
                  <a:lnTo>
                    <a:pt x="456" y="297"/>
                  </a:lnTo>
                  <a:lnTo>
                    <a:pt x="684" y="275"/>
                  </a:lnTo>
                  <a:lnTo>
                    <a:pt x="935" y="252"/>
                  </a:lnTo>
                  <a:lnTo>
                    <a:pt x="981" y="115"/>
                  </a:lnTo>
                  <a:lnTo>
                    <a:pt x="775" y="69"/>
                  </a:lnTo>
                  <a:lnTo>
                    <a:pt x="547" y="24"/>
                  </a:lnTo>
                  <a:lnTo>
                    <a:pt x="342" y="1"/>
                  </a:lnTo>
                  <a:close/>
                </a:path>
              </a:pathLst>
            </a:custGeom>
            <a:solidFill>
              <a:srgbClr val="FC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1884;p34">
              <a:extLst>
                <a:ext uri="{FF2B5EF4-FFF2-40B4-BE49-F238E27FC236}">
                  <a16:creationId xmlns:a16="http://schemas.microsoft.com/office/drawing/2014/main" id="{9C251343-C2FD-99C5-5EEE-9ADAA257EBAE}"/>
                </a:ext>
              </a:extLst>
            </p:cNvPr>
            <p:cNvSpPr/>
            <p:nvPr/>
          </p:nvSpPr>
          <p:spPr>
            <a:xfrm>
              <a:off x="8041789" y="1696347"/>
              <a:ext cx="74769" cy="31402"/>
            </a:xfrm>
            <a:custGeom>
              <a:avLst/>
              <a:gdLst/>
              <a:ahLst/>
              <a:cxnLst/>
              <a:rect l="l" t="t" r="r" b="b"/>
              <a:pathLst>
                <a:path w="981" h="412" fill="none" extrusionOk="0">
                  <a:moveTo>
                    <a:pt x="137" y="1"/>
                  </a:moveTo>
                  <a:lnTo>
                    <a:pt x="137" y="1"/>
                  </a:lnTo>
                  <a:lnTo>
                    <a:pt x="114" y="1"/>
                  </a:lnTo>
                  <a:lnTo>
                    <a:pt x="0" y="411"/>
                  </a:lnTo>
                  <a:lnTo>
                    <a:pt x="0" y="411"/>
                  </a:lnTo>
                  <a:lnTo>
                    <a:pt x="228" y="343"/>
                  </a:lnTo>
                  <a:lnTo>
                    <a:pt x="456" y="297"/>
                  </a:lnTo>
                  <a:lnTo>
                    <a:pt x="684" y="275"/>
                  </a:lnTo>
                  <a:lnTo>
                    <a:pt x="935" y="252"/>
                  </a:lnTo>
                  <a:lnTo>
                    <a:pt x="981" y="115"/>
                  </a:lnTo>
                  <a:lnTo>
                    <a:pt x="981" y="115"/>
                  </a:lnTo>
                  <a:lnTo>
                    <a:pt x="775" y="69"/>
                  </a:lnTo>
                  <a:lnTo>
                    <a:pt x="547" y="24"/>
                  </a:lnTo>
                  <a:lnTo>
                    <a:pt x="342" y="1"/>
                  </a:lnTo>
                  <a:lnTo>
                    <a:pt x="137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Google Shape;1885;p34">
              <a:extLst>
                <a:ext uri="{FF2B5EF4-FFF2-40B4-BE49-F238E27FC236}">
                  <a16:creationId xmlns:a16="http://schemas.microsoft.com/office/drawing/2014/main" id="{82D0B94F-C9AE-981B-689B-A8C04A6F4DBF}"/>
                </a:ext>
              </a:extLst>
            </p:cNvPr>
            <p:cNvSpPr/>
            <p:nvPr/>
          </p:nvSpPr>
          <p:spPr>
            <a:xfrm>
              <a:off x="7913138" y="1715477"/>
              <a:ext cx="199995" cy="451970"/>
            </a:xfrm>
            <a:custGeom>
              <a:avLst/>
              <a:gdLst/>
              <a:ahLst/>
              <a:cxnLst/>
              <a:rect l="l" t="t" r="r" b="b"/>
              <a:pathLst>
                <a:path w="2624" h="5930" extrusionOk="0">
                  <a:moveTo>
                    <a:pt x="2623" y="1"/>
                  </a:moveTo>
                  <a:lnTo>
                    <a:pt x="2372" y="24"/>
                  </a:lnTo>
                  <a:lnTo>
                    <a:pt x="2144" y="46"/>
                  </a:lnTo>
                  <a:lnTo>
                    <a:pt x="1916" y="92"/>
                  </a:lnTo>
                  <a:lnTo>
                    <a:pt x="1688" y="160"/>
                  </a:lnTo>
                  <a:lnTo>
                    <a:pt x="1" y="5542"/>
                  </a:lnTo>
                  <a:lnTo>
                    <a:pt x="160" y="5656"/>
                  </a:lnTo>
                  <a:lnTo>
                    <a:pt x="365" y="5770"/>
                  </a:lnTo>
                  <a:lnTo>
                    <a:pt x="548" y="5862"/>
                  </a:lnTo>
                  <a:lnTo>
                    <a:pt x="753" y="5930"/>
                  </a:lnTo>
                  <a:lnTo>
                    <a:pt x="2623" y="1"/>
                  </a:lnTo>
                  <a:close/>
                </a:path>
              </a:pathLst>
            </a:custGeom>
            <a:solidFill>
              <a:srgbClr val="DFEB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Google Shape;1886;p34">
              <a:extLst>
                <a:ext uri="{FF2B5EF4-FFF2-40B4-BE49-F238E27FC236}">
                  <a16:creationId xmlns:a16="http://schemas.microsoft.com/office/drawing/2014/main" id="{49CD1086-1BE4-F8EA-9603-19CB0276B47D}"/>
                </a:ext>
              </a:extLst>
            </p:cNvPr>
            <p:cNvSpPr/>
            <p:nvPr/>
          </p:nvSpPr>
          <p:spPr>
            <a:xfrm>
              <a:off x="7913138" y="1715477"/>
              <a:ext cx="199995" cy="451970"/>
            </a:xfrm>
            <a:custGeom>
              <a:avLst/>
              <a:gdLst/>
              <a:ahLst/>
              <a:cxnLst/>
              <a:rect l="l" t="t" r="r" b="b"/>
              <a:pathLst>
                <a:path w="2624" h="5930" fill="none" extrusionOk="0">
                  <a:moveTo>
                    <a:pt x="2623" y="1"/>
                  </a:moveTo>
                  <a:lnTo>
                    <a:pt x="2623" y="1"/>
                  </a:lnTo>
                  <a:lnTo>
                    <a:pt x="2372" y="24"/>
                  </a:lnTo>
                  <a:lnTo>
                    <a:pt x="2144" y="46"/>
                  </a:lnTo>
                  <a:lnTo>
                    <a:pt x="1916" y="92"/>
                  </a:lnTo>
                  <a:lnTo>
                    <a:pt x="1688" y="160"/>
                  </a:lnTo>
                  <a:lnTo>
                    <a:pt x="1" y="5542"/>
                  </a:lnTo>
                  <a:lnTo>
                    <a:pt x="1" y="5542"/>
                  </a:lnTo>
                  <a:lnTo>
                    <a:pt x="160" y="5656"/>
                  </a:lnTo>
                  <a:lnTo>
                    <a:pt x="365" y="5770"/>
                  </a:lnTo>
                  <a:lnTo>
                    <a:pt x="548" y="5862"/>
                  </a:lnTo>
                  <a:lnTo>
                    <a:pt x="753" y="5930"/>
                  </a:lnTo>
                  <a:lnTo>
                    <a:pt x="2623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1887;p34">
              <a:extLst>
                <a:ext uri="{FF2B5EF4-FFF2-40B4-BE49-F238E27FC236}">
                  <a16:creationId xmlns:a16="http://schemas.microsoft.com/office/drawing/2014/main" id="{7BE12CB8-9F09-9C3F-6E16-F281EEEC040E}"/>
                </a:ext>
              </a:extLst>
            </p:cNvPr>
            <p:cNvSpPr/>
            <p:nvPr/>
          </p:nvSpPr>
          <p:spPr>
            <a:xfrm>
              <a:off x="7753238" y="1640786"/>
              <a:ext cx="598003" cy="597926"/>
            </a:xfrm>
            <a:custGeom>
              <a:avLst/>
              <a:gdLst/>
              <a:ahLst/>
              <a:cxnLst/>
              <a:rect l="l" t="t" r="r" b="b"/>
              <a:pathLst>
                <a:path w="7846" h="7845" extrusionOk="0">
                  <a:moveTo>
                    <a:pt x="2281" y="365"/>
                  </a:moveTo>
                  <a:lnTo>
                    <a:pt x="2053" y="479"/>
                  </a:lnTo>
                  <a:lnTo>
                    <a:pt x="1848" y="593"/>
                  </a:lnTo>
                  <a:lnTo>
                    <a:pt x="1825" y="616"/>
                  </a:lnTo>
                  <a:lnTo>
                    <a:pt x="1848" y="662"/>
                  </a:lnTo>
                  <a:lnTo>
                    <a:pt x="1871" y="684"/>
                  </a:lnTo>
                  <a:lnTo>
                    <a:pt x="1893" y="684"/>
                  </a:lnTo>
                  <a:lnTo>
                    <a:pt x="2099" y="548"/>
                  </a:lnTo>
                  <a:lnTo>
                    <a:pt x="2304" y="456"/>
                  </a:lnTo>
                  <a:lnTo>
                    <a:pt x="2327" y="434"/>
                  </a:lnTo>
                  <a:lnTo>
                    <a:pt x="2327" y="388"/>
                  </a:lnTo>
                  <a:lnTo>
                    <a:pt x="2304" y="365"/>
                  </a:lnTo>
                  <a:close/>
                  <a:moveTo>
                    <a:pt x="4151" y="776"/>
                  </a:moveTo>
                  <a:lnTo>
                    <a:pt x="4402" y="798"/>
                  </a:lnTo>
                  <a:lnTo>
                    <a:pt x="4630" y="844"/>
                  </a:lnTo>
                  <a:lnTo>
                    <a:pt x="4858" y="912"/>
                  </a:lnTo>
                  <a:lnTo>
                    <a:pt x="5109" y="1004"/>
                  </a:lnTo>
                  <a:lnTo>
                    <a:pt x="5337" y="1118"/>
                  </a:lnTo>
                  <a:lnTo>
                    <a:pt x="5565" y="1232"/>
                  </a:lnTo>
                  <a:lnTo>
                    <a:pt x="5770" y="1369"/>
                  </a:lnTo>
                  <a:lnTo>
                    <a:pt x="5975" y="1528"/>
                  </a:lnTo>
                  <a:lnTo>
                    <a:pt x="6158" y="1688"/>
                  </a:lnTo>
                  <a:lnTo>
                    <a:pt x="6317" y="1870"/>
                  </a:lnTo>
                  <a:lnTo>
                    <a:pt x="6477" y="2075"/>
                  </a:lnTo>
                  <a:lnTo>
                    <a:pt x="6614" y="2281"/>
                  </a:lnTo>
                  <a:lnTo>
                    <a:pt x="6728" y="2486"/>
                  </a:lnTo>
                  <a:lnTo>
                    <a:pt x="6842" y="2714"/>
                  </a:lnTo>
                  <a:lnTo>
                    <a:pt x="6910" y="2942"/>
                  </a:lnTo>
                  <a:lnTo>
                    <a:pt x="6979" y="3170"/>
                  </a:lnTo>
                  <a:lnTo>
                    <a:pt x="7024" y="3421"/>
                  </a:lnTo>
                  <a:lnTo>
                    <a:pt x="7070" y="3672"/>
                  </a:lnTo>
                  <a:lnTo>
                    <a:pt x="7070" y="3923"/>
                  </a:lnTo>
                  <a:lnTo>
                    <a:pt x="7070" y="4151"/>
                  </a:lnTo>
                  <a:lnTo>
                    <a:pt x="7047" y="4379"/>
                  </a:lnTo>
                  <a:lnTo>
                    <a:pt x="7002" y="4630"/>
                  </a:lnTo>
                  <a:lnTo>
                    <a:pt x="6933" y="4858"/>
                  </a:lnTo>
                  <a:lnTo>
                    <a:pt x="6842" y="5108"/>
                  </a:lnTo>
                  <a:lnTo>
                    <a:pt x="6728" y="5336"/>
                  </a:lnTo>
                  <a:lnTo>
                    <a:pt x="6614" y="5565"/>
                  </a:lnTo>
                  <a:lnTo>
                    <a:pt x="6477" y="5770"/>
                  </a:lnTo>
                  <a:lnTo>
                    <a:pt x="6317" y="5952"/>
                  </a:lnTo>
                  <a:lnTo>
                    <a:pt x="6158" y="6135"/>
                  </a:lnTo>
                  <a:lnTo>
                    <a:pt x="5975" y="6317"/>
                  </a:lnTo>
                  <a:lnTo>
                    <a:pt x="5770" y="6454"/>
                  </a:lnTo>
                  <a:lnTo>
                    <a:pt x="5565" y="6591"/>
                  </a:lnTo>
                  <a:lnTo>
                    <a:pt x="5360" y="6728"/>
                  </a:lnTo>
                  <a:lnTo>
                    <a:pt x="5132" y="6819"/>
                  </a:lnTo>
                  <a:lnTo>
                    <a:pt x="4904" y="6910"/>
                  </a:lnTo>
                  <a:lnTo>
                    <a:pt x="4676" y="6978"/>
                  </a:lnTo>
                  <a:lnTo>
                    <a:pt x="4425" y="7024"/>
                  </a:lnTo>
                  <a:lnTo>
                    <a:pt x="4174" y="7047"/>
                  </a:lnTo>
                  <a:lnTo>
                    <a:pt x="3923" y="7070"/>
                  </a:lnTo>
                  <a:lnTo>
                    <a:pt x="3695" y="7047"/>
                  </a:lnTo>
                  <a:lnTo>
                    <a:pt x="3467" y="7024"/>
                  </a:lnTo>
                  <a:lnTo>
                    <a:pt x="3216" y="6978"/>
                  </a:lnTo>
                  <a:lnTo>
                    <a:pt x="2988" y="6910"/>
                  </a:lnTo>
                  <a:lnTo>
                    <a:pt x="2737" y="6819"/>
                  </a:lnTo>
                  <a:lnTo>
                    <a:pt x="2509" y="6728"/>
                  </a:lnTo>
                  <a:lnTo>
                    <a:pt x="2281" y="6591"/>
                  </a:lnTo>
                  <a:lnTo>
                    <a:pt x="2076" y="6454"/>
                  </a:lnTo>
                  <a:lnTo>
                    <a:pt x="1893" y="6294"/>
                  </a:lnTo>
                  <a:lnTo>
                    <a:pt x="1711" y="6135"/>
                  </a:lnTo>
                  <a:lnTo>
                    <a:pt x="1528" y="5952"/>
                  </a:lnTo>
                  <a:lnTo>
                    <a:pt x="1392" y="5770"/>
                  </a:lnTo>
                  <a:lnTo>
                    <a:pt x="1255" y="5565"/>
                  </a:lnTo>
                  <a:lnTo>
                    <a:pt x="1118" y="5336"/>
                  </a:lnTo>
                  <a:lnTo>
                    <a:pt x="1027" y="5131"/>
                  </a:lnTo>
                  <a:lnTo>
                    <a:pt x="936" y="4903"/>
                  </a:lnTo>
                  <a:lnTo>
                    <a:pt x="867" y="4652"/>
                  </a:lnTo>
                  <a:lnTo>
                    <a:pt x="822" y="4424"/>
                  </a:lnTo>
                  <a:lnTo>
                    <a:pt x="799" y="4173"/>
                  </a:lnTo>
                  <a:lnTo>
                    <a:pt x="776" y="3923"/>
                  </a:lnTo>
                  <a:lnTo>
                    <a:pt x="799" y="3695"/>
                  </a:lnTo>
                  <a:lnTo>
                    <a:pt x="822" y="3444"/>
                  </a:lnTo>
                  <a:lnTo>
                    <a:pt x="867" y="3216"/>
                  </a:lnTo>
                  <a:lnTo>
                    <a:pt x="936" y="2988"/>
                  </a:lnTo>
                  <a:lnTo>
                    <a:pt x="1027" y="2737"/>
                  </a:lnTo>
                  <a:lnTo>
                    <a:pt x="1118" y="2509"/>
                  </a:lnTo>
                  <a:lnTo>
                    <a:pt x="1255" y="2281"/>
                  </a:lnTo>
                  <a:lnTo>
                    <a:pt x="1392" y="2075"/>
                  </a:lnTo>
                  <a:lnTo>
                    <a:pt x="1528" y="1870"/>
                  </a:lnTo>
                  <a:lnTo>
                    <a:pt x="1711" y="1688"/>
                  </a:lnTo>
                  <a:lnTo>
                    <a:pt x="1893" y="1528"/>
                  </a:lnTo>
                  <a:lnTo>
                    <a:pt x="2076" y="1369"/>
                  </a:lnTo>
                  <a:lnTo>
                    <a:pt x="2281" y="1232"/>
                  </a:lnTo>
                  <a:lnTo>
                    <a:pt x="2509" y="1118"/>
                  </a:lnTo>
                  <a:lnTo>
                    <a:pt x="2714" y="1004"/>
                  </a:lnTo>
                  <a:lnTo>
                    <a:pt x="2942" y="935"/>
                  </a:lnTo>
                  <a:lnTo>
                    <a:pt x="3193" y="867"/>
                  </a:lnTo>
                  <a:lnTo>
                    <a:pt x="3421" y="821"/>
                  </a:lnTo>
                  <a:lnTo>
                    <a:pt x="3672" y="776"/>
                  </a:lnTo>
                  <a:close/>
                  <a:moveTo>
                    <a:pt x="3672" y="684"/>
                  </a:moveTo>
                  <a:lnTo>
                    <a:pt x="3421" y="730"/>
                  </a:lnTo>
                  <a:lnTo>
                    <a:pt x="3170" y="776"/>
                  </a:lnTo>
                  <a:lnTo>
                    <a:pt x="2920" y="844"/>
                  </a:lnTo>
                  <a:lnTo>
                    <a:pt x="2692" y="935"/>
                  </a:lnTo>
                  <a:lnTo>
                    <a:pt x="2463" y="1026"/>
                  </a:lnTo>
                  <a:lnTo>
                    <a:pt x="2235" y="1163"/>
                  </a:lnTo>
                  <a:lnTo>
                    <a:pt x="2030" y="1300"/>
                  </a:lnTo>
                  <a:lnTo>
                    <a:pt x="1825" y="1460"/>
                  </a:lnTo>
                  <a:lnTo>
                    <a:pt x="1643" y="1619"/>
                  </a:lnTo>
                  <a:lnTo>
                    <a:pt x="1460" y="1802"/>
                  </a:lnTo>
                  <a:lnTo>
                    <a:pt x="1300" y="2007"/>
                  </a:lnTo>
                  <a:lnTo>
                    <a:pt x="1164" y="2235"/>
                  </a:lnTo>
                  <a:lnTo>
                    <a:pt x="1050" y="2463"/>
                  </a:lnTo>
                  <a:lnTo>
                    <a:pt x="936" y="2691"/>
                  </a:lnTo>
                  <a:lnTo>
                    <a:pt x="844" y="2942"/>
                  </a:lnTo>
                  <a:lnTo>
                    <a:pt x="776" y="3193"/>
                  </a:lnTo>
                  <a:lnTo>
                    <a:pt x="730" y="3444"/>
                  </a:lnTo>
                  <a:lnTo>
                    <a:pt x="708" y="3672"/>
                  </a:lnTo>
                  <a:lnTo>
                    <a:pt x="685" y="3923"/>
                  </a:lnTo>
                  <a:lnTo>
                    <a:pt x="708" y="4173"/>
                  </a:lnTo>
                  <a:lnTo>
                    <a:pt x="730" y="4424"/>
                  </a:lnTo>
                  <a:lnTo>
                    <a:pt x="776" y="4675"/>
                  </a:lnTo>
                  <a:lnTo>
                    <a:pt x="844" y="4926"/>
                  </a:lnTo>
                  <a:lnTo>
                    <a:pt x="936" y="5154"/>
                  </a:lnTo>
                  <a:lnTo>
                    <a:pt x="1050" y="5382"/>
                  </a:lnTo>
                  <a:lnTo>
                    <a:pt x="1164" y="5610"/>
                  </a:lnTo>
                  <a:lnTo>
                    <a:pt x="1300" y="5815"/>
                  </a:lnTo>
                  <a:lnTo>
                    <a:pt x="1460" y="6021"/>
                  </a:lnTo>
                  <a:lnTo>
                    <a:pt x="1643" y="6203"/>
                  </a:lnTo>
                  <a:lnTo>
                    <a:pt x="1825" y="6385"/>
                  </a:lnTo>
                  <a:lnTo>
                    <a:pt x="2030" y="6545"/>
                  </a:lnTo>
                  <a:lnTo>
                    <a:pt x="2235" y="6682"/>
                  </a:lnTo>
                  <a:lnTo>
                    <a:pt x="2463" y="6796"/>
                  </a:lnTo>
                  <a:lnTo>
                    <a:pt x="2714" y="6910"/>
                  </a:lnTo>
                  <a:lnTo>
                    <a:pt x="2965" y="7001"/>
                  </a:lnTo>
                  <a:lnTo>
                    <a:pt x="3193" y="7070"/>
                  </a:lnTo>
                  <a:lnTo>
                    <a:pt x="3444" y="7115"/>
                  </a:lnTo>
                  <a:lnTo>
                    <a:pt x="3695" y="7138"/>
                  </a:lnTo>
                  <a:lnTo>
                    <a:pt x="3923" y="7161"/>
                  </a:lnTo>
                  <a:lnTo>
                    <a:pt x="4197" y="7138"/>
                  </a:lnTo>
                  <a:lnTo>
                    <a:pt x="4447" y="7115"/>
                  </a:lnTo>
                  <a:lnTo>
                    <a:pt x="4698" y="7070"/>
                  </a:lnTo>
                  <a:lnTo>
                    <a:pt x="4926" y="7001"/>
                  </a:lnTo>
                  <a:lnTo>
                    <a:pt x="5177" y="6910"/>
                  </a:lnTo>
                  <a:lnTo>
                    <a:pt x="5405" y="6796"/>
                  </a:lnTo>
                  <a:lnTo>
                    <a:pt x="5610" y="6682"/>
                  </a:lnTo>
                  <a:lnTo>
                    <a:pt x="5816" y="6545"/>
                  </a:lnTo>
                  <a:lnTo>
                    <a:pt x="6021" y="6385"/>
                  </a:lnTo>
                  <a:lnTo>
                    <a:pt x="6203" y="6203"/>
                  </a:lnTo>
                  <a:lnTo>
                    <a:pt x="6386" y="6021"/>
                  </a:lnTo>
                  <a:lnTo>
                    <a:pt x="6545" y="5815"/>
                  </a:lnTo>
                  <a:lnTo>
                    <a:pt x="6682" y="5610"/>
                  </a:lnTo>
                  <a:lnTo>
                    <a:pt x="6819" y="5382"/>
                  </a:lnTo>
                  <a:lnTo>
                    <a:pt x="6933" y="5131"/>
                  </a:lnTo>
                  <a:lnTo>
                    <a:pt x="7024" y="4880"/>
                  </a:lnTo>
                  <a:lnTo>
                    <a:pt x="7070" y="4652"/>
                  </a:lnTo>
                  <a:lnTo>
                    <a:pt x="7116" y="4402"/>
                  </a:lnTo>
                  <a:lnTo>
                    <a:pt x="7161" y="4151"/>
                  </a:lnTo>
                  <a:lnTo>
                    <a:pt x="7161" y="3923"/>
                  </a:lnTo>
                  <a:lnTo>
                    <a:pt x="7161" y="3649"/>
                  </a:lnTo>
                  <a:lnTo>
                    <a:pt x="7116" y="3398"/>
                  </a:lnTo>
                  <a:lnTo>
                    <a:pt x="7070" y="3147"/>
                  </a:lnTo>
                  <a:lnTo>
                    <a:pt x="7002" y="2919"/>
                  </a:lnTo>
                  <a:lnTo>
                    <a:pt x="6910" y="2668"/>
                  </a:lnTo>
                  <a:lnTo>
                    <a:pt x="6819" y="2440"/>
                  </a:lnTo>
                  <a:lnTo>
                    <a:pt x="6682" y="2235"/>
                  </a:lnTo>
                  <a:lnTo>
                    <a:pt x="6545" y="2030"/>
                  </a:lnTo>
                  <a:lnTo>
                    <a:pt x="6386" y="1825"/>
                  </a:lnTo>
                  <a:lnTo>
                    <a:pt x="6226" y="1642"/>
                  </a:lnTo>
                  <a:lnTo>
                    <a:pt x="6044" y="1460"/>
                  </a:lnTo>
                  <a:lnTo>
                    <a:pt x="5839" y="1300"/>
                  </a:lnTo>
                  <a:lnTo>
                    <a:pt x="5610" y="1163"/>
                  </a:lnTo>
                  <a:lnTo>
                    <a:pt x="5382" y="1026"/>
                  </a:lnTo>
                  <a:lnTo>
                    <a:pt x="5154" y="912"/>
                  </a:lnTo>
                  <a:lnTo>
                    <a:pt x="4904" y="821"/>
                  </a:lnTo>
                  <a:lnTo>
                    <a:pt x="4653" y="776"/>
                  </a:lnTo>
                  <a:lnTo>
                    <a:pt x="4402" y="707"/>
                  </a:lnTo>
                  <a:lnTo>
                    <a:pt x="4174" y="684"/>
                  </a:lnTo>
                  <a:close/>
                  <a:moveTo>
                    <a:pt x="3923" y="0"/>
                  </a:moveTo>
                  <a:lnTo>
                    <a:pt x="3604" y="23"/>
                  </a:lnTo>
                  <a:lnTo>
                    <a:pt x="3262" y="69"/>
                  </a:lnTo>
                  <a:lnTo>
                    <a:pt x="2942" y="137"/>
                  </a:lnTo>
                  <a:lnTo>
                    <a:pt x="2600" y="228"/>
                  </a:lnTo>
                  <a:lnTo>
                    <a:pt x="2578" y="251"/>
                  </a:lnTo>
                  <a:lnTo>
                    <a:pt x="2578" y="297"/>
                  </a:lnTo>
                  <a:lnTo>
                    <a:pt x="2600" y="320"/>
                  </a:lnTo>
                  <a:lnTo>
                    <a:pt x="2646" y="320"/>
                  </a:lnTo>
                  <a:lnTo>
                    <a:pt x="2965" y="228"/>
                  </a:lnTo>
                  <a:lnTo>
                    <a:pt x="3284" y="137"/>
                  </a:lnTo>
                  <a:lnTo>
                    <a:pt x="3604" y="114"/>
                  </a:lnTo>
                  <a:lnTo>
                    <a:pt x="3923" y="91"/>
                  </a:lnTo>
                  <a:lnTo>
                    <a:pt x="4197" y="91"/>
                  </a:lnTo>
                  <a:lnTo>
                    <a:pt x="4447" y="137"/>
                  </a:lnTo>
                  <a:lnTo>
                    <a:pt x="4721" y="183"/>
                  </a:lnTo>
                  <a:lnTo>
                    <a:pt x="4972" y="228"/>
                  </a:lnTo>
                  <a:lnTo>
                    <a:pt x="5223" y="320"/>
                  </a:lnTo>
                  <a:lnTo>
                    <a:pt x="5496" y="434"/>
                  </a:lnTo>
                  <a:lnTo>
                    <a:pt x="5725" y="548"/>
                  </a:lnTo>
                  <a:lnTo>
                    <a:pt x="5975" y="684"/>
                  </a:lnTo>
                  <a:lnTo>
                    <a:pt x="6181" y="821"/>
                  </a:lnTo>
                  <a:lnTo>
                    <a:pt x="6386" y="981"/>
                  </a:lnTo>
                  <a:lnTo>
                    <a:pt x="6568" y="1140"/>
                  </a:lnTo>
                  <a:lnTo>
                    <a:pt x="6728" y="1323"/>
                  </a:lnTo>
                  <a:lnTo>
                    <a:pt x="6888" y="1505"/>
                  </a:lnTo>
                  <a:lnTo>
                    <a:pt x="7047" y="1688"/>
                  </a:lnTo>
                  <a:lnTo>
                    <a:pt x="7184" y="1893"/>
                  </a:lnTo>
                  <a:lnTo>
                    <a:pt x="7298" y="2098"/>
                  </a:lnTo>
                  <a:lnTo>
                    <a:pt x="7412" y="2304"/>
                  </a:lnTo>
                  <a:lnTo>
                    <a:pt x="7503" y="2532"/>
                  </a:lnTo>
                  <a:lnTo>
                    <a:pt x="7572" y="2760"/>
                  </a:lnTo>
                  <a:lnTo>
                    <a:pt x="7640" y="2988"/>
                  </a:lnTo>
                  <a:lnTo>
                    <a:pt x="7686" y="3216"/>
                  </a:lnTo>
                  <a:lnTo>
                    <a:pt x="7731" y="3444"/>
                  </a:lnTo>
                  <a:lnTo>
                    <a:pt x="7754" y="3695"/>
                  </a:lnTo>
                  <a:lnTo>
                    <a:pt x="7754" y="3923"/>
                  </a:lnTo>
                  <a:lnTo>
                    <a:pt x="7754" y="4173"/>
                  </a:lnTo>
                  <a:lnTo>
                    <a:pt x="7708" y="4447"/>
                  </a:lnTo>
                  <a:lnTo>
                    <a:pt x="7663" y="4698"/>
                  </a:lnTo>
                  <a:lnTo>
                    <a:pt x="7617" y="4972"/>
                  </a:lnTo>
                  <a:lnTo>
                    <a:pt x="7526" y="5222"/>
                  </a:lnTo>
                  <a:lnTo>
                    <a:pt x="7412" y="5473"/>
                  </a:lnTo>
                  <a:lnTo>
                    <a:pt x="7298" y="5724"/>
                  </a:lnTo>
                  <a:lnTo>
                    <a:pt x="7161" y="5975"/>
                  </a:lnTo>
                  <a:lnTo>
                    <a:pt x="7024" y="6180"/>
                  </a:lnTo>
                  <a:lnTo>
                    <a:pt x="6865" y="6363"/>
                  </a:lnTo>
                  <a:lnTo>
                    <a:pt x="6705" y="6545"/>
                  </a:lnTo>
                  <a:lnTo>
                    <a:pt x="6523" y="6728"/>
                  </a:lnTo>
                  <a:lnTo>
                    <a:pt x="6340" y="6887"/>
                  </a:lnTo>
                  <a:lnTo>
                    <a:pt x="6158" y="7024"/>
                  </a:lnTo>
                  <a:lnTo>
                    <a:pt x="5953" y="7161"/>
                  </a:lnTo>
                  <a:lnTo>
                    <a:pt x="5747" y="7275"/>
                  </a:lnTo>
                  <a:lnTo>
                    <a:pt x="5542" y="7389"/>
                  </a:lnTo>
                  <a:lnTo>
                    <a:pt x="5314" y="7480"/>
                  </a:lnTo>
                  <a:lnTo>
                    <a:pt x="5086" y="7571"/>
                  </a:lnTo>
                  <a:lnTo>
                    <a:pt x="4858" y="7617"/>
                  </a:lnTo>
                  <a:lnTo>
                    <a:pt x="4630" y="7685"/>
                  </a:lnTo>
                  <a:lnTo>
                    <a:pt x="4402" y="7708"/>
                  </a:lnTo>
                  <a:lnTo>
                    <a:pt x="4151" y="7731"/>
                  </a:lnTo>
                  <a:lnTo>
                    <a:pt x="3923" y="7754"/>
                  </a:lnTo>
                  <a:lnTo>
                    <a:pt x="3672" y="7731"/>
                  </a:lnTo>
                  <a:lnTo>
                    <a:pt x="3398" y="7708"/>
                  </a:lnTo>
                  <a:lnTo>
                    <a:pt x="3148" y="7663"/>
                  </a:lnTo>
                  <a:lnTo>
                    <a:pt x="2874" y="7594"/>
                  </a:lnTo>
                  <a:lnTo>
                    <a:pt x="2623" y="7503"/>
                  </a:lnTo>
                  <a:lnTo>
                    <a:pt x="2372" y="7412"/>
                  </a:lnTo>
                  <a:lnTo>
                    <a:pt x="2121" y="7298"/>
                  </a:lnTo>
                  <a:lnTo>
                    <a:pt x="1871" y="7138"/>
                  </a:lnTo>
                  <a:lnTo>
                    <a:pt x="1665" y="7001"/>
                  </a:lnTo>
                  <a:lnTo>
                    <a:pt x="1483" y="6842"/>
                  </a:lnTo>
                  <a:lnTo>
                    <a:pt x="1278" y="6682"/>
                  </a:lnTo>
                  <a:lnTo>
                    <a:pt x="1118" y="6522"/>
                  </a:lnTo>
                  <a:lnTo>
                    <a:pt x="958" y="6340"/>
                  </a:lnTo>
                  <a:lnTo>
                    <a:pt x="822" y="6135"/>
                  </a:lnTo>
                  <a:lnTo>
                    <a:pt x="685" y="5929"/>
                  </a:lnTo>
                  <a:lnTo>
                    <a:pt x="571" y="5724"/>
                  </a:lnTo>
                  <a:lnTo>
                    <a:pt x="457" y="5519"/>
                  </a:lnTo>
                  <a:lnTo>
                    <a:pt x="365" y="5314"/>
                  </a:lnTo>
                  <a:lnTo>
                    <a:pt x="274" y="5086"/>
                  </a:lnTo>
                  <a:lnTo>
                    <a:pt x="229" y="4858"/>
                  </a:lnTo>
                  <a:lnTo>
                    <a:pt x="160" y="4630"/>
                  </a:lnTo>
                  <a:lnTo>
                    <a:pt x="137" y="4379"/>
                  </a:lnTo>
                  <a:lnTo>
                    <a:pt x="115" y="4151"/>
                  </a:lnTo>
                  <a:lnTo>
                    <a:pt x="92" y="3923"/>
                  </a:lnTo>
                  <a:lnTo>
                    <a:pt x="115" y="3649"/>
                  </a:lnTo>
                  <a:lnTo>
                    <a:pt x="137" y="3398"/>
                  </a:lnTo>
                  <a:lnTo>
                    <a:pt x="183" y="3124"/>
                  </a:lnTo>
                  <a:lnTo>
                    <a:pt x="251" y="2874"/>
                  </a:lnTo>
                  <a:lnTo>
                    <a:pt x="320" y="2600"/>
                  </a:lnTo>
                  <a:lnTo>
                    <a:pt x="434" y="2349"/>
                  </a:lnTo>
                  <a:lnTo>
                    <a:pt x="548" y="2121"/>
                  </a:lnTo>
                  <a:lnTo>
                    <a:pt x="708" y="1870"/>
                  </a:lnTo>
                  <a:lnTo>
                    <a:pt x="844" y="1665"/>
                  </a:lnTo>
                  <a:lnTo>
                    <a:pt x="1004" y="1460"/>
                  </a:lnTo>
                  <a:lnTo>
                    <a:pt x="1164" y="1277"/>
                  </a:lnTo>
                  <a:lnTo>
                    <a:pt x="1346" y="1095"/>
                  </a:lnTo>
                  <a:lnTo>
                    <a:pt x="1346" y="1072"/>
                  </a:lnTo>
                  <a:lnTo>
                    <a:pt x="1346" y="1049"/>
                  </a:lnTo>
                  <a:lnTo>
                    <a:pt x="1300" y="1026"/>
                  </a:lnTo>
                  <a:lnTo>
                    <a:pt x="1278" y="1026"/>
                  </a:lnTo>
                  <a:lnTo>
                    <a:pt x="1095" y="1209"/>
                  </a:lnTo>
                  <a:lnTo>
                    <a:pt x="936" y="1414"/>
                  </a:lnTo>
                  <a:lnTo>
                    <a:pt x="776" y="1597"/>
                  </a:lnTo>
                  <a:lnTo>
                    <a:pt x="616" y="1825"/>
                  </a:lnTo>
                  <a:lnTo>
                    <a:pt x="479" y="2075"/>
                  </a:lnTo>
                  <a:lnTo>
                    <a:pt x="343" y="2326"/>
                  </a:lnTo>
                  <a:lnTo>
                    <a:pt x="251" y="2577"/>
                  </a:lnTo>
                  <a:lnTo>
                    <a:pt x="160" y="2851"/>
                  </a:lnTo>
                  <a:lnTo>
                    <a:pt x="92" y="3102"/>
                  </a:lnTo>
                  <a:lnTo>
                    <a:pt x="46" y="3375"/>
                  </a:lnTo>
                  <a:lnTo>
                    <a:pt x="23" y="3649"/>
                  </a:lnTo>
                  <a:lnTo>
                    <a:pt x="1" y="3923"/>
                  </a:lnTo>
                  <a:lnTo>
                    <a:pt x="23" y="4151"/>
                  </a:lnTo>
                  <a:lnTo>
                    <a:pt x="46" y="4402"/>
                  </a:lnTo>
                  <a:lnTo>
                    <a:pt x="69" y="4630"/>
                  </a:lnTo>
                  <a:lnTo>
                    <a:pt x="137" y="4880"/>
                  </a:lnTo>
                  <a:lnTo>
                    <a:pt x="206" y="5108"/>
                  </a:lnTo>
                  <a:lnTo>
                    <a:pt x="274" y="5336"/>
                  </a:lnTo>
                  <a:lnTo>
                    <a:pt x="365" y="5565"/>
                  </a:lnTo>
                  <a:lnTo>
                    <a:pt x="479" y="5770"/>
                  </a:lnTo>
                  <a:lnTo>
                    <a:pt x="594" y="5998"/>
                  </a:lnTo>
                  <a:lnTo>
                    <a:pt x="730" y="6203"/>
                  </a:lnTo>
                  <a:lnTo>
                    <a:pt x="890" y="6385"/>
                  </a:lnTo>
                  <a:lnTo>
                    <a:pt x="1050" y="6568"/>
                  </a:lnTo>
                  <a:lnTo>
                    <a:pt x="1232" y="6750"/>
                  </a:lnTo>
                  <a:lnTo>
                    <a:pt x="1414" y="6933"/>
                  </a:lnTo>
                  <a:lnTo>
                    <a:pt x="1620" y="7070"/>
                  </a:lnTo>
                  <a:lnTo>
                    <a:pt x="1825" y="7229"/>
                  </a:lnTo>
                  <a:lnTo>
                    <a:pt x="2076" y="7366"/>
                  </a:lnTo>
                  <a:lnTo>
                    <a:pt x="2327" y="7503"/>
                  </a:lnTo>
                  <a:lnTo>
                    <a:pt x="2600" y="7594"/>
                  </a:lnTo>
                  <a:lnTo>
                    <a:pt x="2851" y="7685"/>
                  </a:lnTo>
                  <a:lnTo>
                    <a:pt x="3125" y="7754"/>
                  </a:lnTo>
                  <a:lnTo>
                    <a:pt x="3376" y="7799"/>
                  </a:lnTo>
                  <a:lnTo>
                    <a:pt x="3649" y="7822"/>
                  </a:lnTo>
                  <a:lnTo>
                    <a:pt x="3923" y="7845"/>
                  </a:lnTo>
                  <a:lnTo>
                    <a:pt x="4174" y="7822"/>
                  </a:lnTo>
                  <a:lnTo>
                    <a:pt x="4402" y="7799"/>
                  </a:lnTo>
                  <a:lnTo>
                    <a:pt x="4653" y="7777"/>
                  </a:lnTo>
                  <a:lnTo>
                    <a:pt x="4881" y="7708"/>
                  </a:lnTo>
                  <a:lnTo>
                    <a:pt x="5109" y="7640"/>
                  </a:lnTo>
                  <a:lnTo>
                    <a:pt x="5337" y="7571"/>
                  </a:lnTo>
                  <a:lnTo>
                    <a:pt x="5565" y="7480"/>
                  </a:lnTo>
                  <a:lnTo>
                    <a:pt x="5793" y="7366"/>
                  </a:lnTo>
                  <a:lnTo>
                    <a:pt x="5998" y="7252"/>
                  </a:lnTo>
                  <a:lnTo>
                    <a:pt x="6203" y="7115"/>
                  </a:lnTo>
                  <a:lnTo>
                    <a:pt x="6409" y="6956"/>
                  </a:lnTo>
                  <a:lnTo>
                    <a:pt x="6591" y="6796"/>
                  </a:lnTo>
                  <a:lnTo>
                    <a:pt x="6774" y="6614"/>
                  </a:lnTo>
                  <a:lnTo>
                    <a:pt x="6933" y="6431"/>
                  </a:lnTo>
                  <a:lnTo>
                    <a:pt x="7093" y="6226"/>
                  </a:lnTo>
                  <a:lnTo>
                    <a:pt x="7230" y="6021"/>
                  </a:lnTo>
                  <a:lnTo>
                    <a:pt x="7389" y="5770"/>
                  </a:lnTo>
                  <a:lnTo>
                    <a:pt x="7503" y="5519"/>
                  </a:lnTo>
                  <a:lnTo>
                    <a:pt x="7617" y="5245"/>
                  </a:lnTo>
                  <a:lnTo>
                    <a:pt x="7686" y="4994"/>
                  </a:lnTo>
                  <a:lnTo>
                    <a:pt x="7754" y="4721"/>
                  </a:lnTo>
                  <a:lnTo>
                    <a:pt x="7800" y="4470"/>
                  </a:lnTo>
                  <a:lnTo>
                    <a:pt x="7845" y="4196"/>
                  </a:lnTo>
                  <a:lnTo>
                    <a:pt x="7845" y="3923"/>
                  </a:lnTo>
                  <a:lnTo>
                    <a:pt x="7845" y="3672"/>
                  </a:lnTo>
                  <a:lnTo>
                    <a:pt x="7823" y="3444"/>
                  </a:lnTo>
                  <a:lnTo>
                    <a:pt x="7777" y="3193"/>
                  </a:lnTo>
                  <a:lnTo>
                    <a:pt x="7731" y="2965"/>
                  </a:lnTo>
                  <a:lnTo>
                    <a:pt x="7663" y="2737"/>
                  </a:lnTo>
                  <a:lnTo>
                    <a:pt x="7572" y="2509"/>
                  </a:lnTo>
                  <a:lnTo>
                    <a:pt x="7480" y="2281"/>
                  </a:lnTo>
                  <a:lnTo>
                    <a:pt x="7366" y="2053"/>
                  </a:lnTo>
                  <a:lnTo>
                    <a:pt x="7252" y="1847"/>
                  </a:lnTo>
                  <a:lnTo>
                    <a:pt x="7116" y="1642"/>
                  </a:lnTo>
                  <a:lnTo>
                    <a:pt x="6979" y="1437"/>
                  </a:lnTo>
                  <a:lnTo>
                    <a:pt x="6796" y="1254"/>
                  </a:lnTo>
                  <a:lnTo>
                    <a:pt x="6637" y="1072"/>
                  </a:lnTo>
                  <a:lnTo>
                    <a:pt x="6431" y="912"/>
                  </a:lnTo>
                  <a:lnTo>
                    <a:pt x="6249" y="753"/>
                  </a:lnTo>
                  <a:lnTo>
                    <a:pt x="6021" y="616"/>
                  </a:lnTo>
                  <a:lnTo>
                    <a:pt x="5770" y="456"/>
                  </a:lnTo>
                  <a:lnTo>
                    <a:pt x="5519" y="342"/>
                  </a:lnTo>
                  <a:lnTo>
                    <a:pt x="5268" y="228"/>
                  </a:lnTo>
                  <a:lnTo>
                    <a:pt x="4995" y="160"/>
                  </a:lnTo>
                  <a:lnTo>
                    <a:pt x="4744" y="91"/>
                  </a:lnTo>
                  <a:lnTo>
                    <a:pt x="4470" y="46"/>
                  </a:lnTo>
                  <a:lnTo>
                    <a:pt x="4197" y="0"/>
                  </a:lnTo>
                  <a:close/>
                </a:path>
              </a:pathLst>
            </a:custGeom>
            <a:solidFill>
              <a:srgbClr val="0C0E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Google Shape;1888;p34">
              <a:extLst>
                <a:ext uri="{FF2B5EF4-FFF2-40B4-BE49-F238E27FC236}">
                  <a16:creationId xmlns:a16="http://schemas.microsoft.com/office/drawing/2014/main" id="{4612BEDA-9EA3-079D-9FE2-D54F17D60AB7}"/>
                </a:ext>
              </a:extLst>
            </p:cNvPr>
            <p:cNvSpPr/>
            <p:nvPr/>
          </p:nvSpPr>
          <p:spPr>
            <a:xfrm>
              <a:off x="7490828" y="2570615"/>
              <a:ext cx="182541" cy="232997"/>
            </a:xfrm>
            <a:custGeom>
              <a:avLst/>
              <a:gdLst/>
              <a:ahLst/>
              <a:cxnLst/>
              <a:rect l="l" t="t" r="r" b="b"/>
              <a:pathLst>
                <a:path w="2395" h="3057" extrusionOk="0">
                  <a:moveTo>
                    <a:pt x="1554" y="100"/>
                  </a:moveTo>
                  <a:lnTo>
                    <a:pt x="2281" y="571"/>
                  </a:lnTo>
                  <a:lnTo>
                    <a:pt x="890" y="2760"/>
                  </a:lnTo>
                  <a:lnTo>
                    <a:pt x="821" y="2851"/>
                  </a:lnTo>
                  <a:lnTo>
                    <a:pt x="730" y="2897"/>
                  </a:lnTo>
                  <a:lnTo>
                    <a:pt x="639" y="2942"/>
                  </a:lnTo>
                  <a:lnTo>
                    <a:pt x="525" y="2965"/>
                  </a:lnTo>
                  <a:lnTo>
                    <a:pt x="411" y="2942"/>
                  </a:lnTo>
                  <a:lnTo>
                    <a:pt x="297" y="2897"/>
                  </a:lnTo>
                  <a:lnTo>
                    <a:pt x="205" y="2828"/>
                  </a:lnTo>
                  <a:lnTo>
                    <a:pt x="137" y="2737"/>
                  </a:lnTo>
                  <a:lnTo>
                    <a:pt x="91" y="2623"/>
                  </a:lnTo>
                  <a:lnTo>
                    <a:pt x="91" y="2532"/>
                  </a:lnTo>
                  <a:lnTo>
                    <a:pt x="114" y="2395"/>
                  </a:lnTo>
                  <a:lnTo>
                    <a:pt x="160" y="2281"/>
                  </a:lnTo>
                  <a:lnTo>
                    <a:pt x="1554" y="100"/>
                  </a:lnTo>
                  <a:close/>
                  <a:moveTo>
                    <a:pt x="1482" y="1"/>
                  </a:moveTo>
                  <a:lnTo>
                    <a:pt x="69" y="2235"/>
                  </a:lnTo>
                  <a:lnTo>
                    <a:pt x="23" y="2372"/>
                  </a:lnTo>
                  <a:lnTo>
                    <a:pt x="0" y="2532"/>
                  </a:lnTo>
                  <a:lnTo>
                    <a:pt x="23" y="2646"/>
                  </a:lnTo>
                  <a:lnTo>
                    <a:pt x="69" y="2783"/>
                  </a:lnTo>
                  <a:lnTo>
                    <a:pt x="137" y="2874"/>
                  </a:lnTo>
                  <a:lnTo>
                    <a:pt x="251" y="2965"/>
                  </a:lnTo>
                  <a:lnTo>
                    <a:pt x="388" y="3034"/>
                  </a:lnTo>
                  <a:lnTo>
                    <a:pt x="525" y="3056"/>
                  </a:lnTo>
                  <a:lnTo>
                    <a:pt x="661" y="3034"/>
                  </a:lnTo>
                  <a:lnTo>
                    <a:pt x="775" y="2988"/>
                  </a:lnTo>
                  <a:lnTo>
                    <a:pt x="890" y="2920"/>
                  </a:lnTo>
                  <a:lnTo>
                    <a:pt x="958" y="2806"/>
                  </a:lnTo>
                  <a:lnTo>
                    <a:pt x="2372" y="571"/>
                  </a:lnTo>
                  <a:lnTo>
                    <a:pt x="2395" y="548"/>
                  </a:lnTo>
                  <a:lnTo>
                    <a:pt x="2372" y="502"/>
                  </a:lnTo>
                  <a:lnTo>
                    <a:pt x="1551" y="1"/>
                  </a:lnTo>
                  <a:close/>
                </a:path>
              </a:pathLst>
            </a:custGeom>
            <a:solidFill>
              <a:srgbClr val="0C0E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ربع نص 6">
            <a:extLst>
              <a:ext uri="{FF2B5EF4-FFF2-40B4-BE49-F238E27FC236}">
                <a16:creationId xmlns:a16="http://schemas.microsoft.com/office/drawing/2014/main" id="{49D4A3C3-0FF0-CEE9-24AA-63DFDAF3B4DC}"/>
              </a:ext>
            </a:extLst>
          </p:cNvPr>
          <p:cNvSpPr txBox="1"/>
          <p:nvPr/>
        </p:nvSpPr>
        <p:spPr>
          <a:xfrm>
            <a:off x="3338946" y="616091"/>
            <a:ext cx="8146472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400" i="0" u="none" strike="noStrike" baseline="0" dirty="0">
                <a:latin typeface="ProximaNova-Light"/>
              </a:rPr>
              <a:t>Orton </a:t>
            </a:r>
            <a:r>
              <a:rPr lang="en-US" sz="2400" b="1" i="1" u="none" strike="noStrike" baseline="0" dirty="0">
                <a:solidFill>
                  <a:schemeClr val="accent1">
                    <a:lumMod val="75000"/>
                  </a:schemeClr>
                </a:solidFill>
                <a:latin typeface="ProximaNova-BoldIt"/>
              </a:rPr>
              <a:t>could have made </a:t>
            </a:r>
            <a:r>
              <a:rPr lang="en-US" sz="2400" i="0" u="none" strike="noStrike" baseline="0" dirty="0">
                <a:latin typeface="ProximaNova-Light"/>
              </a:rPr>
              <a:t>one of the best deals in</a:t>
            </a:r>
            <a:r>
              <a:rPr lang="en-US" sz="2800" dirty="0">
                <a:latin typeface="ProximaNova-Light"/>
              </a:rPr>
              <a:t> </a:t>
            </a:r>
          </a:p>
          <a:p>
            <a:pPr algn="l" rtl="0"/>
            <a:r>
              <a:rPr lang="en-US" sz="2800" i="0" u="none" strike="noStrike" baseline="0" dirty="0">
                <a:latin typeface="ProximaNova-Light"/>
              </a:rPr>
              <a:t>    </a:t>
            </a:r>
            <a:r>
              <a:rPr lang="en-US" sz="2400" i="0" u="none" strike="noStrike" baseline="0" dirty="0">
                <a:latin typeface="ProximaNova-Light"/>
              </a:rPr>
              <a:t>business history.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endParaRPr lang="en-US" sz="2400" i="0" u="none" strike="noStrike" baseline="0" dirty="0">
              <a:latin typeface="ProximaNova-Light"/>
            </a:endParaRP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400" i="0" u="none" strike="noStrike" baseline="0" dirty="0">
                <a:latin typeface="ProximaNova-Light"/>
              </a:rPr>
              <a:t>Instead, he </a:t>
            </a:r>
            <a:r>
              <a:rPr lang="en-US" sz="2400" b="1" i="1" u="none" strike="noStrike" baseline="0" dirty="0">
                <a:solidFill>
                  <a:schemeClr val="accent1">
                    <a:lumMod val="75000"/>
                  </a:schemeClr>
                </a:solidFill>
                <a:latin typeface="ProximaNova-BoldIt"/>
              </a:rPr>
              <a:t>may have made </a:t>
            </a:r>
            <a:r>
              <a:rPr lang="en-US" sz="2400" i="0" u="none" strike="noStrike" baseline="0" dirty="0">
                <a:latin typeface="ProximaNova-Light"/>
              </a:rPr>
              <a:t>the worst business</a:t>
            </a:r>
          </a:p>
          <a:p>
            <a:pPr algn="l" rtl="0"/>
            <a:r>
              <a:rPr lang="en-US" sz="2400" i="0" u="none" strike="noStrike" baseline="0" dirty="0">
                <a:latin typeface="ProximaNova-Light"/>
              </a:rPr>
              <a:t>     mistake in history.</a:t>
            </a:r>
            <a:endParaRPr lang="ar-SA" sz="2400" dirty="0"/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05219AA-EBCC-7C04-6E77-E8C6733EFF46}"/>
              </a:ext>
            </a:extLst>
          </p:cNvPr>
          <p:cNvSpPr txBox="1"/>
          <p:nvPr/>
        </p:nvSpPr>
        <p:spPr>
          <a:xfrm>
            <a:off x="1995054" y="207389"/>
            <a:ext cx="302029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u="none" strike="noStrike" baseline="0" dirty="0">
                <a:solidFill>
                  <a:schemeClr val="accent5">
                    <a:lumMod val="75000"/>
                  </a:schemeClr>
                </a:solidFill>
                <a:latin typeface="ProximaNova-LightIt"/>
              </a:rPr>
              <a:t>(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ProximaNova-LightIt"/>
              </a:rPr>
              <a:t>T</a:t>
            </a:r>
            <a:r>
              <a:rPr lang="en-US" sz="2800" b="1" u="none" strike="noStrike" baseline="0" dirty="0">
                <a:solidFill>
                  <a:schemeClr val="accent5">
                    <a:lumMod val="75000"/>
                  </a:schemeClr>
                </a:solidFill>
                <a:latin typeface="ProximaNova-LightIt"/>
              </a:rPr>
              <a:t>he telephone)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19790357-6EBA-00C6-05CC-4B55315C7741}"/>
              </a:ext>
            </a:extLst>
          </p:cNvPr>
          <p:cNvSpPr txBox="1"/>
          <p:nvPr/>
        </p:nvSpPr>
        <p:spPr>
          <a:xfrm>
            <a:off x="1995055" y="2818793"/>
            <a:ext cx="302029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u="none" strike="noStrike" baseline="0" dirty="0">
                <a:solidFill>
                  <a:schemeClr val="accent5">
                    <a:lumMod val="75000"/>
                  </a:schemeClr>
                </a:solidFill>
                <a:latin typeface="ProximaNova-LightIt"/>
              </a:rPr>
              <a:t>(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ProximaNova-LightIt"/>
              </a:rPr>
              <a:t>T</a:t>
            </a:r>
            <a:r>
              <a:rPr lang="en-US" sz="2800" b="1" u="none" strike="noStrike" baseline="0" dirty="0">
                <a:solidFill>
                  <a:schemeClr val="accent5">
                    <a:lumMod val="75000"/>
                  </a:schemeClr>
                </a:solidFill>
                <a:latin typeface="ProximaNova-LightIt"/>
              </a:rPr>
              <a:t>he Titanic)</a:t>
            </a: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920B5242-F7DD-62BC-9615-30C7021166F8}"/>
              </a:ext>
            </a:extLst>
          </p:cNvPr>
          <p:cNvSpPr txBox="1"/>
          <p:nvPr/>
        </p:nvSpPr>
        <p:spPr>
          <a:xfrm>
            <a:off x="3505201" y="3342013"/>
            <a:ext cx="634538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>
                <a:latin typeface="ProximaNova-Light"/>
              </a:rPr>
              <a:t>Yet incredibly, this tragedy </a:t>
            </a:r>
            <a:r>
              <a:rPr lang="en-US" sz="2400" b="1" i="1" u="none" strike="noStrike" baseline="0" dirty="0">
                <a:solidFill>
                  <a:schemeClr val="accent1">
                    <a:lumMod val="75000"/>
                  </a:schemeClr>
                </a:solidFill>
                <a:latin typeface="ProximaNova-BoldIt"/>
              </a:rPr>
              <a:t>could have </a:t>
            </a:r>
            <a:r>
              <a:rPr lang="en-US" sz="2400" b="0" i="0" u="none" strike="noStrike" baseline="0" dirty="0">
                <a:latin typeface="ProximaNova-Light"/>
              </a:rPr>
              <a:t>easily</a:t>
            </a:r>
          </a:p>
          <a:p>
            <a:pPr algn="l" rtl="0"/>
            <a:r>
              <a:rPr lang="en-US" sz="2400" b="1" i="1" u="none" strike="noStrike" baseline="0" dirty="0">
                <a:solidFill>
                  <a:schemeClr val="accent1">
                    <a:lumMod val="75000"/>
                  </a:schemeClr>
                </a:solidFill>
                <a:latin typeface="ProximaNova-BoldIt"/>
              </a:rPr>
              <a:t>     been</a:t>
            </a:r>
            <a:r>
              <a:rPr lang="en-US" sz="2400" b="1" i="1" u="none" strike="noStrike" baseline="0" dirty="0">
                <a:latin typeface="ProximaNova-BoldIt"/>
              </a:rPr>
              <a:t> </a:t>
            </a:r>
            <a:r>
              <a:rPr lang="en-US" sz="2400" b="0" i="0" u="none" strike="noStrike" baseline="0" dirty="0">
                <a:latin typeface="ProximaNova-Light"/>
              </a:rPr>
              <a:t>avoided.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endParaRPr lang="en-US" sz="2400" b="0" i="0" u="none" strike="noStrike" baseline="0" dirty="0">
              <a:latin typeface="ProximaNova-Light"/>
            </a:endParaRP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>
                <a:latin typeface="ProximaNova-Light"/>
              </a:rPr>
              <a:t>The operator </a:t>
            </a:r>
            <a:r>
              <a:rPr lang="en-US" sz="2400" b="1" i="1" u="none" strike="noStrike" baseline="0" dirty="0">
                <a:solidFill>
                  <a:schemeClr val="accent1">
                    <a:lumMod val="75000"/>
                  </a:schemeClr>
                </a:solidFill>
                <a:latin typeface="ProximaNova-BoldIt"/>
              </a:rPr>
              <a:t>was supposed to give </a:t>
            </a:r>
            <a:r>
              <a:rPr lang="en-US" sz="2400" b="0" i="0" u="none" strike="noStrike" baseline="0" dirty="0">
                <a:latin typeface="ProximaNova-Light"/>
              </a:rPr>
              <a:t>the message</a:t>
            </a:r>
            <a:r>
              <a:rPr lang="en-US" sz="2400" b="0" i="0" u="none" strike="noStrike" dirty="0">
                <a:latin typeface="ProximaNova-Light"/>
              </a:rPr>
              <a:t> </a:t>
            </a:r>
            <a:r>
              <a:rPr lang="en-US" sz="2400" b="0" i="0" u="none" strike="noStrike" baseline="0" dirty="0">
                <a:latin typeface="ProximaNova-Light"/>
              </a:rPr>
              <a:t>to the captain.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endParaRPr lang="en-US" sz="2400" b="0" i="0" u="none" strike="noStrike" baseline="0" dirty="0">
              <a:latin typeface="ProximaNova-Light"/>
            </a:endParaRP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>
                <a:latin typeface="ProximaNova-Light"/>
              </a:rPr>
              <a:t>If it had, the </a:t>
            </a:r>
            <a:r>
              <a:rPr lang="en-US" sz="2400" b="0" i="1" u="none" strike="noStrike" baseline="0" dirty="0">
                <a:latin typeface="ProximaNova-LightIt"/>
              </a:rPr>
              <a:t>Titanic </a:t>
            </a:r>
            <a:r>
              <a:rPr lang="en-US" sz="2400" b="0" i="0" u="none" strike="noStrike" baseline="0" dirty="0">
                <a:latin typeface="ProximaNova-Light"/>
              </a:rPr>
              <a:t>tragedy </a:t>
            </a:r>
            <a:r>
              <a:rPr lang="en-US" sz="2400" b="1" i="1" u="none" strike="noStrike" baseline="0" dirty="0">
                <a:solidFill>
                  <a:schemeClr val="accent1">
                    <a:lumMod val="75000"/>
                  </a:schemeClr>
                </a:solidFill>
                <a:latin typeface="ProximaNova-BoldIt"/>
              </a:rPr>
              <a:t>might</a:t>
            </a:r>
            <a:r>
              <a:rPr lang="en-US" sz="2400" b="1" i="1" u="none" strike="noStrike" baseline="0" dirty="0">
                <a:latin typeface="ProximaNova-BoldIt"/>
              </a:rPr>
              <a:t> </a:t>
            </a:r>
            <a:r>
              <a:rPr lang="en-US" sz="2400" b="0" i="0" u="none" strike="noStrike" baseline="0" dirty="0">
                <a:latin typeface="ProximaNova-Light"/>
              </a:rPr>
              <a:t>never</a:t>
            </a:r>
          </a:p>
          <a:p>
            <a:pPr algn="l" rtl="0"/>
            <a:r>
              <a:rPr lang="en-US" sz="2400" b="1" i="1" u="none" strike="noStrike" baseline="0" dirty="0">
                <a:solidFill>
                  <a:schemeClr val="accent1">
                    <a:lumMod val="75000"/>
                  </a:schemeClr>
                </a:solidFill>
                <a:latin typeface="ProximaNova-BoldIt"/>
              </a:rPr>
              <a:t>    have happened</a:t>
            </a:r>
            <a:r>
              <a:rPr lang="en-US" sz="2400" b="0" i="0" u="none" strike="noStrike" baseline="0" dirty="0">
                <a:latin typeface="ProximaNova-Light"/>
              </a:rPr>
              <a:t>.</a:t>
            </a:r>
            <a:endParaRPr lang="ar-SA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ربع نص 6">
            <a:extLst>
              <a:ext uri="{FF2B5EF4-FFF2-40B4-BE49-F238E27FC236}">
                <a16:creationId xmlns:a16="http://schemas.microsoft.com/office/drawing/2014/main" id="{49D4A3C3-0FF0-CEE9-24AA-63DFDAF3B4DC}"/>
              </a:ext>
            </a:extLst>
          </p:cNvPr>
          <p:cNvSpPr txBox="1"/>
          <p:nvPr/>
        </p:nvSpPr>
        <p:spPr>
          <a:xfrm>
            <a:off x="3241965" y="765283"/>
            <a:ext cx="814647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400" dirty="0">
                <a:latin typeface="ProximaNova-BoldIt"/>
              </a:rPr>
              <a:t>The Russians 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  <a:latin typeface="ProximaNova-BoldIt"/>
              </a:rPr>
              <a:t>couldn’t have known </a:t>
            </a:r>
            <a:r>
              <a:rPr lang="en-US" sz="2400" dirty="0">
                <a:latin typeface="ProximaNova-BoldIt"/>
              </a:rPr>
              <a:t>how wrong</a:t>
            </a:r>
          </a:p>
          <a:p>
            <a:pPr algn="l" rtl="0"/>
            <a:r>
              <a:rPr lang="en-US" sz="2400" dirty="0">
                <a:latin typeface="ProximaNova-BoldIt"/>
              </a:rPr>
              <a:t>    they were.</a:t>
            </a:r>
          </a:p>
          <a:p>
            <a:pPr algn="l" rtl="0"/>
            <a:endParaRPr lang="en-US" sz="2400" dirty="0">
              <a:latin typeface="ProximaNova-BoldIt"/>
            </a:endParaRP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400" dirty="0">
                <a:latin typeface="ProximaNova-BoldIt"/>
              </a:rPr>
              <a:t>The Russians 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  <a:latin typeface="ProximaNova-BoldIt"/>
              </a:rPr>
              <a:t>must have regretted </a:t>
            </a:r>
            <a:r>
              <a:rPr lang="en-US" sz="2400" dirty="0">
                <a:latin typeface="ProximaNova-BoldIt"/>
              </a:rPr>
              <a:t>that mistake for</a:t>
            </a:r>
          </a:p>
          <a:p>
            <a:pPr algn="l" rtl="0"/>
            <a:r>
              <a:rPr lang="en-US" sz="2400" dirty="0">
                <a:latin typeface="ProximaNova-BoldIt"/>
              </a:rPr>
              <a:t>     many, many years.</a:t>
            </a:r>
            <a:endParaRPr lang="ar-SA" sz="3200" dirty="0">
              <a:latin typeface="ProximaNova-BoldIt"/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05219AA-EBCC-7C04-6E77-E8C6733EFF46}"/>
              </a:ext>
            </a:extLst>
          </p:cNvPr>
          <p:cNvSpPr txBox="1"/>
          <p:nvPr/>
        </p:nvSpPr>
        <p:spPr>
          <a:xfrm>
            <a:off x="1995054" y="207389"/>
            <a:ext cx="302029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u="none" strike="noStrike" baseline="0" dirty="0">
                <a:solidFill>
                  <a:schemeClr val="accent5">
                    <a:lumMod val="75000"/>
                  </a:schemeClr>
                </a:solidFill>
                <a:latin typeface="ProximaNova-LightIt"/>
              </a:rPr>
              <a:t>(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ProximaNova-LightIt"/>
              </a:rPr>
              <a:t>Alaska</a:t>
            </a:r>
            <a:r>
              <a:rPr lang="en-US" sz="2800" b="1" u="none" strike="noStrike" baseline="0" dirty="0">
                <a:solidFill>
                  <a:schemeClr val="accent5">
                    <a:lumMod val="75000"/>
                  </a:schemeClr>
                </a:solidFill>
                <a:latin typeface="ProximaNova-LightIt"/>
              </a:rPr>
              <a:t>)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19790357-6EBA-00C6-05CC-4B55315C7741}"/>
              </a:ext>
            </a:extLst>
          </p:cNvPr>
          <p:cNvSpPr txBox="1"/>
          <p:nvPr/>
        </p:nvSpPr>
        <p:spPr>
          <a:xfrm>
            <a:off x="1995054" y="3167390"/>
            <a:ext cx="302029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u="none" strike="noStrike" baseline="0" dirty="0">
                <a:solidFill>
                  <a:schemeClr val="accent5">
                    <a:lumMod val="75000"/>
                  </a:schemeClr>
                </a:solidFill>
                <a:latin typeface="ProximaNova-LightIt"/>
              </a:rPr>
              <a:t>(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ProximaNova-LightIt"/>
              </a:rPr>
              <a:t>Coca -Cola</a:t>
            </a:r>
            <a:r>
              <a:rPr lang="en-US" sz="2800" b="1" u="none" strike="noStrike" baseline="0" dirty="0">
                <a:solidFill>
                  <a:schemeClr val="accent5">
                    <a:lumMod val="75000"/>
                  </a:schemeClr>
                </a:solidFill>
                <a:latin typeface="ProximaNova-LightIt"/>
              </a:rPr>
              <a:t>)</a:t>
            </a: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920B5242-F7DD-62BC-9615-30C7021166F8}"/>
              </a:ext>
            </a:extLst>
          </p:cNvPr>
          <p:cNvSpPr txBox="1"/>
          <p:nvPr/>
        </p:nvSpPr>
        <p:spPr>
          <a:xfrm>
            <a:off x="3366655" y="4153726"/>
            <a:ext cx="716279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000" dirty="0"/>
              <a:t>Coca-Cola executives </a:t>
            </a: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must have been </a:t>
            </a:r>
            <a:r>
              <a:rPr lang="en-US" sz="2000" dirty="0"/>
              <a:t>surprised!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2982768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7" name="Google Shape;1837;p33"/>
          <p:cNvSpPr txBox="1">
            <a:spLocks noGrp="1"/>
          </p:cNvSpPr>
          <p:nvPr>
            <p:ph type="subTitle" idx="1"/>
          </p:nvPr>
        </p:nvSpPr>
        <p:spPr>
          <a:xfrm rot="21404835">
            <a:off x="3732000" y="1689578"/>
            <a:ext cx="4728000" cy="29320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indent="0"/>
            <a:r>
              <a:rPr lang="en-US" sz="6000" b="1" dirty="0"/>
              <a:t>Passive Modals in</a:t>
            </a:r>
          </a:p>
          <a:p>
            <a:pPr marL="0" indent="0"/>
            <a:r>
              <a:rPr lang="en-US" sz="6000" b="1" dirty="0"/>
              <a:t> the Past</a:t>
            </a:r>
            <a:endParaRPr sz="6000" b="1" dirty="0"/>
          </a:p>
        </p:txBody>
      </p:sp>
    </p:spTree>
    <p:extLst>
      <p:ext uri="{BB962C8B-B14F-4D97-AF65-F5344CB8AC3E}">
        <p14:creationId xmlns:p14="http://schemas.microsoft.com/office/powerpoint/2010/main" val="36815918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>
            <a:extLst>
              <a:ext uri="{FF2B5EF4-FFF2-40B4-BE49-F238E27FC236}">
                <a16:creationId xmlns:a16="http://schemas.microsoft.com/office/drawing/2014/main" id="{28E83188-BCF5-5ED4-D797-6CDC5D732E93}"/>
              </a:ext>
            </a:extLst>
          </p:cNvPr>
          <p:cNvSpPr txBox="1"/>
          <p:nvPr/>
        </p:nvSpPr>
        <p:spPr>
          <a:xfrm>
            <a:off x="4305302" y="2619162"/>
            <a:ext cx="635230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dirty="0">
                <a:latin typeface="ProximaNova-Light"/>
              </a:rPr>
              <a:t>U</a:t>
            </a:r>
            <a:r>
              <a:rPr lang="en-US" sz="2400" b="1" i="0" u="none" strike="noStrike" baseline="0" dirty="0">
                <a:latin typeface="ProximaNova-Light"/>
              </a:rPr>
              <a:t>sed to </a:t>
            </a:r>
            <a:r>
              <a:rPr lang="en-US" sz="2400" b="1" i="0" u="none" strike="noStrike" baseline="0" dirty="0">
                <a:solidFill>
                  <a:schemeClr val="accent3">
                    <a:lumMod val="50000"/>
                  </a:schemeClr>
                </a:solidFill>
                <a:latin typeface="ProximaNova-Light"/>
              </a:rPr>
              <a:t>give opinions </a:t>
            </a:r>
            <a:r>
              <a:rPr lang="en-US" sz="2400" b="1" i="0" u="none" strike="noStrike" baseline="0" dirty="0">
                <a:latin typeface="ProximaNova-Light"/>
              </a:rPr>
              <a:t>about events and situations that </a:t>
            </a:r>
            <a:r>
              <a:rPr lang="en-US" sz="24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ProximaNova-Light"/>
              </a:rPr>
              <a:t>happened in the past</a:t>
            </a:r>
            <a:r>
              <a:rPr lang="en-US" sz="2400" b="1" i="0" u="none" strike="noStrike" baseline="0" dirty="0">
                <a:latin typeface="ProximaNova-Light"/>
              </a:rPr>
              <a:t>. </a:t>
            </a:r>
            <a:endParaRPr lang="ar-SA" sz="2400" b="1" dirty="0"/>
          </a:p>
        </p:txBody>
      </p:sp>
      <p:grpSp>
        <p:nvGrpSpPr>
          <p:cNvPr id="6" name="Google Shape;1744;p31">
            <a:extLst>
              <a:ext uri="{FF2B5EF4-FFF2-40B4-BE49-F238E27FC236}">
                <a16:creationId xmlns:a16="http://schemas.microsoft.com/office/drawing/2014/main" id="{4C5D8E4C-9039-117E-E03A-53D4C01B794C}"/>
              </a:ext>
            </a:extLst>
          </p:cNvPr>
          <p:cNvGrpSpPr/>
          <p:nvPr/>
        </p:nvGrpSpPr>
        <p:grpSpPr>
          <a:xfrm>
            <a:off x="2132036" y="274641"/>
            <a:ext cx="1941200" cy="1801851"/>
            <a:chOff x="2172358" y="5517789"/>
            <a:chExt cx="571831" cy="626072"/>
          </a:xfrm>
        </p:grpSpPr>
        <p:sp>
          <p:nvSpPr>
            <p:cNvPr id="7" name="Google Shape;1745;p31">
              <a:extLst>
                <a:ext uri="{FF2B5EF4-FFF2-40B4-BE49-F238E27FC236}">
                  <a16:creationId xmlns:a16="http://schemas.microsoft.com/office/drawing/2014/main" id="{B284E55D-8541-1D0D-C87E-1DADA6A0D151}"/>
                </a:ext>
              </a:extLst>
            </p:cNvPr>
            <p:cNvSpPr/>
            <p:nvPr/>
          </p:nvSpPr>
          <p:spPr>
            <a:xfrm>
              <a:off x="2172358" y="5572023"/>
              <a:ext cx="571831" cy="571838"/>
            </a:xfrm>
            <a:custGeom>
              <a:avLst/>
              <a:gdLst/>
              <a:ahLst/>
              <a:cxnLst/>
              <a:rect l="l" t="t" r="r" b="b"/>
              <a:pathLst>
                <a:path w="78119" h="78120" extrusionOk="0">
                  <a:moveTo>
                    <a:pt x="37046" y="1"/>
                  </a:moveTo>
                  <a:lnTo>
                    <a:pt x="35113" y="162"/>
                  </a:lnTo>
                  <a:lnTo>
                    <a:pt x="33180" y="484"/>
                  </a:lnTo>
                  <a:lnTo>
                    <a:pt x="31247" y="806"/>
                  </a:lnTo>
                  <a:lnTo>
                    <a:pt x="29315" y="1289"/>
                  </a:lnTo>
                  <a:lnTo>
                    <a:pt x="27543" y="1773"/>
                  </a:lnTo>
                  <a:lnTo>
                    <a:pt x="23838" y="3061"/>
                  </a:lnTo>
                  <a:lnTo>
                    <a:pt x="20456" y="4672"/>
                  </a:lnTo>
                  <a:lnTo>
                    <a:pt x="17234" y="6766"/>
                  </a:lnTo>
                  <a:lnTo>
                    <a:pt x="14335" y="8860"/>
                  </a:lnTo>
                  <a:lnTo>
                    <a:pt x="11436" y="11437"/>
                  </a:lnTo>
                  <a:lnTo>
                    <a:pt x="9020" y="14175"/>
                  </a:lnTo>
                  <a:lnTo>
                    <a:pt x="6765" y="17235"/>
                  </a:lnTo>
                  <a:lnTo>
                    <a:pt x="4832" y="20457"/>
                  </a:lnTo>
                  <a:lnTo>
                    <a:pt x="3060" y="23839"/>
                  </a:lnTo>
                  <a:lnTo>
                    <a:pt x="1772" y="27383"/>
                  </a:lnTo>
                  <a:lnTo>
                    <a:pt x="1289" y="29315"/>
                  </a:lnTo>
                  <a:lnTo>
                    <a:pt x="805" y="31248"/>
                  </a:lnTo>
                  <a:lnTo>
                    <a:pt x="483" y="33181"/>
                  </a:lnTo>
                  <a:lnTo>
                    <a:pt x="322" y="35114"/>
                  </a:lnTo>
                  <a:lnTo>
                    <a:pt x="161" y="37047"/>
                  </a:lnTo>
                  <a:lnTo>
                    <a:pt x="0" y="39141"/>
                  </a:lnTo>
                  <a:lnTo>
                    <a:pt x="161" y="41073"/>
                  </a:lnTo>
                  <a:lnTo>
                    <a:pt x="322" y="43006"/>
                  </a:lnTo>
                  <a:lnTo>
                    <a:pt x="483" y="45100"/>
                  </a:lnTo>
                  <a:lnTo>
                    <a:pt x="805" y="46872"/>
                  </a:lnTo>
                  <a:lnTo>
                    <a:pt x="1289" y="48805"/>
                  </a:lnTo>
                  <a:lnTo>
                    <a:pt x="1772" y="50737"/>
                  </a:lnTo>
                  <a:lnTo>
                    <a:pt x="3060" y="54281"/>
                  </a:lnTo>
                  <a:lnTo>
                    <a:pt x="4832" y="57663"/>
                  </a:lnTo>
                  <a:lnTo>
                    <a:pt x="6765" y="60885"/>
                  </a:lnTo>
                  <a:lnTo>
                    <a:pt x="9020" y="63945"/>
                  </a:lnTo>
                  <a:lnTo>
                    <a:pt x="11436" y="66683"/>
                  </a:lnTo>
                  <a:lnTo>
                    <a:pt x="14335" y="69260"/>
                  </a:lnTo>
                  <a:lnTo>
                    <a:pt x="17234" y="71515"/>
                  </a:lnTo>
                  <a:lnTo>
                    <a:pt x="20456" y="73448"/>
                  </a:lnTo>
                  <a:lnTo>
                    <a:pt x="23838" y="75059"/>
                  </a:lnTo>
                  <a:lnTo>
                    <a:pt x="27543" y="76347"/>
                  </a:lnTo>
                  <a:lnTo>
                    <a:pt x="29315" y="76831"/>
                  </a:lnTo>
                  <a:lnTo>
                    <a:pt x="31247" y="77314"/>
                  </a:lnTo>
                  <a:lnTo>
                    <a:pt x="33180" y="77636"/>
                  </a:lnTo>
                  <a:lnTo>
                    <a:pt x="35113" y="77958"/>
                  </a:lnTo>
                  <a:lnTo>
                    <a:pt x="37046" y="78119"/>
                  </a:lnTo>
                  <a:lnTo>
                    <a:pt x="41073" y="78119"/>
                  </a:lnTo>
                  <a:lnTo>
                    <a:pt x="43166" y="77958"/>
                  </a:lnTo>
                  <a:lnTo>
                    <a:pt x="45099" y="77636"/>
                  </a:lnTo>
                  <a:lnTo>
                    <a:pt x="47032" y="77314"/>
                  </a:lnTo>
                  <a:lnTo>
                    <a:pt x="48804" y="76831"/>
                  </a:lnTo>
                  <a:lnTo>
                    <a:pt x="50737" y="76347"/>
                  </a:lnTo>
                  <a:lnTo>
                    <a:pt x="54280" y="75059"/>
                  </a:lnTo>
                  <a:lnTo>
                    <a:pt x="57663" y="73448"/>
                  </a:lnTo>
                  <a:lnTo>
                    <a:pt x="60884" y="71515"/>
                  </a:lnTo>
                  <a:lnTo>
                    <a:pt x="63944" y="69260"/>
                  </a:lnTo>
                  <a:lnTo>
                    <a:pt x="66682" y="66683"/>
                  </a:lnTo>
                  <a:lnTo>
                    <a:pt x="69259" y="63945"/>
                  </a:lnTo>
                  <a:lnTo>
                    <a:pt x="71514" y="60885"/>
                  </a:lnTo>
                  <a:lnTo>
                    <a:pt x="73447" y="57663"/>
                  </a:lnTo>
                  <a:lnTo>
                    <a:pt x="75058" y="54281"/>
                  </a:lnTo>
                  <a:lnTo>
                    <a:pt x="76346" y="50737"/>
                  </a:lnTo>
                  <a:lnTo>
                    <a:pt x="76991" y="48805"/>
                  </a:lnTo>
                  <a:lnTo>
                    <a:pt x="77313" y="46872"/>
                  </a:lnTo>
                  <a:lnTo>
                    <a:pt x="77635" y="45100"/>
                  </a:lnTo>
                  <a:lnTo>
                    <a:pt x="77957" y="43006"/>
                  </a:lnTo>
                  <a:lnTo>
                    <a:pt x="78118" y="41073"/>
                  </a:lnTo>
                  <a:lnTo>
                    <a:pt x="78118" y="39141"/>
                  </a:lnTo>
                  <a:lnTo>
                    <a:pt x="78118" y="37047"/>
                  </a:lnTo>
                  <a:lnTo>
                    <a:pt x="77957" y="35114"/>
                  </a:lnTo>
                  <a:lnTo>
                    <a:pt x="77635" y="33181"/>
                  </a:lnTo>
                  <a:lnTo>
                    <a:pt x="77313" y="31248"/>
                  </a:lnTo>
                  <a:lnTo>
                    <a:pt x="76991" y="29315"/>
                  </a:lnTo>
                  <a:lnTo>
                    <a:pt x="76346" y="27383"/>
                  </a:lnTo>
                  <a:lnTo>
                    <a:pt x="75058" y="23839"/>
                  </a:lnTo>
                  <a:lnTo>
                    <a:pt x="73447" y="20457"/>
                  </a:lnTo>
                  <a:lnTo>
                    <a:pt x="71514" y="17235"/>
                  </a:lnTo>
                  <a:lnTo>
                    <a:pt x="69259" y="14175"/>
                  </a:lnTo>
                  <a:lnTo>
                    <a:pt x="66682" y="11437"/>
                  </a:lnTo>
                  <a:lnTo>
                    <a:pt x="63944" y="8860"/>
                  </a:lnTo>
                  <a:lnTo>
                    <a:pt x="60884" y="6766"/>
                  </a:lnTo>
                  <a:lnTo>
                    <a:pt x="57663" y="4672"/>
                  </a:lnTo>
                  <a:lnTo>
                    <a:pt x="54280" y="3061"/>
                  </a:lnTo>
                  <a:lnTo>
                    <a:pt x="50737" y="1773"/>
                  </a:lnTo>
                  <a:lnTo>
                    <a:pt x="48804" y="1289"/>
                  </a:lnTo>
                  <a:lnTo>
                    <a:pt x="47032" y="806"/>
                  </a:lnTo>
                  <a:lnTo>
                    <a:pt x="45099" y="484"/>
                  </a:lnTo>
                  <a:lnTo>
                    <a:pt x="43166" y="162"/>
                  </a:lnTo>
                  <a:lnTo>
                    <a:pt x="41073" y="1"/>
                  </a:lnTo>
                  <a:close/>
                </a:path>
              </a:pathLst>
            </a:custGeom>
            <a:solidFill>
              <a:srgbClr val="000000">
                <a:alpha val="318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" name="Google Shape;1746;p31">
              <a:extLst>
                <a:ext uri="{FF2B5EF4-FFF2-40B4-BE49-F238E27FC236}">
                  <a16:creationId xmlns:a16="http://schemas.microsoft.com/office/drawing/2014/main" id="{54B0D698-A559-802D-50BF-E1D6181A1CB5}"/>
                </a:ext>
              </a:extLst>
            </p:cNvPr>
            <p:cNvSpPr/>
            <p:nvPr/>
          </p:nvSpPr>
          <p:spPr>
            <a:xfrm>
              <a:off x="2172358" y="5517789"/>
              <a:ext cx="571831" cy="571831"/>
            </a:xfrm>
            <a:custGeom>
              <a:avLst/>
              <a:gdLst/>
              <a:ahLst/>
              <a:cxnLst/>
              <a:rect l="l" t="t" r="r" b="b"/>
              <a:pathLst>
                <a:path w="78119" h="78119" extrusionOk="0">
                  <a:moveTo>
                    <a:pt x="37046" y="1"/>
                  </a:moveTo>
                  <a:lnTo>
                    <a:pt x="35113" y="162"/>
                  </a:lnTo>
                  <a:lnTo>
                    <a:pt x="33180" y="484"/>
                  </a:lnTo>
                  <a:lnTo>
                    <a:pt x="31247" y="806"/>
                  </a:lnTo>
                  <a:lnTo>
                    <a:pt x="29315" y="1289"/>
                  </a:lnTo>
                  <a:lnTo>
                    <a:pt x="27382" y="1773"/>
                  </a:lnTo>
                  <a:lnTo>
                    <a:pt x="23838" y="3061"/>
                  </a:lnTo>
                  <a:lnTo>
                    <a:pt x="20456" y="4672"/>
                  </a:lnTo>
                  <a:lnTo>
                    <a:pt x="17234" y="6605"/>
                  </a:lnTo>
                  <a:lnTo>
                    <a:pt x="14174" y="8860"/>
                  </a:lnTo>
                  <a:lnTo>
                    <a:pt x="11436" y="11437"/>
                  </a:lnTo>
                  <a:lnTo>
                    <a:pt x="8859" y="14175"/>
                  </a:lnTo>
                  <a:lnTo>
                    <a:pt x="6604" y="17235"/>
                  </a:lnTo>
                  <a:lnTo>
                    <a:pt x="4671" y="20456"/>
                  </a:lnTo>
                  <a:lnTo>
                    <a:pt x="3060" y="23839"/>
                  </a:lnTo>
                  <a:lnTo>
                    <a:pt x="1772" y="27382"/>
                  </a:lnTo>
                  <a:lnTo>
                    <a:pt x="1289" y="29315"/>
                  </a:lnTo>
                  <a:lnTo>
                    <a:pt x="805" y="31248"/>
                  </a:lnTo>
                  <a:lnTo>
                    <a:pt x="483" y="33020"/>
                  </a:lnTo>
                  <a:lnTo>
                    <a:pt x="161" y="35114"/>
                  </a:lnTo>
                  <a:lnTo>
                    <a:pt x="0" y="37046"/>
                  </a:lnTo>
                  <a:lnTo>
                    <a:pt x="0" y="38979"/>
                  </a:lnTo>
                  <a:lnTo>
                    <a:pt x="0" y="41073"/>
                  </a:lnTo>
                  <a:lnTo>
                    <a:pt x="161" y="43006"/>
                  </a:lnTo>
                  <a:lnTo>
                    <a:pt x="483" y="44939"/>
                  </a:lnTo>
                  <a:lnTo>
                    <a:pt x="805" y="46872"/>
                  </a:lnTo>
                  <a:lnTo>
                    <a:pt x="1289" y="48804"/>
                  </a:lnTo>
                  <a:lnTo>
                    <a:pt x="1772" y="50576"/>
                  </a:lnTo>
                  <a:lnTo>
                    <a:pt x="3060" y="54281"/>
                  </a:lnTo>
                  <a:lnTo>
                    <a:pt x="4671" y="57663"/>
                  </a:lnTo>
                  <a:lnTo>
                    <a:pt x="6604" y="60885"/>
                  </a:lnTo>
                  <a:lnTo>
                    <a:pt x="8859" y="63945"/>
                  </a:lnTo>
                  <a:lnTo>
                    <a:pt x="11436" y="66683"/>
                  </a:lnTo>
                  <a:lnTo>
                    <a:pt x="14174" y="69099"/>
                  </a:lnTo>
                  <a:lnTo>
                    <a:pt x="17234" y="71354"/>
                  </a:lnTo>
                  <a:lnTo>
                    <a:pt x="20456" y="73448"/>
                  </a:lnTo>
                  <a:lnTo>
                    <a:pt x="23838" y="75059"/>
                  </a:lnTo>
                  <a:lnTo>
                    <a:pt x="27382" y="76347"/>
                  </a:lnTo>
                  <a:lnTo>
                    <a:pt x="29315" y="76830"/>
                  </a:lnTo>
                  <a:lnTo>
                    <a:pt x="31247" y="77314"/>
                  </a:lnTo>
                  <a:lnTo>
                    <a:pt x="33180" y="77636"/>
                  </a:lnTo>
                  <a:lnTo>
                    <a:pt x="35113" y="77958"/>
                  </a:lnTo>
                  <a:lnTo>
                    <a:pt x="37046" y="78119"/>
                  </a:lnTo>
                  <a:lnTo>
                    <a:pt x="41073" y="78119"/>
                  </a:lnTo>
                  <a:lnTo>
                    <a:pt x="43005" y="77958"/>
                  </a:lnTo>
                  <a:lnTo>
                    <a:pt x="44938" y="77636"/>
                  </a:lnTo>
                  <a:lnTo>
                    <a:pt x="46871" y="77314"/>
                  </a:lnTo>
                  <a:lnTo>
                    <a:pt x="48804" y="76830"/>
                  </a:lnTo>
                  <a:lnTo>
                    <a:pt x="50737" y="76347"/>
                  </a:lnTo>
                  <a:lnTo>
                    <a:pt x="54280" y="75059"/>
                  </a:lnTo>
                  <a:lnTo>
                    <a:pt x="57663" y="73448"/>
                  </a:lnTo>
                  <a:lnTo>
                    <a:pt x="60884" y="71354"/>
                  </a:lnTo>
                  <a:lnTo>
                    <a:pt x="63944" y="69099"/>
                  </a:lnTo>
                  <a:lnTo>
                    <a:pt x="66682" y="66683"/>
                  </a:lnTo>
                  <a:lnTo>
                    <a:pt x="69259" y="63945"/>
                  </a:lnTo>
                  <a:lnTo>
                    <a:pt x="71514" y="60885"/>
                  </a:lnTo>
                  <a:lnTo>
                    <a:pt x="73447" y="57663"/>
                  </a:lnTo>
                  <a:lnTo>
                    <a:pt x="75058" y="54281"/>
                  </a:lnTo>
                  <a:lnTo>
                    <a:pt x="76346" y="50576"/>
                  </a:lnTo>
                  <a:lnTo>
                    <a:pt x="76830" y="48804"/>
                  </a:lnTo>
                  <a:lnTo>
                    <a:pt x="77313" y="46872"/>
                  </a:lnTo>
                  <a:lnTo>
                    <a:pt x="77635" y="44939"/>
                  </a:lnTo>
                  <a:lnTo>
                    <a:pt x="77957" y="43006"/>
                  </a:lnTo>
                  <a:lnTo>
                    <a:pt x="78118" y="41073"/>
                  </a:lnTo>
                  <a:lnTo>
                    <a:pt x="78118" y="38979"/>
                  </a:lnTo>
                  <a:lnTo>
                    <a:pt x="78118" y="37046"/>
                  </a:lnTo>
                  <a:lnTo>
                    <a:pt x="77957" y="35114"/>
                  </a:lnTo>
                  <a:lnTo>
                    <a:pt x="77635" y="33020"/>
                  </a:lnTo>
                  <a:lnTo>
                    <a:pt x="77313" y="31248"/>
                  </a:lnTo>
                  <a:lnTo>
                    <a:pt x="76830" y="29315"/>
                  </a:lnTo>
                  <a:lnTo>
                    <a:pt x="76346" y="27382"/>
                  </a:lnTo>
                  <a:lnTo>
                    <a:pt x="75058" y="23839"/>
                  </a:lnTo>
                  <a:lnTo>
                    <a:pt x="73447" y="20456"/>
                  </a:lnTo>
                  <a:lnTo>
                    <a:pt x="71514" y="17235"/>
                  </a:lnTo>
                  <a:lnTo>
                    <a:pt x="69259" y="14175"/>
                  </a:lnTo>
                  <a:lnTo>
                    <a:pt x="66682" y="11437"/>
                  </a:lnTo>
                  <a:lnTo>
                    <a:pt x="63944" y="8860"/>
                  </a:lnTo>
                  <a:lnTo>
                    <a:pt x="60884" y="6605"/>
                  </a:lnTo>
                  <a:lnTo>
                    <a:pt x="57663" y="4672"/>
                  </a:lnTo>
                  <a:lnTo>
                    <a:pt x="54280" y="3061"/>
                  </a:lnTo>
                  <a:lnTo>
                    <a:pt x="50737" y="1773"/>
                  </a:lnTo>
                  <a:lnTo>
                    <a:pt x="48804" y="1289"/>
                  </a:lnTo>
                  <a:lnTo>
                    <a:pt x="46871" y="806"/>
                  </a:lnTo>
                  <a:lnTo>
                    <a:pt x="44938" y="484"/>
                  </a:lnTo>
                  <a:lnTo>
                    <a:pt x="43005" y="162"/>
                  </a:lnTo>
                  <a:lnTo>
                    <a:pt x="41073" y="1"/>
                  </a:lnTo>
                  <a:close/>
                </a:path>
              </a:pathLst>
            </a:custGeom>
            <a:solidFill>
              <a:srgbClr val="EB57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9" name="Google Shape;1744;p31">
            <a:extLst>
              <a:ext uri="{FF2B5EF4-FFF2-40B4-BE49-F238E27FC236}">
                <a16:creationId xmlns:a16="http://schemas.microsoft.com/office/drawing/2014/main" id="{D1B32EC5-F38B-46FF-1DA1-7739DD13DF4C}"/>
              </a:ext>
            </a:extLst>
          </p:cNvPr>
          <p:cNvGrpSpPr/>
          <p:nvPr/>
        </p:nvGrpSpPr>
        <p:grpSpPr>
          <a:xfrm>
            <a:off x="2157063" y="2299630"/>
            <a:ext cx="1941200" cy="1801851"/>
            <a:chOff x="2172358" y="5517789"/>
            <a:chExt cx="571831" cy="626072"/>
          </a:xfrm>
        </p:grpSpPr>
        <p:sp>
          <p:nvSpPr>
            <p:cNvPr id="10" name="Google Shape;1745;p31">
              <a:extLst>
                <a:ext uri="{FF2B5EF4-FFF2-40B4-BE49-F238E27FC236}">
                  <a16:creationId xmlns:a16="http://schemas.microsoft.com/office/drawing/2014/main" id="{E5619E88-2A97-4507-29F0-62DC3D84214A}"/>
                </a:ext>
              </a:extLst>
            </p:cNvPr>
            <p:cNvSpPr/>
            <p:nvPr/>
          </p:nvSpPr>
          <p:spPr>
            <a:xfrm>
              <a:off x="2172358" y="5572023"/>
              <a:ext cx="571831" cy="571838"/>
            </a:xfrm>
            <a:custGeom>
              <a:avLst/>
              <a:gdLst/>
              <a:ahLst/>
              <a:cxnLst/>
              <a:rect l="l" t="t" r="r" b="b"/>
              <a:pathLst>
                <a:path w="78119" h="78120" extrusionOk="0">
                  <a:moveTo>
                    <a:pt x="37046" y="1"/>
                  </a:moveTo>
                  <a:lnTo>
                    <a:pt x="35113" y="162"/>
                  </a:lnTo>
                  <a:lnTo>
                    <a:pt x="33180" y="484"/>
                  </a:lnTo>
                  <a:lnTo>
                    <a:pt x="31247" y="806"/>
                  </a:lnTo>
                  <a:lnTo>
                    <a:pt x="29315" y="1289"/>
                  </a:lnTo>
                  <a:lnTo>
                    <a:pt x="27543" y="1773"/>
                  </a:lnTo>
                  <a:lnTo>
                    <a:pt x="23838" y="3061"/>
                  </a:lnTo>
                  <a:lnTo>
                    <a:pt x="20456" y="4672"/>
                  </a:lnTo>
                  <a:lnTo>
                    <a:pt x="17234" y="6766"/>
                  </a:lnTo>
                  <a:lnTo>
                    <a:pt x="14335" y="8860"/>
                  </a:lnTo>
                  <a:lnTo>
                    <a:pt x="11436" y="11437"/>
                  </a:lnTo>
                  <a:lnTo>
                    <a:pt x="9020" y="14175"/>
                  </a:lnTo>
                  <a:lnTo>
                    <a:pt x="6765" y="17235"/>
                  </a:lnTo>
                  <a:lnTo>
                    <a:pt x="4832" y="20457"/>
                  </a:lnTo>
                  <a:lnTo>
                    <a:pt x="3060" y="23839"/>
                  </a:lnTo>
                  <a:lnTo>
                    <a:pt x="1772" y="27383"/>
                  </a:lnTo>
                  <a:lnTo>
                    <a:pt x="1289" y="29315"/>
                  </a:lnTo>
                  <a:lnTo>
                    <a:pt x="805" y="31248"/>
                  </a:lnTo>
                  <a:lnTo>
                    <a:pt x="483" y="33181"/>
                  </a:lnTo>
                  <a:lnTo>
                    <a:pt x="322" y="35114"/>
                  </a:lnTo>
                  <a:lnTo>
                    <a:pt x="161" y="37047"/>
                  </a:lnTo>
                  <a:lnTo>
                    <a:pt x="0" y="39141"/>
                  </a:lnTo>
                  <a:lnTo>
                    <a:pt x="161" y="41073"/>
                  </a:lnTo>
                  <a:lnTo>
                    <a:pt x="322" y="43006"/>
                  </a:lnTo>
                  <a:lnTo>
                    <a:pt x="483" y="45100"/>
                  </a:lnTo>
                  <a:lnTo>
                    <a:pt x="805" y="46872"/>
                  </a:lnTo>
                  <a:lnTo>
                    <a:pt x="1289" y="48805"/>
                  </a:lnTo>
                  <a:lnTo>
                    <a:pt x="1772" y="50737"/>
                  </a:lnTo>
                  <a:lnTo>
                    <a:pt x="3060" y="54281"/>
                  </a:lnTo>
                  <a:lnTo>
                    <a:pt x="4832" y="57663"/>
                  </a:lnTo>
                  <a:lnTo>
                    <a:pt x="6765" y="60885"/>
                  </a:lnTo>
                  <a:lnTo>
                    <a:pt x="9020" y="63945"/>
                  </a:lnTo>
                  <a:lnTo>
                    <a:pt x="11436" y="66683"/>
                  </a:lnTo>
                  <a:lnTo>
                    <a:pt x="14335" y="69260"/>
                  </a:lnTo>
                  <a:lnTo>
                    <a:pt x="17234" y="71515"/>
                  </a:lnTo>
                  <a:lnTo>
                    <a:pt x="20456" y="73448"/>
                  </a:lnTo>
                  <a:lnTo>
                    <a:pt x="23838" y="75059"/>
                  </a:lnTo>
                  <a:lnTo>
                    <a:pt x="27543" y="76347"/>
                  </a:lnTo>
                  <a:lnTo>
                    <a:pt x="29315" y="76831"/>
                  </a:lnTo>
                  <a:lnTo>
                    <a:pt x="31247" y="77314"/>
                  </a:lnTo>
                  <a:lnTo>
                    <a:pt x="33180" y="77636"/>
                  </a:lnTo>
                  <a:lnTo>
                    <a:pt x="35113" y="77958"/>
                  </a:lnTo>
                  <a:lnTo>
                    <a:pt x="37046" y="78119"/>
                  </a:lnTo>
                  <a:lnTo>
                    <a:pt x="41073" y="78119"/>
                  </a:lnTo>
                  <a:lnTo>
                    <a:pt x="43166" y="77958"/>
                  </a:lnTo>
                  <a:lnTo>
                    <a:pt x="45099" y="77636"/>
                  </a:lnTo>
                  <a:lnTo>
                    <a:pt x="47032" y="77314"/>
                  </a:lnTo>
                  <a:lnTo>
                    <a:pt x="48804" y="76831"/>
                  </a:lnTo>
                  <a:lnTo>
                    <a:pt x="50737" y="76347"/>
                  </a:lnTo>
                  <a:lnTo>
                    <a:pt x="54280" y="75059"/>
                  </a:lnTo>
                  <a:lnTo>
                    <a:pt x="57663" y="73448"/>
                  </a:lnTo>
                  <a:lnTo>
                    <a:pt x="60884" y="71515"/>
                  </a:lnTo>
                  <a:lnTo>
                    <a:pt x="63944" y="69260"/>
                  </a:lnTo>
                  <a:lnTo>
                    <a:pt x="66682" y="66683"/>
                  </a:lnTo>
                  <a:lnTo>
                    <a:pt x="69259" y="63945"/>
                  </a:lnTo>
                  <a:lnTo>
                    <a:pt x="71514" y="60885"/>
                  </a:lnTo>
                  <a:lnTo>
                    <a:pt x="73447" y="57663"/>
                  </a:lnTo>
                  <a:lnTo>
                    <a:pt x="75058" y="54281"/>
                  </a:lnTo>
                  <a:lnTo>
                    <a:pt x="76346" y="50737"/>
                  </a:lnTo>
                  <a:lnTo>
                    <a:pt x="76991" y="48805"/>
                  </a:lnTo>
                  <a:lnTo>
                    <a:pt x="77313" y="46872"/>
                  </a:lnTo>
                  <a:lnTo>
                    <a:pt x="77635" y="45100"/>
                  </a:lnTo>
                  <a:lnTo>
                    <a:pt x="77957" y="43006"/>
                  </a:lnTo>
                  <a:lnTo>
                    <a:pt x="78118" y="41073"/>
                  </a:lnTo>
                  <a:lnTo>
                    <a:pt x="78118" y="39141"/>
                  </a:lnTo>
                  <a:lnTo>
                    <a:pt x="78118" y="37047"/>
                  </a:lnTo>
                  <a:lnTo>
                    <a:pt x="77957" y="35114"/>
                  </a:lnTo>
                  <a:lnTo>
                    <a:pt x="77635" y="33181"/>
                  </a:lnTo>
                  <a:lnTo>
                    <a:pt x="77313" y="31248"/>
                  </a:lnTo>
                  <a:lnTo>
                    <a:pt x="76991" y="29315"/>
                  </a:lnTo>
                  <a:lnTo>
                    <a:pt x="76346" y="27383"/>
                  </a:lnTo>
                  <a:lnTo>
                    <a:pt x="75058" y="23839"/>
                  </a:lnTo>
                  <a:lnTo>
                    <a:pt x="73447" y="20457"/>
                  </a:lnTo>
                  <a:lnTo>
                    <a:pt x="71514" y="17235"/>
                  </a:lnTo>
                  <a:lnTo>
                    <a:pt x="69259" y="14175"/>
                  </a:lnTo>
                  <a:lnTo>
                    <a:pt x="66682" y="11437"/>
                  </a:lnTo>
                  <a:lnTo>
                    <a:pt x="63944" y="8860"/>
                  </a:lnTo>
                  <a:lnTo>
                    <a:pt x="60884" y="6766"/>
                  </a:lnTo>
                  <a:lnTo>
                    <a:pt x="57663" y="4672"/>
                  </a:lnTo>
                  <a:lnTo>
                    <a:pt x="54280" y="3061"/>
                  </a:lnTo>
                  <a:lnTo>
                    <a:pt x="50737" y="1773"/>
                  </a:lnTo>
                  <a:lnTo>
                    <a:pt x="48804" y="1289"/>
                  </a:lnTo>
                  <a:lnTo>
                    <a:pt x="47032" y="806"/>
                  </a:lnTo>
                  <a:lnTo>
                    <a:pt x="45099" y="484"/>
                  </a:lnTo>
                  <a:lnTo>
                    <a:pt x="43166" y="162"/>
                  </a:lnTo>
                  <a:lnTo>
                    <a:pt x="41073" y="1"/>
                  </a:lnTo>
                  <a:close/>
                </a:path>
              </a:pathLst>
            </a:custGeom>
            <a:solidFill>
              <a:srgbClr val="000000">
                <a:alpha val="318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" name="Google Shape;1746;p31">
              <a:extLst>
                <a:ext uri="{FF2B5EF4-FFF2-40B4-BE49-F238E27FC236}">
                  <a16:creationId xmlns:a16="http://schemas.microsoft.com/office/drawing/2014/main" id="{FC420C3D-7E65-E9F7-40BF-53B9266C480A}"/>
                </a:ext>
              </a:extLst>
            </p:cNvPr>
            <p:cNvSpPr/>
            <p:nvPr/>
          </p:nvSpPr>
          <p:spPr>
            <a:xfrm>
              <a:off x="2172358" y="5517789"/>
              <a:ext cx="571831" cy="571831"/>
            </a:xfrm>
            <a:custGeom>
              <a:avLst/>
              <a:gdLst/>
              <a:ahLst/>
              <a:cxnLst/>
              <a:rect l="l" t="t" r="r" b="b"/>
              <a:pathLst>
                <a:path w="78119" h="78119" extrusionOk="0">
                  <a:moveTo>
                    <a:pt x="37046" y="1"/>
                  </a:moveTo>
                  <a:lnTo>
                    <a:pt x="35113" y="162"/>
                  </a:lnTo>
                  <a:lnTo>
                    <a:pt x="33180" y="484"/>
                  </a:lnTo>
                  <a:lnTo>
                    <a:pt x="31247" y="806"/>
                  </a:lnTo>
                  <a:lnTo>
                    <a:pt x="29315" y="1289"/>
                  </a:lnTo>
                  <a:lnTo>
                    <a:pt x="27382" y="1773"/>
                  </a:lnTo>
                  <a:lnTo>
                    <a:pt x="23838" y="3061"/>
                  </a:lnTo>
                  <a:lnTo>
                    <a:pt x="20456" y="4672"/>
                  </a:lnTo>
                  <a:lnTo>
                    <a:pt x="17234" y="6605"/>
                  </a:lnTo>
                  <a:lnTo>
                    <a:pt x="14174" y="8860"/>
                  </a:lnTo>
                  <a:lnTo>
                    <a:pt x="11436" y="11437"/>
                  </a:lnTo>
                  <a:lnTo>
                    <a:pt x="8859" y="14175"/>
                  </a:lnTo>
                  <a:lnTo>
                    <a:pt x="6604" y="17235"/>
                  </a:lnTo>
                  <a:lnTo>
                    <a:pt x="4671" y="20456"/>
                  </a:lnTo>
                  <a:lnTo>
                    <a:pt x="3060" y="23839"/>
                  </a:lnTo>
                  <a:lnTo>
                    <a:pt x="1772" y="27382"/>
                  </a:lnTo>
                  <a:lnTo>
                    <a:pt x="1289" y="29315"/>
                  </a:lnTo>
                  <a:lnTo>
                    <a:pt x="805" y="31248"/>
                  </a:lnTo>
                  <a:lnTo>
                    <a:pt x="483" y="33020"/>
                  </a:lnTo>
                  <a:lnTo>
                    <a:pt x="161" y="35114"/>
                  </a:lnTo>
                  <a:lnTo>
                    <a:pt x="0" y="37046"/>
                  </a:lnTo>
                  <a:lnTo>
                    <a:pt x="0" y="38979"/>
                  </a:lnTo>
                  <a:lnTo>
                    <a:pt x="0" y="41073"/>
                  </a:lnTo>
                  <a:lnTo>
                    <a:pt x="161" y="43006"/>
                  </a:lnTo>
                  <a:lnTo>
                    <a:pt x="483" y="44939"/>
                  </a:lnTo>
                  <a:lnTo>
                    <a:pt x="805" y="46872"/>
                  </a:lnTo>
                  <a:lnTo>
                    <a:pt x="1289" y="48804"/>
                  </a:lnTo>
                  <a:lnTo>
                    <a:pt x="1772" y="50576"/>
                  </a:lnTo>
                  <a:lnTo>
                    <a:pt x="3060" y="54281"/>
                  </a:lnTo>
                  <a:lnTo>
                    <a:pt x="4671" y="57663"/>
                  </a:lnTo>
                  <a:lnTo>
                    <a:pt x="6604" y="60885"/>
                  </a:lnTo>
                  <a:lnTo>
                    <a:pt x="8859" y="63945"/>
                  </a:lnTo>
                  <a:lnTo>
                    <a:pt x="11436" y="66683"/>
                  </a:lnTo>
                  <a:lnTo>
                    <a:pt x="14174" y="69099"/>
                  </a:lnTo>
                  <a:lnTo>
                    <a:pt x="17234" y="71354"/>
                  </a:lnTo>
                  <a:lnTo>
                    <a:pt x="20456" y="73448"/>
                  </a:lnTo>
                  <a:lnTo>
                    <a:pt x="23838" y="75059"/>
                  </a:lnTo>
                  <a:lnTo>
                    <a:pt x="27382" y="76347"/>
                  </a:lnTo>
                  <a:lnTo>
                    <a:pt x="29315" y="76830"/>
                  </a:lnTo>
                  <a:lnTo>
                    <a:pt x="31247" y="77314"/>
                  </a:lnTo>
                  <a:lnTo>
                    <a:pt x="33180" y="77636"/>
                  </a:lnTo>
                  <a:lnTo>
                    <a:pt x="35113" y="77958"/>
                  </a:lnTo>
                  <a:lnTo>
                    <a:pt x="37046" y="78119"/>
                  </a:lnTo>
                  <a:lnTo>
                    <a:pt x="41073" y="78119"/>
                  </a:lnTo>
                  <a:lnTo>
                    <a:pt x="43005" y="77958"/>
                  </a:lnTo>
                  <a:lnTo>
                    <a:pt x="44938" y="77636"/>
                  </a:lnTo>
                  <a:lnTo>
                    <a:pt x="46871" y="77314"/>
                  </a:lnTo>
                  <a:lnTo>
                    <a:pt x="48804" y="76830"/>
                  </a:lnTo>
                  <a:lnTo>
                    <a:pt x="50737" y="76347"/>
                  </a:lnTo>
                  <a:lnTo>
                    <a:pt x="54280" y="75059"/>
                  </a:lnTo>
                  <a:lnTo>
                    <a:pt x="57663" y="73448"/>
                  </a:lnTo>
                  <a:lnTo>
                    <a:pt x="60884" y="71354"/>
                  </a:lnTo>
                  <a:lnTo>
                    <a:pt x="63944" y="69099"/>
                  </a:lnTo>
                  <a:lnTo>
                    <a:pt x="66682" y="66683"/>
                  </a:lnTo>
                  <a:lnTo>
                    <a:pt x="69259" y="63945"/>
                  </a:lnTo>
                  <a:lnTo>
                    <a:pt x="71514" y="60885"/>
                  </a:lnTo>
                  <a:lnTo>
                    <a:pt x="73447" y="57663"/>
                  </a:lnTo>
                  <a:lnTo>
                    <a:pt x="75058" y="54281"/>
                  </a:lnTo>
                  <a:lnTo>
                    <a:pt x="76346" y="50576"/>
                  </a:lnTo>
                  <a:lnTo>
                    <a:pt x="76830" y="48804"/>
                  </a:lnTo>
                  <a:lnTo>
                    <a:pt x="77313" y="46872"/>
                  </a:lnTo>
                  <a:lnTo>
                    <a:pt x="77635" y="44939"/>
                  </a:lnTo>
                  <a:lnTo>
                    <a:pt x="77957" y="43006"/>
                  </a:lnTo>
                  <a:lnTo>
                    <a:pt x="78118" y="41073"/>
                  </a:lnTo>
                  <a:lnTo>
                    <a:pt x="78118" y="38979"/>
                  </a:lnTo>
                  <a:lnTo>
                    <a:pt x="78118" y="37046"/>
                  </a:lnTo>
                  <a:lnTo>
                    <a:pt x="77957" y="35114"/>
                  </a:lnTo>
                  <a:lnTo>
                    <a:pt x="77635" y="33020"/>
                  </a:lnTo>
                  <a:lnTo>
                    <a:pt x="77313" y="31248"/>
                  </a:lnTo>
                  <a:lnTo>
                    <a:pt x="76830" y="29315"/>
                  </a:lnTo>
                  <a:lnTo>
                    <a:pt x="76346" y="27382"/>
                  </a:lnTo>
                  <a:lnTo>
                    <a:pt x="75058" y="23839"/>
                  </a:lnTo>
                  <a:lnTo>
                    <a:pt x="73447" y="20456"/>
                  </a:lnTo>
                  <a:lnTo>
                    <a:pt x="71514" y="17235"/>
                  </a:lnTo>
                  <a:lnTo>
                    <a:pt x="69259" y="14175"/>
                  </a:lnTo>
                  <a:lnTo>
                    <a:pt x="66682" y="11437"/>
                  </a:lnTo>
                  <a:lnTo>
                    <a:pt x="63944" y="8860"/>
                  </a:lnTo>
                  <a:lnTo>
                    <a:pt x="60884" y="6605"/>
                  </a:lnTo>
                  <a:lnTo>
                    <a:pt x="57663" y="4672"/>
                  </a:lnTo>
                  <a:lnTo>
                    <a:pt x="54280" y="3061"/>
                  </a:lnTo>
                  <a:lnTo>
                    <a:pt x="50737" y="1773"/>
                  </a:lnTo>
                  <a:lnTo>
                    <a:pt x="48804" y="1289"/>
                  </a:lnTo>
                  <a:lnTo>
                    <a:pt x="46871" y="806"/>
                  </a:lnTo>
                  <a:lnTo>
                    <a:pt x="44938" y="484"/>
                  </a:lnTo>
                  <a:lnTo>
                    <a:pt x="43005" y="162"/>
                  </a:lnTo>
                  <a:lnTo>
                    <a:pt x="41073" y="1"/>
                  </a:lnTo>
                  <a:close/>
                </a:path>
              </a:pathLst>
            </a:custGeom>
            <a:solidFill>
              <a:srgbClr val="EB57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2E757990-0967-C045-B1E7-7C1F482D6466}"/>
              </a:ext>
            </a:extLst>
          </p:cNvPr>
          <p:cNvSpPr txBox="1"/>
          <p:nvPr/>
        </p:nvSpPr>
        <p:spPr>
          <a:xfrm>
            <a:off x="3707656" y="940595"/>
            <a:ext cx="63523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0" u="none" strike="noStrike" baseline="0" dirty="0">
                <a:latin typeface="ProximaNova-Light"/>
              </a:rPr>
              <a:t>subject + </a:t>
            </a:r>
            <a:r>
              <a:rPr lang="en-US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ProximaNova-Light"/>
              </a:rPr>
              <a:t>modal</a:t>
            </a:r>
            <a:r>
              <a:rPr lang="en-US" sz="2400" b="1" i="0" u="none" strike="noStrike" baseline="0" dirty="0">
                <a:latin typeface="ProximaNova-Light"/>
              </a:rPr>
              <a:t> + </a:t>
            </a:r>
            <a:r>
              <a:rPr lang="en-US" sz="2400" b="1" i="1" u="none" strike="noStrike" baseline="0" dirty="0">
                <a:solidFill>
                  <a:schemeClr val="accent3">
                    <a:lumMod val="75000"/>
                  </a:schemeClr>
                </a:solidFill>
                <a:latin typeface="ProximaNova-LightIt"/>
              </a:rPr>
              <a:t>have been </a:t>
            </a:r>
            <a:r>
              <a:rPr lang="en-US" sz="2400" b="1" i="0" u="none" strike="noStrike" baseline="0" dirty="0">
                <a:latin typeface="ProximaNova-Light"/>
              </a:rPr>
              <a:t>+ </a:t>
            </a:r>
            <a:r>
              <a:rPr lang="en-US" sz="24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ProximaNova-Light"/>
              </a:rPr>
              <a:t>past participle</a:t>
            </a:r>
            <a:r>
              <a:rPr lang="en-US" sz="2400" b="1" i="0" u="none" strike="noStrike" baseline="0" dirty="0">
                <a:latin typeface="ProximaNova-Light"/>
              </a:rPr>
              <a:t>.</a:t>
            </a:r>
            <a:endParaRPr lang="ar-SA" sz="2400" b="1" dirty="0"/>
          </a:p>
        </p:txBody>
      </p:sp>
      <p:sp>
        <p:nvSpPr>
          <p:cNvPr id="14" name="Google Shape;2995;p58">
            <a:extLst>
              <a:ext uri="{FF2B5EF4-FFF2-40B4-BE49-F238E27FC236}">
                <a16:creationId xmlns:a16="http://schemas.microsoft.com/office/drawing/2014/main" id="{D8124A6A-DDCA-D835-4098-604AC5BFFE7F}"/>
              </a:ext>
            </a:extLst>
          </p:cNvPr>
          <p:cNvSpPr txBox="1">
            <a:spLocks/>
          </p:cNvSpPr>
          <p:nvPr/>
        </p:nvSpPr>
        <p:spPr>
          <a:xfrm>
            <a:off x="2484544" y="668239"/>
            <a:ext cx="2370691" cy="88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Boogaloo"/>
              <a:buNone/>
              <a:defRPr sz="5333" b="0" i="0" u="none" strike="noStrike" cap="none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9pPr>
          </a:lstStyle>
          <a:p>
            <a:r>
              <a:rPr lang="en-US" sz="3200" kern="0" dirty="0"/>
              <a:t>Form</a:t>
            </a:r>
            <a:endParaRPr lang="en-US" kern="0" dirty="0"/>
          </a:p>
        </p:txBody>
      </p:sp>
      <p:sp>
        <p:nvSpPr>
          <p:cNvPr id="15" name="Google Shape;2995;p58">
            <a:extLst>
              <a:ext uri="{FF2B5EF4-FFF2-40B4-BE49-F238E27FC236}">
                <a16:creationId xmlns:a16="http://schemas.microsoft.com/office/drawing/2014/main" id="{8A7472C2-298F-1A3C-3CF0-A4E87C330128}"/>
              </a:ext>
            </a:extLst>
          </p:cNvPr>
          <p:cNvSpPr txBox="1">
            <a:spLocks/>
          </p:cNvSpPr>
          <p:nvPr/>
        </p:nvSpPr>
        <p:spPr>
          <a:xfrm>
            <a:off x="2339855" y="2729255"/>
            <a:ext cx="2370691" cy="88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Boogaloo"/>
              <a:buNone/>
              <a:defRPr sz="5333" b="0" i="0" u="none" strike="noStrike" cap="none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9pPr>
          </a:lstStyle>
          <a:p>
            <a:r>
              <a:rPr lang="en-US" sz="3200" kern="0" dirty="0"/>
              <a:t>Function</a:t>
            </a:r>
            <a:endParaRPr lang="en-US" kern="0" dirty="0"/>
          </a:p>
        </p:txBody>
      </p:sp>
      <p:sp>
        <p:nvSpPr>
          <p:cNvPr id="16" name="Google Shape;2073;p38">
            <a:extLst>
              <a:ext uri="{FF2B5EF4-FFF2-40B4-BE49-F238E27FC236}">
                <a16:creationId xmlns:a16="http://schemas.microsoft.com/office/drawing/2014/main" id="{D956911C-A007-2B02-FC2E-4B068DA448C2}"/>
              </a:ext>
            </a:extLst>
          </p:cNvPr>
          <p:cNvSpPr/>
          <p:nvPr/>
        </p:nvSpPr>
        <p:spPr>
          <a:xfrm>
            <a:off x="2157063" y="4319913"/>
            <a:ext cx="1916173" cy="1829625"/>
          </a:xfrm>
          <a:prstGeom prst="ellipse">
            <a:avLst/>
          </a:prstGeom>
          <a:solidFill>
            <a:srgbClr val="6DE8E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Examples</a:t>
            </a:r>
            <a:endParaRPr sz="1600" b="1" dirty="0"/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F3B92616-5D99-552B-C1EE-CAC37ED422FC}"/>
              </a:ext>
            </a:extLst>
          </p:cNvPr>
          <p:cNvSpPr txBox="1"/>
          <p:nvPr/>
        </p:nvSpPr>
        <p:spPr>
          <a:xfrm>
            <a:off x="4305302" y="4285080"/>
            <a:ext cx="635230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400" b="1" i="0" u="none" strike="noStrike" baseline="0" dirty="0">
                <a:latin typeface="ProximaNova-Light"/>
              </a:rPr>
              <a:t>The money </a:t>
            </a:r>
            <a:r>
              <a:rPr lang="en-US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ProximaNova-Bold"/>
              </a:rPr>
              <a:t>could</a:t>
            </a:r>
            <a:r>
              <a:rPr lang="en-US" sz="2400" b="1" i="0" u="none" strike="noStrike" baseline="0" dirty="0">
                <a:latin typeface="ProximaNova-Bold"/>
              </a:rPr>
              <a:t> </a:t>
            </a:r>
            <a:r>
              <a:rPr lang="en-US" sz="2400" b="1" i="0" u="none" strike="noStrike" baseline="0" dirty="0">
                <a:solidFill>
                  <a:schemeClr val="accent3">
                    <a:lumMod val="75000"/>
                  </a:schemeClr>
                </a:solidFill>
                <a:latin typeface="ProximaNova-Bold"/>
              </a:rPr>
              <a:t>have been </a:t>
            </a:r>
            <a:r>
              <a:rPr lang="en-US" sz="24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ProximaNova-Bold"/>
              </a:rPr>
              <a:t>given</a:t>
            </a:r>
            <a:r>
              <a:rPr lang="en-US" sz="2400" b="1" i="0" u="none" strike="noStrike" baseline="0" dirty="0">
                <a:latin typeface="ProximaNova-Bold"/>
              </a:rPr>
              <a:t> </a:t>
            </a:r>
          </a:p>
          <a:p>
            <a:pPr algn="l" rtl="0"/>
            <a:r>
              <a:rPr lang="en-US" sz="2400" b="1" i="0" u="none" strike="noStrike" baseline="0" dirty="0">
                <a:latin typeface="ProximaNova-Light"/>
              </a:rPr>
              <a:t>     to the poor.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endParaRPr lang="en-US" sz="2400" b="1" i="0" u="none" strike="noStrike" baseline="0" dirty="0">
              <a:latin typeface="ProximaNova-Light"/>
            </a:endParaRP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400" b="1" i="0" u="none" strike="noStrike" baseline="0" dirty="0">
                <a:latin typeface="ProximaNova-Light"/>
              </a:rPr>
              <a:t>The package </a:t>
            </a:r>
            <a:r>
              <a:rPr lang="en-US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ProximaNova-Bold"/>
              </a:rPr>
              <a:t>should</a:t>
            </a:r>
            <a:r>
              <a:rPr lang="en-US" sz="2400" b="1" i="0" u="none" strike="noStrike" baseline="0" dirty="0">
                <a:latin typeface="ProximaNova-Bold"/>
              </a:rPr>
              <a:t> </a:t>
            </a:r>
            <a:r>
              <a:rPr lang="en-US" sz="2400" b="1" i="0" u="none" strike="noStrike" baseline="0" dirty="0">
                <a:solidFill>
                  <a:schemeClr val="accent3">
                    <a:lumMod val="75000"/>
                  </a:schemeClr>
                </a:solidFill>
                <a:latin typeface="ProximaNova-Bold"/>
              </a:rPr>
              <a:t>have been </a:t>
            </a:r>
            <a:r>
              <a:rPr lang="en-US" sz="24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ProximaNova-Bold"/>
              </a:rPr>
              <a:t>sent</a:t>
            </a:r>
            <a:r>
              <a:rPr lang="en-US" sz="2400" b="1" i="0" u="none" strike="noStrike" baseline="0" dirty="0">
                <a:latin typeface="ProximaNova-Bold"/>
              </a:rPr>
              <a:t> </a:t>
            </a:r>
          </a:p>
          <a:p>
            <a:pPr algn="l" rtl="0"/>
            <a:r>
              <a:rPr lang="en-US" sz="2400" b="1" i="0" u="none" strike="noStrike" baseline="0" dirty="0">
                <a:latin typeface="ProximaNova-Light"/>
              </a:rPr>
              <a:t>      a week ago.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7" name="Google Shape;1837;p33"/>
          <p:cNvSpPr txBox="1">
            <a:spLocks noGrp="1"/>
          </p:cNvSpPr>
          <p:nvPr>
            <p:ph type="subTitle" idx="1"/>
          </p:nvPr>
        </p:nvSpPr>
        <p:spPr>
          <a:xfrm rot="21404835">
            <a:off x="3732000" y="1689578"/>
            <a:ext cx="4728000" cy="29320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indent="0"/>
            <a:r>
              <a:rPr lang="en-US" sz="6000" b="1" dirty="0"/>
              <a:t>Time to Practice!</a:t>
            </a:r>
            <a:endParaRPr sz="6000" b="1" dirty="0"/>
          </a:p>
        </p:txBody>
      </p:sp>
    </p:spTree>
    <p:extLst>
      <p:ext uri="{BB962C8B-B14F-4D97-AF65-F5344CB8AC3E}">
        <p14:creationId xmlns:p14="http://schemas.microsoft.com/office/powerpoint/2010/main" val="1602185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7" name="Google Shape;2537;p50"/>
          <p:cNvSpPr txBox="1">
            <a:spLocks noGrp="1"/>
          </p:cNvSpPr>
          <p:nvPr>
            <p:ph type="subTitle" idx="4294967295"/>
          </p:nvPr>
        </p:nvSpPr>
        <p:spPr>
          <a:xfrm>
            <a:off x="6825094" y="4254794"/>
            <a:ext cx="3100000" cy="1106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 algn="ctr">
              <a:spcAft>
                <a:spcPts val="2133"/>
              </a:spcAft>
              <a:buNone/>
            </a:pPr>
            <a:r>
              <a:rPr lang="en-US" sz="2133" dirty="0"/>
              <a:t>Passive Modals in the Past</a:t>
            </a:r>
            <a:endParaRPr sz="2133" dirty="0"/>
          </a:p>
        </p:txBody>
      </p:sp>
      <p:sp>
        <p:nvSpPr>
          <p:cNvPr id="2538" name="Google Shape;2538;p50"/>
          <p:cNvSpPr txBox="1">
            <a:spLocks noGrp="1"/>
          </p:cNvSpPr>
          <p:nvPr>
            <p:ph type="subTitle" idx="4294967295"/>
          </p:nvPr>
        </p:nvSpPr>
        <p:spPr>
          <a:xfrm>
            <a:off x="2548467" y="4054616"/>
            <a:ext cx="3100000" cy="1106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 algn="ctr">
              <a:spcBef>
                <a:spcPts val="2133"/>
              </a:spcBef>
              <a:spcAft>
                <a:spcPts val="2133"/>
              </a:spcAft>
              <a:buNone/>
            </a:pPr>
            <a:r>
              <a:rPr lang="en-US" sz="2133" dirty="0"/>
              <a:t>Modals in the past</a:t>
            </a:r>
            <a:endParaRPr sz="2133" dirty="0"/>
          </a:p>
        </p:txBody>
      </p:sp>
      <p:sp>
        <p:nvSpPr>
          <p:cNvPr id="2540" name="Google Shape;2540;p50"/>
          <p:cNvSpPr txBox="1">
            <a:spLocks noGrp="1"/>
          </p:cNvSpPr>
          <p:nvPr>
            <p:ph type="ctrTitle"/>
          </p:nvPr>
        </p:nvSpPr>
        <p:spPr>
          <a:xfrm>
            <a:off x="1703067" y="749667"/>
            <a:ext cx="8758800" cy="886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sz="4800" i="1" dirty="0"/>
              <a:t>Lesson Content</a:t>
            </a:r>
            <a:endParaRPr sz="4800" i="1" dirty="0"/>
          </a:p>
        </p:txBody>
      </p:sp>
      <p:sp>
        <p:nvSpPr>
          <p:cNvPr id="2542" name="Google Shape;2542;p50"/>
          <p:cNvSpPr/>
          <p:nvPr/>
        </p:nvSpPr>
        <p:spPr>
          <a:xfrm>
            <a:off x="3448488" y="2633216"/>
            <a:ext cx="1244400" cy="124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defTabSz="1219170" rtl="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543" name="Google Shape;2543;p50"/>
          <p:cNvSpPr/>
          <p:nvPr/>
        </p:nvSpPr>
        <p:spPr>
          <a:xfrm>
            <a:off x="7515433" y="2651833"/>
            <a:ext cx="1244400" cy="124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defTabSz="1219170" rtl="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544" name="Google Shape;2544;p50"/>
          <p:cNvSpPr txBox="1"/>
          <p:nvPr/>
        </p:nvSpPr>
        <p:spPr>
          <a:xfrm>
            <a:off x="5648467" y="2810216"/>
            <a:ext cx="868000" cy="8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 rtl="0">
              <a:buClr>
                <a:srgbClr val="000000"/>
              </a:buClr>
            </a:pPr>
            <a:r>
              <a:rPr lang="en" sz="8666" kern="0" dirty="0">
                <a:solidFill>
                  <a:srgbClr val="374272"/>
                </a:solidFill>
                <a:latin typeface="Rancho"/>
                <a:ea typeface="Rancho"/>
                <a:cs typeface="Rancho"/>
                <a:sym typeface="Rancho"/>
              </a:rPr>
              <a:t>+</a:t>
            </a:r>
            <a:endParaRPr sz="8666" kern="0" dirty="0">
              <a:solidFill>
                <a:srgbClr val="374272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2547" name="Google Shape;2547;p50"/>
          <p:cNvSpPr txBox="1"/>
          <p:nvPr/>
        </p:nvSpPr>
        <p:spPr>
          <a:xfrm>
            <a:off x="3563288" y="2810216"/>
            <a:ext cx="1014800" cy="78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 rtl="0">
              <a:buClr>
                <a:srgbClr val="000000"/>
              </a:buClr>
            </a:pPr>
            <a:r>
              <a:rPr lang="en" sz="6667" kern="0" dirty="0">
                <a:solidFill>
                  <a:srgbClr val="FFFFFF"/>
                </a:solidFill>
                <a:latin typeface="Boogaloo"/>
                <a:ea typeface="Boogaloo"/>
                <a:cs typeface="Boogaloo"/>
                <a:sym typeface="Boogaloo"/>
              </a:rPr>
              <a:t>1</a:t>
            </a:r>
            <a:endParaRPr sz="6667" kern="0" dirty="0">
              <a:solidFill>
                <a:srgbClr val="FFFFFF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2548" name="Google Shape;2548;p50"/>
          <p:cNvSpPr txBox="1"/>
          <p:nvPr/>
        </p:nvSpPr>
        <p:spPr>
          <a:xfrm>
            <a:off x="7646021" y="2880617"/>
            <a:ext cx="1014800" cy="78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 rtl="0">
              <a:buClr>
                <a:srgbClr val="000000"/>
              </a:buClr>
            </a:pPr>
            <a:r>
              <a:rPr lang="en" sz="6667" kern="0" dirty="0">
                <a:solidFill>
                  <a:srgbClr val="FFFFFF"/>
                </a:solidFill>
                <a:latin typeface="Boogaloo"/>
                <a:ea typeface="Boogaloo"/>
                <a:cs typeface="Boogaloo"/>
                <a:sym typeface="Boogaloo"/>
              </a:rPr>
              <a:t>2</a:t>
            </a:r>
            <a:endParaRPr sz="6667" kern="0" dirty="0">
              <a:solidFill>
                <a:srgbClr val="FFFFFF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>
            <a:extLst>
              <a:ext uri="{FF2B5EF4-FFF2-40B4-BE49-F238E27FC236}">
                <a16:creationId xmlns:a16="http://schemas.microsoft.com/office/drawing/2014/main" id="{731000A0-FED4-49C4-0343-730EA8C90CF8}"/>
              </a:ext>
            </a:extLst>
          </p:cNvPr>
          <p:cNvSpPr txBox="1"/>
          <p:nvPr/>
        </p:nvSpPr>
        <p:spPr>
          <a:xfrm>
            <a:off x="1676400" y="640507"/>
            <a:ext cx="88392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 rtl="0">
              <a:buAutoNum type="alphaUcPeriod"/>
            </a:pPr>
            <a:r>
              <a:rPr lang="en-US" sz="2400" b="1" i="0" u="sng" strike="noStrike" baseline="0" dirty="0">
                <a:solidFill>
                  <a:srgbClr val="000000"/>
                </a:solidFill>
                <a:latin typeface="ProximaNova-Light"/>
              </a:rPr>
              <a:t>Circle the correct modal in the past to complete each sentence.</a:t>
            </a:r>
          </a:p>
          <a:p>
            <a:pPr algn="l" rtl="0"/>
            <a:endParaRPr lang="en-US" sz="2400" i="0" u="none" strike="noStrike" baseline="0" dirty="0">
              <a:solidFill>
                <a:srgbClr val="000000"/>
              </a:solidFill>
              <a:latin typeface="ProximaNova-Light"/>
            </a:endParaRPr>
          </a:p>
          <a:p>
            <a:pPr algn="l" rtl="0"/>
            <a:r>
              <a:rPr lang="en-US" sz="2400" i="0" u="none" strike="noStrike" baseline="0" dirty="0">
                <a:solidFill>
                  <a:srgbClr val="000000"/>
                </a:solidFill>
                <a:latin typeface="ProximaNova-Light"/>
              </a:rPr>
              <a:t>1. I have a sore throat. I (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ProximaNova-Light"/>
              </a:rPr>
              <a:t>should have </a:t>
            </a:r>
            <a:r>
              <a:rPr lang="en-US" sz="2400" i="0" u="none" strike="noStrike" baseline="0" dirty="0">
                <a:solidFill>
                  <a:srgbClr val="000000"/>
                </a:solidFill>
                <a:latin typeface="ProximaNova-Light"/>
              </a:rPr>
              <a:t>/ </a:t>
            </a:r>
            <a:r>
              <a:rPr lang="en-US" sz="2400" b="1" dirty="0">
                <a:solidFill>
                  <a:srgbClr val="000000"/>
                </a:solidFill>
                <a:latin typeface="ProximaNova-Light"/>
              </a:rPr>
              <a:t>may have</a:t>
            </a:r>
            <a:r>
              <a:rPr lang="en-US" sz="2400" i="0" u="none" strike="noStrike" baseline="0" dirty="0">
                <a:solidFill>
                  <a:srgbClr val="000000"/>
                </a:solidFill>
                <a:latin typeface="ProximaNova-Light"/>
              </a:rPr>
              <a:t>) caught your cold.</a:t>
            </a:r>
            <a:endParaRPr lang="en-US" sz="2400" dirty="0">
              <a:solidFill>
                <a:srgbClr val="000000"/>
              </a:solidFill>
              <a:latin typeface="ProximaNova-Light"/>
            </a:endParaRPr>
          </a:p>
          <a:p>
            <a:pPr marL="457200" indent="-457200" algn="l">
              <a:buAutoNum type="arabicPeriod"/>
            </a:pPr>
            <a:endParaRPr lang="en-US" sz="2400" i="0" u="none" strike="noStrike" baseline="0" dirty="0">
              <a:solidFill>
                <a:srgbClr val="000000"/>
              </a:solidFill>
              <a:latin typeface="ProximaNova-Light"/>
            </a:endParaRPr>
          </a:p>
          <a:p>
            <a:pPr algn="l"/>
            <a:r>
              <a:rPr lang="en-US" sz="2400" i="0" u="none" strike="noStrike" baseline="0" dirty="0">
                <a:solidFill>
                  <a:srgbClr val="000000"/>
                </a:solidFill>
                <a:latin typeface="ProximaNova-Bold"/>
              </a:rPr>
              <a:t>2. </a:t>
            </a:r>
            <a:r>
              <a:rPr lang="en-US" sz="2400" i="0" u="none" strike="noStrike" baseline="0" dirty="0">
                <a:solidFill>
                  <a:srgbClr val="000000"/>
                </a:solidFill>
                <a:latin typeface="ProximaNova-Light"/>
              </a:rPr>
              <a:t>He (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ProximaNova-Light"/>
              </a:rPr>
              <a:t>wasn’t supposed to </a:t>
            </a:r>
            <a:r>
              <a:rPr lang="en-US" sz="2400" i="0" u="none" strike="noStrike" baseline="0" dirty="0">
                <a:solidFill>
                  <a:srgbClr val="000000"/>
                </a:solidFill>
                <a:latin typeface="ProximaNova-Light"/>
              </a:rPr>
              <a:t>/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ProximaNova-Light"/>
              </a:rPr>
              <a:t>shouldn’t have</a:t>
            </a:r>
            <a:r>
              <a:rPr lang="en-US" sz="2400" i="0" u="none" strike="noStrike" baseline="0" dirty="0">
                <a:solidFill>
                  <a:srgbClr val="000000"/>
                </a:solidFill>
                <a:latin typeface="ProximaNova-Light"/>
              </a:rPr>
              <a:t>) know about the business deal, but he found out by accident.</a:t>
            </a:r>
          </a:p>
          <a:p>
            <a:pPr algn="l"/>
            <a:endParaRPr lang="en-US" sz="2400" i="0" u="none" strike="noStrike" baseline="0" dirty="0">
              <a:solidFill>
                <a:srgbClr val="000000"/>
              </a:solidFill>
              <a:latin typeface="ProximaNova-Light"/>
            </a:endParaRPr>
          </a:p>
          <a:p>
            <a:pPr algn="l"/>
            <a:r>
              <a:rPr lang="en-US" sz="2400" i="0" u="none" strike="noStrike" baseline="0" dirty="0">
                <a:solidFill>
                  <a:srgbClr val="000000"/>
                </a:solidFill>
                <a:latin typeface="ProximaNova-Bold"/>
              </a:rPr>
              <a:t>3. </a:t>
            </a:r>
            <a:r>
              <a:rPr lang="en-US" sz="2400" i="0" u="none" strike="noStrike" baseline="0" dirty="0">
                <a:solidFill>
                  <a:srgbClr val="000000"/>
                </a:solidFill>
                <a:latin typeface="ProximaNova-Light"/>
              </a:rPr>
              <a:t>You have a big smile on your face in all the vacation pictures. You (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ProximaNova-Light"/>
              </a:rPr>
              <a:t>should have </a:t>
            </a:r>
            <a:r>
              <a:rPr lang="en-US" sz="2400" i="0" u="none" strike="noStrike" baseline="0" dirty="0">
                <a:solidFill>
                  <a:srgbClr val="000000"/>
                </a:solidFill>
                <a:latin typeface="ProximaNova-Light"/>
              </a:rPr>
              <a:t>/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ProximaNova-Light"/>
              </a:rPr>
              <a:t>must have</a:t>
            </a:r>
            <a:r>
              <a:rPr lang="en-US" sz="2400" i="0" u="none" strike="noStrike" baseline="0" dirty="0">
                <a:solidFill>
                  <a:srgbClr val="000000"/>
                </a:solidFill>
                <a:latin typeface="ProximaNova-Light"/>
              </a:rPr>
              <a:t>) had a great time.</a:t>
            </a:r>
          </a:p>
          <a:p>
            <a:pPr algn="l"/>
            <a:endParaRPr lang="en-US" sz="2400" i="0" u="none" strike="noStrike" baseline="0" dirty="0">
              <a:solidFill>
                <a:srgbClr val="000000"/>
              </a:solidFill>
              <a:latin typeface="ProximaNova-Light"/>
            </a:endParaRPr>
          </a:p>
          <a:p>
            <a:pPr algn="l"/>
            <a:r>
              <a:rPr lang="en-US" sz="2400" i="0" u="none" strike="noStrike" baseline="0" dirty="0">
                <a:solidFill>
                  <a:srgbClr val="000000"/>
                </a:solidFill>
                <a:latin typeface="ProximaNova-Bold"/>
              </a:rPr>
              <a:t>4. </a:t>
            </a:r>
            <a:r>
              <a:rPr lang="en-US" sz="2400" i="0" u="none" strike="noStrike" baseline="0" dirty="0">
                <a:solidFill>
                  <a:srgbClr val="000000"/>
                </a:solidFill>
                <a:latin typeface="ProximaNova-Light"/>
              </a:rPr>
              <a:t>I don’t know where she is, but she was very tired. She (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ProximaNova-Light"/>
              </a:rPr>
              <a:t>should have </a:t>
            </a:r>
            <a:r>
              <a:rPr lang="en-US" sz="2400" i="0" u="none" strike="noStrike" baseline="0" dirty="0">
                <a:solidFill>
                  <a:srgbClr val="000000"/>
                </a:solidFill>
                <a:latin typeface="ProximaNova-Light"/>
              </a:rPr>
              <a:t>/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ProximaNova-Light"/>
              </a:rPr>
              <a:t>may have</a:t>
            </a:r>
            <a:r>
              <a:rPr lang="en-US" sz="2400" i="0" u="none" strike="noStrike" baseline="0" dirty="0">
                <a:solidFill>
                  <a:srgbClr val="000000"/>
                </a:solidFill>
                <a:latin typeface="ProximaNova-Light"/>
              </a:rPr>
              <a:t>) gone to bed.</a:t>
            </a:r>
          </a:p>
        </p:txBody>
      </p:sp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FD478D19-1880-3427-B286-C7BB5BA70FC0}"/>
              </a:ext>
            </a:extLst>
          </p:cNvPr>
          <p:cNvCxnSpPr/>
          <p:nvPr/>
        </p:nvCxnSpPr>
        <p:spPr>
          <a:xfrm>
            <a:off x="6622473" y="1814945"/>
            <a:ext cx="1149927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781E1AB0-145A-5E12-4C7B-1F2CDE099C38}"/>
              </a:ext>
            </a:extLst>
          </p:cNvPr>
          <p:cNvCxnSpPr>
            <a:cxnSpLocks/>
          </p:cNvCxnSpPr>
          <p:nvPr/>
        </p:nvCxnSpPr>
        <p:spPr>
          <a:xfrm>
            <a:off x="2618510" y="2521526"/>
            <a:ext cx="2355272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>
            <a:extLst>
              <a:ext uri="{FF2B5EF4-FFF2-40B4-BE49-F238E27FC236}">
                <a16:creationId xmlns:a16="http://schemas.microsoft.com/office/drawing/2014/main" id="{D2F34591-DA94-F550-A81F-99010B8F6E80}"/>
              </a:ext>
            </a:extLst>
          </p:cNvPr>
          <p:cNvCxnSpPr>
            <a:cxnSpLocks/>
          </p:cNvCxnSpPr>
          <p:nvPr/>
        </p:nvCxnSpPr>
        <p:spPr>
          <a:xfrm>
            <a:off x="3629891" y="3990109"/>
            <a:ext cx="1343891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مستقيم 11">
            <a:extLst>
              <a:ext uri="{FF2B5EF4-FFF2-40B4-BE49-F238E27FC236}">
                <a16:creationId xmlns:a16="http://schemas.microsoft.com/office/drawing/2014/main" id="{0A65AEFD-1A22-E9AB-A25B-6A96C210D934}"/>
              </a:ext>
            </a:extLst>
          </p:cNvPr>
          <p:cNvCxnSpPr>
            <a:cxnSpLocks/>
          </p:cNvCxnSpPr>
          <p:nvPr/>
        </p:nvCxnSpPr>
        <p:spPr>
          <a:xfrm>
            <a:off x="1884219" y="5067840"/>
            <a:ext cx="1239982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>
            <a:extLst>
              <a:ext uri="{FF2B5EF4-FFF2-40B4-BE49-F238E27FC236}">
                <a16:creationId xmlns:a16="http://schemas.microsoft.com/office/drawing/2014/main" id="{731000A0-FED4-49C4-0343-730EA8C90CF8}"/>
              </a:ext>
            </a:extLst>
          </p:cNvPr>
          <p:cNvSpPr txBox="1"/>
          <p:nvPr/>
        </p:nvSpPr>
        <p:spPr>
          <a:xfrm>
            <a:off x="1676400" y="640507"/>
            <a:ext cx="8839200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 rtl="0">
              <a:buAutoNum type="alphaUcPeriod"/>
            </a:pPr>
            <a:r>
              <a:rPr lang="en-US" sz="2400" b="1" i="0" u="sng" strike="noStrike" baseline="0" dirty="0">
                <a:solidFill>
                  <a:srgbClr val="000000"/>
                </a:solidFill>
                <a:latin typeface="ProximaNova-Light"/>
              </a:rPr>
              <a:t>Circle the correct modal in the past to complete each sentence.</a:t>
            </a:r>
          </a:p>
          <a:p>
            <a:pPr algn="l" rtl="0"/>
            <a:endParaRPr lang="en-US" sz="2400" b="1" i="0" u="sng" strike="noStrike" baseline="0" dirty="0">
              <a:solidFill>
                <a:srgbClr val="000000"/>
              </a:solidFill>
              <a:latin typeface="ProximaNova-Light"/>
            </a:endParaRPr>
          </a:p>
          <a:p>
            <a:pPr algn="l" rtl="0"/>
            <a:endParaRPr lang="en-US" sz="2400" i="0" u="none" strike="noStrike" baseline="0" dirty="0">
              <a:solidFill>
                <a:srgbClr val="000000"/>
              </a:solidFill>
              <a:latin typeface="ProximaNova-Light"/>
            </a:endParaRPr>
          </a:p>
          <a:p>
            <a:pPr algn="l"/>
            <a:r>
              <a:rPr lang="en-US" b="1" dirty="0"/>
              <a:t>5</a:t>
            </a:r>
            <a:r>
              <a:rPr lang="en-US" sz="2000" b="1" dirty="0"/>
              <a:t>. </a:t>
            </a:r>
            <a:r>
              <a:rPr lang="en-US" sz="2000" dirty="0"/>
              <a:t>I (</a:t>
            </a:r>
            <a:r>
              <a:rPr lang="en-US" sz="2000" b="1" dirty="0"/>
              <a:t>must have </a:t>
            </a:r>
            <a:r>
              <a:rPr lang="en-US" sz="2000" dirty="0"/>
              <a:t>/ </a:t>
            </a:r>
            <a:r>
              <a:rPr lang="en-US" sz="2000" b="1" dirty="0"/>
              <a:t>should have</a:t>
            </a:r>
            <a:r>
              <a:rPr lang="en-US" sz="2000" dirty="0"/>
              <a:t>) paid more attention in English class. Now I’m completely confused about the grammar.</a:t>
            </a:r>
          </a:p>
          <a:p>
            <a:pPr algn="l"/>
            <a:endParaRPr lang="en-US" sz="2000" dirty="0"/>
          </a:p>
          <a:p>
            <a:pPr algn="l"/>
            <a:r>
              <a:rPr lang="en-US" sz="2000" b="1" dirty="0"/>
              <a:t>6. </a:t>
            </a:r>
            <a:r>
              <a:rPr lang="en-US" sz="2000" dirty="0"/>
              <a:t>I (</a:t>
            </a:r>
            <a:r>
              <a:rPr lang="en-US" sz="2000" b="1" dirty="0"/>
              <a:t>must have </a:t>
            </a:r>
            <a:r>
              <a:rPr lang="en-US" sz="2000" dirty="0"/>
              <a:t>/ </a:t>
            </a:r>
            <a:r>
              <a:rPr lang="en-US" sz="2000" b="1" dirty="0"/>
              <a:t>shouldn’t have</a:t>
            </a:r>
            <a:r>
              <a:rPr lang="en-US" sz="2000" dirty="0"/>
              <a:t>) ordered that new laptop. It was way too expensive.</a:t>
            </a:r>
          </a:p>
          <a:p>
            <a:pPr algn="l"/>
            <a:endParaRPr lang="en-US" sz="2000" dirty="0"/>
          </a:p>
          <a:p>
            <a:pPr algn="l"/>
            <a:r>
              <a:rPr lang="en-US" sz="2000" b="1" dirty="0"/>
              <a:t>7. </a:t>
            </a:r>
            <a:r>
              <a:rPr lang="en-US" sz="2000" dirty="0"/>
              <a:t>Did you get the package? It (</a:t>
            </a:r>
            <a:r>
              <a:rPr lang="en-US" sz="2000" b="1" dirty="0"/>
              <a:t>was supposed to </a:t>
            </a:r>
            <a:r>
              <a:rPr lang="en-US" sz="2000" dirty="0"/>
              <a:t>/ </a:t>
            </a:r>
            <a:r>
              <a:rPr lang="en-US" sz="2000" b="1" dirty="0"/>
              <a:t>must have</a:t>
            </a:r>
            <a:r>
              <a:rPr lang="en-US" sz="2000" dirty="0"/>
              <a:t>) arrive by today.</a:t>
            </a:r>
          </a:p>
          <a:p>
            <a:pPr algn="l"/>
            <a:endParaRPr lang="en-US" sz="2000" dirty="0"/>
          </a:p>
          <a:p>
            <a:pPr algn="l"/>
            <a:r>
              <a:rPr lang="en-US" sz="2000" b="1" dirty="0"/>
              <a:t>8. </a:t>
            </a:r>
            <a:r>
              <a:rPr lang="en-US" sz="2000" dirty="0"/>
              <a:t>You (</a:t>
            </a:r>
            <a:r>
              <a:rPr lang="en-US" sz="2000" b="1" dirty="0"/>
              <a:t>may not have </a:t>
            </a:r>
            <a:r>
              <a:rPr lang="en-US" sz="2000" dirty="0"/>
              <a:t>/ </a:t>
            </a:r>
            <a:r>
              <a:rPr lang="en-US" sz="2000" b="1" dirty="0"/>
              <a:t>should not have</a:t>
            </a:r>
            <a:r>
              <a:rPr lang="en-US" sz="2000" dirty="0"/>
              <a:t>) said that. Now you’ve hurt your friend’s feelings.</a:t>
            </a:r>
            <a:endParaRPr lang="en-US" sz="2800" i="0" u="none" strike="noStrike" baseline="0" dirty="0">
              <a:solidFill>
                <a:srgbClr val="000000"/>
              </a:solidFill>
              <a:latin typeface="ProximaNova-Light"/>
            </a:endParaRPr>
          </a:p>
        </p:txBody>
      </p:sp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FD478D19-1880-3427-B286-C7BB5BA70FC0}"/>
              </a:ext>
            </a:extLst>
          </p:cNvPr>
          <p:cNvCxnSpPr>
            <a:cxnSpLocks/>
          </p:cNvCxnSpPr>
          <p:nvPr/>
        </p:nvCxnSpPr>
        <p:spPr>
          <a:xfrm>
            <a:off x="3699163" y="2078181"/>
            <a:ext cx="1482437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781E1AB0-145A-5E12-4C7B-1F2CDE099C38}"/>
              </a:ext>
            </a:extLst>
          </p:cNvPr>
          <p:cNvCxnSpPr>
            <a:cxnSpLocks/>
          </p:cNvCxnSpPr>
          <p:nvPr/>
        </p:nvCxnSpPr>
        <p:spPr>
          <a:xfrm>
            <a:off x="3699163" y="3034144"/>
            <a:ext cx="1842655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>
            <a:extLst>
              <a:ext uri="{FF2B5EF4-FFF2-40B4-BE49-F238E27FC236}">
                <a16:creationId xmlns:a16="http://schemas.microsoft.com/office/drawing/2014/main" id="{D2F34591-DA94-F550-A81F-99010B8F6E80}"/>
              </a:ext>
            </a:extLst>
          </p:cNvPr>
          <p:cNvCxnSpPr>
            <a:cxnSpLocks/>
          </p:cNvCxnSpPr>
          <p:nvPr/>
        </p:nvCxnSpPr>
        <p:spPr>
          <a:xfrm>
            <a:off x="5424054" y="3990107"/>
            <a:ext cx="1877291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مستقيم 11">
            <a:extLst>
              <a:ext uri="{FF2B5EF4-FFF2-40B4-BE49-F238E27FC236}">
                <a16:creationId xmlns:a16="http://schemas.microsoft.com/office/drawing/2014/main" id="{0A65AEFD-1A22-E9AB-A25B-6A96C210D934}"/>
              </a:ext>
            </a:extLst>
          </p:cNvPr>
          <p:cNvCxnSpPr>
            <a:cxnSpLocks/>
          </p:cNvCxnSpPr>
          <p:nvPr/>
        </p:nvCxnSpPr>
        <p:spPr>
          <a:xfrm>
            <a:off x="4525240" y="4860020"/>
            <a:ext cx="1797627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3456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B3FA0B33-8A4D-94B4-EF77-9F5D5553A3F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159" t="37368" r="26932" b="22613"/>
          <a:stretch/>
        </p:blipFill>
        <p:spPr>
          <a:xfrm>
            <a:off x="320194" y="734292"/>
            <a:ext cx="11551612" cy="5105399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5C4522B6-22DF-5DCD-E6D9-EE06F2B3DCF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7955" t="16347" r="54886" b="64654"/>
          <a:stretch/>
        </p:blipFill>
        <p:spPr>
          <a:xfrm>
            <a:off x="4142509" y="584588"/>
            <a:ext cx="7232073" cy="2844412"/>
          </a:xfrm>
          <a:prstGeom prst="rect">
            <a:avLst/>
          </a:prstGeom>
          <a:ln w="38100" cap="sq">
            <a:solidFill>
              <a:schemeClr val="accent1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7" name="Google Shape;1837;p33"/>
          <p:cNvSpPr txBox="1">
            <a:spLocks noGrp="1"/>
          </p:cNvSpPr>
          <p:nvPr>
            <p:ph type="subTitle" idx="1"/>
          </p:nvPr>
        </p:nvSpPr>
        <p:spPr>
          <a:xfrm rot="21404835">
            <a:off x="3732000" y="1689578"/>
            <a:ext cx="4728000" cy="29320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indent="0"/>
            <a:r>
              <a:rPr lang="en-US" sz="6000" b="1" dirty="0"/>
              <a:t>Exit Ticket!</a:t>
            </a:r>
            <a:endParaRPr sz="6000" b="1" dirty="0"/>
          </a:p>
        </p:txBody>
      </p:sp>
    </p:spTree>
    <p:extLst>
      <p:ext uri="{BB962C8B-B14F-4D97-AF65-F5344CB8AC3E}">
        <p14:creationId xmlns:p14="http://schemas.microsoft.com/office/powerpoint/2010/main" val="18134300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" name="Google Shape;2263;p44"/>
          <p:cNvSpPr txBox="1">
            <a:spLocks noGrp="1"/>
          </p:cNvSpPr>
          <p:nvPr>
            <p:ph type="subTitle" idx="1"/>
          </p:nvPr>
        </p:nvSpPr>
        <p:spPr>
          <a:xfrm>
            <a:off x="4604400" y="2503167"/>
            <a:ext cx="2983200" cy="14116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indent="0"/>
            <a:r>
              <a:rPr lang="en-US" b="1" dirty="0"/>
              <a:t>Three thing you fully understood.</a:t>
            </a:r>
            <a:endParaRPr b="1" dirty="0"/>
          </a:p>
        </p:txBody>
      </p:sp>
      <p:sp>
        <p:nvSpPr>
          <p:cNvPr id="2264" name="Google Shape;2264;p44"/>
          <p:cNvSpPr txBox="1">
            <a:spLocks noGrp="1"/>
          </p:cNvSpPr>
          <p:nvPr>
            <p:ph type="subTitle" idx="3"/>
          </p:nvPr>
        </p:nvSpPr>
        <p:spPr>
          <a:xfrm>
            <a:off x="4604400" y="4726867"/>
            <a:ext cx="2983200" cy="14116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indent="0"/>
            <a:r>
              <a:rPr lang="en-US" b="1" dirty="0"/>
              <a:t>One thing you didn’t fully understand.</a:t>
            </a:r>
            <a:endParaRPr b="1" dirty="0"/>
          </a:p>
        </p:txBody>
      </p:sp>
      <p:sp>
        <p:nvSpPr>
          <p:cNvPr id="2265" name="Google Shape;2265;p44"/>
          <p:cNvSpPr txBox="1">
            <a:spLocks noGrp="1"/>
          </p:cNvSpPr>
          <p:nvPr>
            <p:ph type="ctrTitle"/>
          </p:nvPr>
        </p:nvSpPr>
        <p:spPr>
          <a:xfrm>
            <a:off x="4604400" y="2073300"/>
            <a:ext cx="2983200" cy="3652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dirty="0"/>
              <a:t>Write</a:t>
            </a:r>
            <a:endParaRPr dirty="0"/>
          </a:p>
        </p:txBody>
      </p:sp>
      <p:sp>
        <p:nvSpPr>
          <p:cNvPr id="2266" name="Google Shape;2266;p44"/>
          <p:cNvSpPr txBox="1">
            <a:spLocks noGrp="1"/>
          </p:cNvSpPr>
          <p:nvPr>
            <p:ph type="ctrTitle" idx="2"/>
          </p:nvPr>
        </p:nvSpPr>
        <p:spPr>
          <a:xfrm>
            <a:off x="4604400" y="4303933"/>
            <a:ext cx="2983200" cy="3652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dirty="0"/>
              <a:t>Write</a:t>
            </a:r>
            <a:endParaRPr dirty="0"/>
          </a:p>
        </p:txBody>
      </p:sp>
      <p:grpSp>
        <p:nvGrpSpPr>
          <p:cNvPr id="2268" name="Google Shape;2268;p44"/>
          <p:cNvGrpSpPr/>
          <p:nvPr/>
        </p:nvGrpSpPr>
        <p:grpSpPr>
          <a:xfrm>
            <a:off x="8015534" y="2799487"/>
            <a:ext cx="3223292" cy="3562352"/>
            <a:chOff x="5880175" y="2099615"/>
            <a:chExt cx="2417469" cy="2671764"/>
          </a:xfrm>
        </p:grpSpPr>
        <p:grpSp>
          <p:nvGrpSpPr>
            <p:cNvPr id="2269" name="Google Shape;2269;p44"/>
            <p:cNvGrpSpPr/>
            <p:nvPr/>
          </p:nvGrpSpPr>
          <p:grpSpPr>
            <a:xfrm>
              <a:off x="5880175" y="2099615"/>
              <a:ext cx="2417469" cy="2671764"/>
              <a:chOff x="2365450" y="-59209"/>
              <a:chExt cx="4413051" cy="4877261"/>
            </a:xfrm>
          </p:grpSpPr>
          <p:sp>
            <p:nvSpPr>
              <p:cNvPr id="2270" name="Google Shape;2270;p44"/>
              <p:cNvSpPr/>
              <p:nvPr/>
            </p:nvSpPr>
            <p:spPr>
              <a:xfrm>
                <a:off x="2365450" y="735897"/>
                <a:ext cx="4320359" cy="4082155"/>
              </a:xfrm>
              <a:custGeom>
                <a:avLst/>
                <a:gdLst/>
                <a:ahLst/>
                <a:cxnLst/>
                <a:rect l="l" t="t" r="r" b="b"/>
                <a:pathLst>
                  <a:path w="47822" h="47183" extrusionOk="0">
                    <a:moveTo>
                      <a:pt x="1" y="1"/>
                    </a:moveTo>
                    <a:lnTo>
                      <a:pt x="252" y="47183"/>
                    </a:lnTo>
                    <a:lnTo>
                      <a:pt x="47822" y="44948"/>
                    </a:lnTo>
                    <a:lnTo>
                      <a:pt x="47776" y="43192"/>
                    </a:lnTo>
                    <a:lnTo>
                      <a:pt x="2806" y="45085"/>
                    </a:lnTo>
                    <a:lnTo>
                      <a:pt x="2737" y="45085"/>
                    </a:lnTo>
                    <a:lnTo>
                      <a:pt x="2715" y="45062"/>
                    </a:lnTo>
                    <a:lnTo>
                      <a:pt x="2669" y="45017"/>
                    </a:lnTo>
                    <a:lnTo>
                      <a:pt x="2669" y="44948"/>
                    </a:lnTo>
                    <a:lnTo>
                      <a:pt x="525" y="1"/>
                    </a:lnTo>
                    <a:close/>
                  </a:path>
                </a:pathLst>
              </a:custGeom>
              <a:solidFill>
                <a:srgbClr val="000000">
                  <a:alpha val="3184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71" name="Google Shape;2271;p44"/>
              <p:cNvSpPr/>
              <p:nvPr/>
            </p:nvSpPr>
            <p:spPr>
              <a:xfrm>
                <a:off x="2421101" y="518908"/>
                <a:ext cx="4345113" cy="4105861"/>
              </a:xfrm>
              <a:custGeom>
                <a:avLst/>
                <a:gdLst/>
                <a:ahLst/>
                <a:cxnLst/>
                <a:rect l="l" t="t" r="r" b="b"/>
                <a:pathLst>
                  <a:path w="48096" h="47457" extrusionOk="0">
                    <a:moveTo>
                      <a:pt x="34230" y="0"/>
                    </a:moveTo>
                    <a:lnTo>
                      <a:pt x="1" y="1551"/>
                    </a:lnTo>
                    <a:lnTo>
                      <a:pt x="2190" y="47456"/>
                    </a:lnTo>
                    <a:lnTo>
                      <a:pt x="48095" y="45518"/>
                    </a:lnTo>
                    <a:lnTo>
                      <a:pt x="46750" y="9259"/>
                    </a:lnTo>
                    <a:lnTo>
                      <a:pt x="37651" y="1209"/>
                    </a:lnTo>
                    <a:lnTo>
                      <a:pt x="37286" y="935"/>
                    </a:lnTo>
                    <a:lnTo>
                      <a:pt x="36898" y="661"/>
                    </a:lnTo>
                    <a:lnTo>
                      <a:pt x="36488" y="456"/>
                    </a:lnTo>
                    <a:lnTo>
                      <a:pt x="36077" y="274"/>
                    </a:lnTo>
                    <a:lnTo>
                      <a:pt x="35621" y="160"/>
                    </a:lnTo>
                    <a:lnTo>
                      <a:pt x="35165" y="69"/>
                    </a:lnTo>
                    <a:lnTo>
                      <a:pt x="34709" y="23"/>
                    </a:lnTo>
                    <a:lnTo>
                      <a:pt x="34230" y="0"/>
                    </a:lnTo>
                    <a:close/>
                  </a:path>
                </a:pathLst>
              </a:custGeom>
              <a:solidFill>
                <a:srgbClr val="70CC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72" name="Google Shape;2272;p44"/>
              <p:cNvSpPr/>
              <p:nvPr/>
            </p:nvSpPr>
            <p:spPr>
              <a:xfrm>
                <a:off x="2421101" y="518908"/>
                <a:ext cx="4345113" cy="4105861"/>
              </a:xfrm>
              <a:custGeom>
                <a:avLst/>
                <a:gdLst/>
                <a:ahLst/>
                <a:cxnLst/>
                <a:rect l="l" t="t" r="r" b="b"/>
                <a:pathLst>
                  <a:path w="48096" h="47457" fill="none" extrusionOk="0">
                    <a:moveTo>
                      <a:pt x="1" y="1551"/>
                    </a:moveTo>
                    <a:lnTo>
                      <a:pt x="2190" y="47456"/>
                    </a:lnTo>
                    <a:lnTo>
                      <a:pt x="48095" y="45518"/>
                    </a:lnTo>
                    <a:lnTo>
                      <a:pt x="46750" y="9259"/>
                    </a:lnTo>
                    <a:lnTo>
                      <a:pt x="37651" y="1209"/>
                    </a:lnTo>
                    <a:lnTo>
                      <a:pt x="37651" y="1209"/>
                    </a:lnTo>
                    <a:lnTo>
                      <a:pt x="37286" y="935"/>
                    </a:lnTo>
                    <a:lnTo>
                      <a:pt x="36898" y="661"/>
                    </a:lnTo>
                    <a:lnTo>
                      <a:pt x="36488" y="456"/>
                    </a:lnTo>
                    <a:lnTo>
                      <a:pt x="36077" y="274"/>
                    </a:lnTo>
                    <a:lnTo>
                      <a:pt x="35621" y="160"/>
                    </a:lnTo>
                    <a:lnTo>
                      <a:pt x="35165" y="69"/>
                    </a:lnTo>
                    <a:lnTo>
                      <a:pt x="34709" y="23"/>
                    </a:lnTo>
                    <a:lnTo>
                      <a:pt x="34230" y="0"/>
                    </a:lnTo>
                    <a:lnTo>
                      <a:pt x="1" y="155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73" name="Google Shape;2273;p44"/>
              <p:cNvSpPr/>
              <p:nvPr/>
            </p:nvSpPr>
            <p:spPr>
              <a:xfrm>
                <a:off x="3395629" y="528771"/>
                <a:ext cx="1633754" cy="94737"/>
              </a:xfrm>
              <a:custGeom>
                <a:avLst/>
                <a:gdLst/>
                <a:ahLst/>
                <a:cxnLst/>
                <a:rect l="l" t="t" r="r" b="b"/>
                <a:pathLst>
                  <a:path w="18084" h="1095" extrusionOk="0">
                    <a:moveTo>
                      <a:pt x="17924" y="0"/>
                    </a:moveTo>
                    <a:lnTo>
                      <a:pt x="137" y="798"/>
                    </a:lnTo>
                    <a:lnTo>
                      <a:pt x="91" y="821"/>
                    </a:lnTo>
                    <a:lnTo>
                      <a:pt x="46" y="844"/>
                    </a:lnTo>
                    <a:lnTo>
                      <a:pt x="0" y="890"/>
                    </a:lnTo>
                    <a:lnTo>
                      <a:pt x="0" y="958"/>
                    </a:lnTo>
                    <a:lnTo>
                      <a:pt x="23" y="1004"/>
                    </a:lnTo>
                    <a:lnTo>
                      <a:pt x="46" y="1049"/>
                    </a:lnTo>
                    <a:lnTo>
                      <a:pt x="91" y="1072"/>
                    </a:lnTo>
                    <a:lnTo>
                      <a:pt x="137" y="1095"/>
                    </a:lnTo>
                    <a:lnTo>
                      <a:pt x="17947" y="297"/>
                    </a:lnTo>
                    <a:lnTo>
                      <a:pt x="17993" y="274"/>
                    </a:lnTo>
                    <a:lnTo>
                      <a:pt x="18038" y="251"/>
                    </a:lnTo>
                    <a:lnTo>
                      <a:pt x="18084" y="205"/>
                    </a:lnTo>
                    <a:lnTo>
                      <a:pt x="18084" y="137"/>
                    </a:lnTo>
                    <a:lnTo>
                      <a:pt x="18061" y="91"/>
                    </a:lnTo>
                    <a:lnTo>
                      <a:pt x="18038" y="46"/>
                    </a:lnTo>
                    <a:lnTo>
                      <a:pt x="17993" y="23"/>
                    </a:lnTo>
                    <a:lnTo>
                      <a:pt x="17924" y="0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74" name="Google Shape;2274;p44"/>
              <p:cNvSpPr/>
              <p:nvPr/>
            </p:nvSpPr>
            <p:spPr>
              <a:xfrm>
                <a:off x="3395629" y="528771"/>
                <a:ext cx="1633754" cy="94737"/>
              </a:xfrm>
              <a:custGeom>
                <a:avLst/>
                <a:gdLst/>
                <a:ahLst/>
                <a:cxnLst/>
                <a:rect l="l" t="t" r="r" b="b"/>
                <a:pathLst>
                  <a:path w="18084" h="1095" fill="none" extrusionOk="0">
                    <a:moveTo>
                      <a:pt x="17924" y="0"/>
                    </a:moveTo>
                    <a:lnTo>
                      <a:pt x="137" y="798"/>
                    </a:lnTo>
                    <a:lnTo>
                      <a:pt x="137" y="798"/>
                    </a:lnTo>
                    <a:lnTo>
                      <a:pt x="91" y="821"/>
                    </a:lnTo>
                    <a:lnTo>
                      <a:pt x="46" y="844"/>
                    </a:lnTo>
                    <a:lnTo>
                      <a:pt x="0" y="890"/>
                    </a:lnTo>
                    <a:lnTo>
                      <a:pt x="0" y="958"/>
                    </a:lnTo>
                    <a:lnTo>
                      <a:pt x="0" y="958"/>
                    </a:lnTo>
                    <a:lnTo>
                      <a:pt x="23" y="1004"/>
                    </a:lnTo>
                    <a:lnTo>
                      <a:pt x="46" y="1049"/>
                    </a:lnTo>
                    <a:lnTo>
                      <a:pt x="91" y="1072"/>
                    </a:lnTo>
                    <a:lnTo>
                      <a:pt x="137" y="1095"/>
                    </a:lnTo>
                    <a:lnTo>
                      <a:pt x="17947" y="297"/>
                    </a:lnTo>
                    <a:lnTo>
                      <a:pt x="17947" y="297"/>
                    </a:lnTo>
                    <a:lnTo>
                      <a:pt x="17993" y="274"/>
                    </a:lnTo>
                    <a:lnTo>
                      <a:pt x="18038" y="251"/>
                    </a:lnTo>
                    <a:lnTo>
                      <a:pt x="18084" y="205"/>
                    </a:lnTo>
                    <a:lnTo>
                      <a:pt x="18084" y="137"/>
                    </a:lnTo>
                    <a:lnTo>
                      <a:pt x="18084" y="137"/>
                    </a:lnTo>
                    <a:lnTo>
                      <a:pt x="18061" y="91"/>
                    </a:lnTo>
                    <a:lnTo>
                      <a:pt x="18038" y="46"/>
                    </a:lnTo>
                    <a:lnTo>
                      <a:pt x="17993" y="23"/>
                    </a:lnTo>
                    <a:lnTo>
                      <a:pt x="17924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75" name="Google Shape;2275;p44"/>
              <p:cNvSpPr/>
              <p:nvPr/>
            </p:nvSpPr>
            <p:spPr>
              <a:xfrm>
                <a:off x="2408724" y="514928"/>
                <a:ext cx="4369776" cy="4121607"/>
              </a:xfrm>
              <a:custGeom>
                <a:avLst/>
                <a:gdLst/>
                <a:ahLst/>
                <a:cxnLst/>
                <a:rect l="l" t="t" r="r" b="b"/>
                <a:pathLst>
                  <a:path w="48369" h="47639" extrusionOk="0">
                    <a:moveTo>
                      <a:pt x="35439" y="1"/>
                    </a:moveTo>
                    <a:lnTo>
                      <a:pt x="35393" y="23"/>
                    </a:lnTo>
                    <a:lnTo>
                      <a:pt x="35348" y="46"/>
                    </a:lnTo>
                    <a:lnTo>
                      <a:pt x="35325" y="115"/>
                    </a:lnTo>
                    <a:lnTo>
                      <a:pt x="35325" y="160"/>
                    </a:lnTo>
                    <a:lnTo>
                      <a:pt x="35348" y="206"/>
                    </a:lnTo>
                    <a:lnTo>
                      <a:pt x="35393" y="251"/>
                    </a:lnTo>
                    <a:lnTo>
                      <a:pt x="35439" y="274"/>
                    </a:lnTo>
                    <a:lnTo>
                      <a:pt x="35758" y="343"/>
                    </a:lnTo>
                    <a:lnTo>
                      <a:pt x="36055" y="434"/>
                    </a:lnTo>
                    <a:lnTo>
                      <a:pt x="36351" y="548"/>
                    </a:lnTo>
                    <a:lnTo>
                      <a:pt x="36647" y="662"/>
                    </a:lnTo>
                    <a:lnTo>
                      <a:pt x="36921" y="821"/>
                    </a:lnTo>
                    <a:lnTo>
                      <a:pt x="37195" y="981"/>
                    </a:lnTo>
                    <a:lnTo>
                      <a:pt x="37446" y="1164"/>
                    </a:lnTo>
                    <a:lnTo>
                      <a:pt x="37696" y="1369"/>
                    </a:lnTo>
                    <a:lnTo>
                      <a:pt x="46750" y="9373"/>
                    </a:lnTo>
                    <a:lnTo>
                      <a:pt x="48095" y="45427"/>
                    </a:lnTo>
                    <a:lnTo>
                      <a:pt x="2464" y="47365"/>
                    </a:lnTo>
                    <a:lnTo>
                      <a:pt x="297" y="1734"/>
                    </a:lnTo>
                    <a:lnTo>
                      <a:pt x="4493" y="1551"/>
                    </a:lnTo>
                    <a:lnTo>
                      <a:pt x="4539" y="1528"/>
                    </a:lnTo>
                    <a:lnTo>
                      <a:pt x="4584" y="1506"/>
                    </a:lnTo>
                    <a:lnTo>
                      <a:pt x="4607" y="1460"/>
                    </a:lnTo>
                    <a:lnTo>
                      <a:pt x="4630" y="1392"/>
                    </a:lnTo>
                    <a:lnTo>
                      <a:pt x="4607" y="1346"/>
                    </a:lnTo>
                    <a:lnTo>
                      <a:pt x="4584" y="1300"/>
                    </a:lnTo>
                    <a:lnTo>
                      <a:pt x="4539" y="1278"/>
                    </a:lnTo>
                    <a:lnTo>
                      <a:pt x="4470" y="1255"/>
                    </a:lnTo>
                    <a:lnTo>
                      <a:pt x="138" y="1460"/>
                    </a:lnTo>
                    <a:lnTo>
                      <a:pt x="69" y="1460"/>
                    </a:lnTo>
                    <a:lnTo>
                      <a:pt x="24" y="1506"/>
                    </a:lnTo>
                    <a:lnTo>
                      <a:pt x="1" y="1551"/>
                    </a:lnTo>
                    <a:lnTo>
                      <a:pt x="1" y="1597"/>
                    </a:lnTo>
                    <a:lnTo>
                      <a:pt x="2190" y="47502"/>
                    </a:lnTo>
                    <a:lnTo>
                      <a:pt x="2190" y="47571"/>
                    </a:lnTo>
                    <a:lnTo>
                      <a:pt x="2236" y="47616"/>
                    </a:lnTo>
                    <a:lnTo>
                      <a:pt x="2281" y="47639"/>
                    </a:lnTo>
                    <a:lnTo>
                      <a:pt x="2327" y="47639"/>
                    </a:lnTo>
                    <a:lnTo>
                      <a:pt x="48232" y="45701"/>
                    </a:lnTo>
                    <a:lnTo>
                      <a:pt x="48300" y="45678"/>
                    </a:lnTo>
                    <a:lnTo>
                      <a:pt x="48346" y="45655"/>
                    </a:lnTo>
                    <a:lnTo>
                      <a:pt x="48369" y="45609"/>
                    </a:lnTo>
                    <a:lnTo>
                      <a:pt x="48369" y="45564"/>
                    </a:lnTo>
                    <a:lnTo>
                      <a:pt x="47023" y="9305"/>
                    </a:lnTo>
                    <a:lnTo>
                      <a:pt x="47023" y="9236"/>
                    </a:lnTo>
                    <a:lnTo>
                      <a:pt x="46978" y="9191"/>
                    </a:lnTo>
                    <a:lnTo>
                      <a:pt x="37879" y="1164"/>
                    </a:lnTo>
                    <a:lnTo>
                      <a:pt x="37628" y="935"/>
                    </a:lnTo>
                    <a:lnTo>
                      <a:pt x="37354" y="753"/>
                    </a:lnTo>
                    <a:lnTo>
                      <a:pt x="37058" y="571"/>
                    </a:lnTo>
                    <a:lnTo>
                      <a:pt x="36761" y="411"/>
                    </a:lnTo>
                    <a:lnTo>
                      <a:pt x="36465" y="274"/>
                    </a:lnTo>
                    <a:lnTo>
                      <a:pt x="36146" y="160"/>
                    </a:lnTo>
                    <a:lnTo>
                      <a:pt x="35826" y="69"/>
                    </a:lnTo>
                    <a:lnTo>
                      <a:pt x="35507" y="1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76" name="Google Shape;2276;p44"/>
              <p:cNvSpPr/>
              <p:nvPr/>
            </p:nvSpPr>
            <p:spPr>
              <a:xfrm>
                <a:off x="2408724" y="514928"/>
                <a:ext cx="4369776" cy="4121607"/>
              </a:xfrm>
              <a:custGeom>
                <a:avLst/>
                <a:gdLst/>
                <a:ahLst/>
                <a:cxnLst/>
                <a:rect l="l" t="t" r="r" b="b"/>
                <a:pathLst>
                  <a:path w="48369" h="47639" fill="none" extrusionOk="0">
                    <a:moveTo>
                      <a:pt x="4470" y="1255"/>
                    </a:moveTo>
                    <a:lnTo>
                      <a:pt x="138" y="1460"/>
                    </a:lnTo>
                    <a:lnTo>
                      <a:pt x="138" y="1460"/>
                    </a:lnTo>
                    <a:lnTo>
                      <a:pt x="69" y="1460"/>
                    </a:lnTo>
                    <a:lnTo>
                      <a:pt x="24" y="1506"/>
                    </a:lnTo>
                    <a:lnTo>
                      <a:pt x="24" y="1506"/>
                    </a:lnTo>
                    <a:lnTo>
                      <a:pt x="1" y="1551"/>
                    </a:lnTo>
                    <a:lnTo>
                      <a:pt x="1" y="1597"/>
                    </a:lnTo>
                    <a:lnTo>
                      <a:pt x="2190" y="47502"/>
                    </a:lnTo>
                    <a:lnTo>
                      <a:pt x="2190" y="47502"/>
                    </a:lnTo>
                    <a:lnTo>
                      <a:pt x="2190" y="47571"/>
                    </a:lnTo>
                    <a:lnTo>
                      <a:pt x="2236" y="47616"/>
                    </a:lnTo>
                    <a:lnTo>
                      <a:pt x="2281" y="47639"/>
                    </a:lnTo>
                    <a:lnTo>
                      <a:pt x="2327" y="47639"/>
                    </a:lnTo>
                    <a:lnTo>
                      <a:pt x="48232" y="45701"/>
                    </a:lnTo>
                    <a:lnTo>
                      <a:pt x="48232" y="45701"/>
                    </a:lnTo>
                    <a:lnTo>
                      <a:pt x="48300" y="45678"/>
                    </a:lnTo>
                    <a:lnTo>
                      <a:pt x="48346" y="45655"/>
                    </a:lnTo>
                    <a:lnTo>
                      <a:pt x="48369" y="45609"/>
                    </a:lnTo>
                    <a:lnTo>
                      <a:pt x="48369" y="45564"/>
                    </a:lnTo>
                    <a:lnTo>
                      <a:pt x="47023" y="9305"/>
                    </a:lnTo>
                    <a:lnTo>
                      <a:pt x="47023" y="9305"/>
                    </a:lnTo>
                    <a:lnTo>
                      <a:pt x="47023" y="9236"/>
                    </a:lnTo>
                    <a:lnTo>
                      <a:pt x="46978" y="9191"/>
                    </a:lnTo>
                    <a:lnTo>
                      <a:pt x="37879" y="1164"/>
                    </a:lnTo>
                    <a:lnTo>
                      <a:pt x="37879" y="1164"/>
                    </a:lnTo>
                    <a:lnTo>
                      <a:pt x="37628" y="935"/>
                    </a:lnTo>
                    <a:lnTo>
                      <a:pt x="37354" y="753"/>
                    </a:lnTo>
                    <a:lnTo>
                      <a:pt x="37058" y="571"/>
                    </a:lnTo>
                    <a:lnTo>
                      <a:pt x="36761" y="411"/>
                    </a:lnTo>
                    <a:lnTo>
                      <a:pt x="36465" y="274"/>
                    </a:lnTo>
                    <a:lnTo>
                      <a:pt x="36146" y="160"/>
                    </a:lnTo>
                    <a:lnTo>
                      <a:pt x="35826" y="69"/>
                    </a:lnTo>
                    <a:lnTo>
                      <a:pt x="35507" y="1"/>
                    </a:lnTo>
                    <a:lnTo>
                      <a:pt x="35507" y="1"/>
                    </a:lnTo>
                    <a:lnTo>
                      <a:pt x="35439" y="1"/>
                    </a:lnTo>
                    <a:lnTo>
                      <a:pt x="35393" y="23"/>
                    </a:lnTo>
                    <a:lnTo>
                      <a:pt x="35348" y="46"/>
                    </a:lnTo>
                    <a:lnTo>
                      <a:pt x="35325" y="115"/>
                    </a:lnTo>
                    <a:lnTo>
                      <a:pt x="35325" y="115"/>
                    </a:lnTo>
                    <a:lnTo>
                      <a:pt x="35325" y="160"/>
                    </a:lnTo>
                    <a:lnTo>
                      <a:pt x="35348" y="206"/>
                    </a:lnTo>
                    <a:lnTo>
                      <a:pt x="35393" y="251"/>
                    </a:lnTo>
                    <a:lnTo>
                      <a:pt x="35439" y="274"/>
                    </a:lnTo>
                    <a:lnTo>
                      <a:pt x="35439" y="274"/>
                    </a:lnTo>
                    <a:lnTo>
                      <a:pt x="35758" y="343"/>
                    </a:lnTo>
                    <a:lnTo>
                      <a:pt x="36055" y="434"/>
                    </a:lnTo>
                    <a:lnTo>
                      <a:pt x="36351" y="548"/>
                    </a:lnTo>
                    <a:lnTo>
                      <a:pt x="36647" y="662"/>
                    </a:lnTo>
                    <a:lnTo>
                      <a:pt x="36921" y="821"/>
                    </a:lnTo>
                    <a:lnTo>
                      <a:pt x="37195" y="981"/>
                    </a:lnTo>
                    <a:lnTo>
                      <a:pt x="37446" y="1164"/>
                    </a:lnTo>
                    <a:lnTo>
                      <a:pt x="37696" y="1369"/>
                    </a:lnTo>
                    <a:lnTo>
                      <a:pt x="46750" y="9373"/>
                    </a:lnTo>
                    <a:lnTo>
                      <a:pt x="48095" y="45427"/>
                    </a:lnTo>
                    <a:lnTo>
                      <a:pt x="2464" y="47365"/>
                    </a:lnTo>
                    <a:lnTo>
                      <a:pt x="297" y="1734"/>
                    </a:lnTo>
                    <a:lnTo>
                      <a:pt x="4493" y="1551"/>
                    </a:lnTo>
                    <a:lnTo>
                      <a:pt x="4493" y="1551"/>
                    </a:lnTo>
                    <a:lnTo>
                      <a:pt x="4539" y="1528"/>
                    </a:lnTo>
                    <a:lnTo>
                      <a:pt x="4584" y="1506"/>
                    </a:lnTo>
                    <a:lnTo>
                      <a:pt x="4607" y="1460"/>
                    </a:lnTo>
                    <a:lnTo>
                      <a:pt x="4630" y="1392"/>
                    </a:lnTo>
                    <a:lnTo>
                      <a:pt x="4630" y="1392"/>
                    </a:lnTo>
                    <a:lnTo>
                      <a:pt x="4607" y="1346"/>
                    </a:lnTo>
                    <a:lnTo>
                      <a:pt x="4584" y="1300"/>
                    </a:lnTo>
                    <a:lnTo>
                      <a:pt x="4539" y="1278"/>
                    </a:lnTo>
                    <a:lnTo>
                      <a:pt x="4470" y="1255"/>
                    </a:lnTo>
                    <a:lnTo>
                      <a:pt x="4470" y="1255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77" name="Google Shape;2277;p44"/>
              <p:cNvSpPr/>
              <p:nvPr/>
            </p:nvSpPr>
            <p:spPr>
              <a:xfrm>
                <a:off x="5649503" y="550401"/>
                <a:ext cx="995123" cy="775543"/>
              </a:xfrm>
              <a:custGeom>
                <a:avLst/>
                <a:gdLst/>
                <a:ahLst/>
                <a:cxnLst/>
                <a:rect l="l" t="t" r="r" b="b"/>
                <a:pathLst>
                  <a:path w="11015" h="8964" extrusionOk="0">
                    <a:moveTo>
                      <a:pt x="525" y="1"/>
                    </a:moveTo>
                    <a:lnTo>
                      <a:pt x="707" y="115"/>
                    </a:lnTo>
                    <a:lnTo>
                      <a:pt x="867" y="275"/>
                    </a:lnTo>
                    <a:lnTo>
                      <a:pt x="1026" y="434"/>
                    </a:lnTo>
                    <a:lnTo>
                      <a:pt x="1186" y="594"/>
                    </a:lnTo>
                    <a:lnTo>
                      <a:pt x="1346" y="799"/>
                    </a:lnTo>
                    <a:lnTo>
                      <a:pt x="1482" y="1004"/>
                    </a:lnTo>
                    <a:lnTo>
                      <a:pt x="1619" y="1210"/>
                    </a:lnTo>
                    <a:lnTo>
                      <a:pt x="1733" y="1460"/>
                    </a:lnTo>
                    <a:lnTo>
                      <a:pt x="1870" y="1689"/>
                    </a:lnTo>
                    <a:lnTo>
                      <a:pt x="1961" y="1939"/>
                    </a:lnTo>
                    <a:lnTo>
                      <a:pt x="2052" y="2213"/>
                    </a:lnTo>
                    <a:lnTo>
                      <a:pt x="2144" y="2487"/>
                    </a:lnTo>
                    <a:lnTo>
                      <a:pt x="2212" y="2783"/>
                    </a:lnTo>
                    <a:lnTo>
                      <a:pt x="2281" y="3080"/>
                    </a:lnTo>
                    <a:lnTo>
                      <a:pt x="2303" y="3376"/>
                    </a:lnTo>
                    <a:lnTo>
                      <a:pt x="2349" y="3673"/>
                    </a:lnTo>
                    <a:lnTo>
                      <a:pt x="2349" y="3992"/>
                    </a:lnTo>
                    <a:lnTo>
                      <a:pt x="2349" y="4311"/>
                    </a:lnTo>
                    <a:lnTo>
                      <a:pt x="2326" y="4653"/>
                    </a:lnTo>
                    <a:lnTo>
                      <a:pt x="2281" y="4972"/>
                    </a:lnTo>
                    <a:lnTo>
                      <a:pt x="2212" y="5314"/>
                    </a:lnTo>
                    <a:lnTo>
                      <a:pt x="2121" y="5634"/>
                    </a:lnTo>
                    <a:lnTo>
                      <a:pt x="2030" y="5976"/>
                    </a:lnTo>
                    <a:lnTo>
                      <a:pt x="1893" y="6318"/>
                    </a:lnTo>
                    <a:lnTo>
                      <a:pt x="1756" y="6660"/>
                    </a:lnTo>
                    <a:lnTo>
                      <a:pt x="1574" y="6979"/>
                    </a:lnTo>
                    <a:lnTo>
                      <a:pt x="1368" y="7321"/>
                    </a:lnTo>
                    <a:lnTo>
                      <a:pt x="1163" y="7663"/>
                    </a:lnTo>
                    <a:lnTo>
                      <a:pt x="912" y="7983"/>
                    </a:lnTo>
                    <a:lnTo>
                      <a:pt x="639" y="8325"/>
                    </a:lnTo>
                    <a:lnTo>
                      <a:pt x="319" y="8644"/>
                    </a:lnTo>
                    <a:lnTo>
                      <a:pt x="0" y="8963"/>
                    </a:lnTo>
                    <a:lnTo>
                      <a:pt x="11015" y="8895"/>
                    </a:lnTo>
                    <a:lnTo>
                      <a:pt x="1916" y="845"/>
                    </a:lnTo>
                    <a:lnTo>
                      <a:pt x="1596" y="594"/>
                    </a:lnTo>
                    <a:lnTo>
                      <a:pt x="1254" y="366"/>
                    </a:lnTo>
                    <a:lnTo>
                      <a:pt x="912" y="161"/>
                    </a:lnTo>
                    <a:lnTo>
                      <a:pt x="525" y="1"/>
                    </a:lnTo>
                    <a:close/>
                  </a:path>
                </a:pathLst>
              </a:cu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78" name="Google Shape;2278;p44"/>
              <p:cNvSpPr/>
              <p:nvPr/>
            </p:nvSpPr>
            <p:spPr>
              <a:xfrm>
                <a:off x="5637126" y="536644"/>
                <a:ext cx="1019876" cy="801066"/>
              </a:xfrm>
              <a:custGeom>
                <a:avLst/>
                <a:gdLst/>
                <a:ahLst/>
                <a:cxnLst/>
                <a:rect l="l" t="t" r="r" b="b"/>
                <a:pathLst>
                  <a:path w="11289" h="9259" extrusionOk="0">
                    <a:moveTo>
                      <a:pt x="1522" y="781"/>
                    </a:moveTo>
                    <a:lnTo>
                      <a:pt x="1642" y="867"/>
                    </a:lnTo>
                    <a:lnTo>
                      <a:pt x="1961" y="1118"/>
                    </a:lnTo>
                    <a:lnTo>
                      <a:pt x="10787" y="8917"/>
                    </a:lnTo>
                    <a:lnTo>
                      <a:pt x="481" y="8983"/>
                    </a:lnTo>
                    <a:lnTo>
                      <a:pt x="481" y="8983"/>
                    </a:lnTo>
                    <a:lnTo>
                      <a:pt x="548" y="8917"/>
                    </a:lnTo>
                    <a:lnTo>
                      <a:pt x="844" y="8620"/>
                    </a:lnTo>
                    <a:lnTo>
                      <a:pt x="1095" y="8301"/>
                    </a:lnTo>
                    <a:lnTo>
                      <a:pt x="1346" y="8005"/>
                    </a:lnTo>
                    <a:lnTo>
                      <a:pt x="1551" y="7685"/>
                    </a:lnTo>
                    <a:lnTo>
                      <a:pt x="1756" y="7366"/>
                    </a:lnTo>
                    <a:lnTo>
                      <a:pt x="1939" y="7047"/>
                    </a:lnTo>
                    <a:lnTo>
                      <a:pt x="2075" y="6705"/>
                    </a:lnTo>
                    <a:lnTo>
                      <a:pt x="2212" y="6386"/>
                    </a:lnTo>
                    <a:lnTo>
                      <a:pt x="2326" y="6066"/>
                    </a:lnTo>
                    <a:lnTo>
                      <a:pt x="2418" y="5747"/>
                    </a:lnTo>
                    <a:lnTo>
                      <a:pt x="2509" y="5428"/>
                    </a:lnTo>
                    <a:lnTo>
                      <a:pt x="2554" y="5109"/>
                    </a:lnTo>
                    <a:lnTo>
                      <a:pt x="2600" y="4812"/>
                    </a:lnTo>
                    <a:lnTo>
                      <a:pt x="2623" y="4493"/>
                    </a:lnTo>
                    <a:lnTo>
                      <a:pt x="2623" y="4196"/>
                    </a:lnTo>
                    <a:lnTo>
                      <a:pt x="2623" y="3854"/>
                    </a:lnTo>
                    <a:lnTo>
                      <a:pt x="2577" y="3512"/>
                    </a:lnTo>
                    <a:lnTo>
                      <a:pt x="2532" y="3170"/>
                    </a:lnTo>
                    <a:lnTo>
                      <a:pt x="2486" y="2851"/>
                    </a:lnTo>
                    <a:lnTo>
                      <a:pt x="2395" y="2554"/>
                    </a:lnTo>
                    <a:lnTo>
                      <a:pt x="2303" y="2235"/>
                    </a:lnTo>
                    <a:lnTo>
                      <a:pt x="2189" y="1962"/>
                    </a:lnTo>
                    <a:lnTo>
                      <a:pt x="2075" y="1688"/>
                    </a:lnTo>
                    <a:lnTo>
                      <a:pt x="1939" y="1414"/>
                    </a:lnTo>
                    <a:lnTo>
                      <a:pt x="1802" y="1163"/>
                    </a:lnTo>
                    <a:lnTo>
                      <a:pt x="1642" y="935"/>
                    </a:lnTo>
                    <a:lnTo>
                      <a:pt x="1522" y="781"/>
                    </a:lnTo>
                    <a:close/>
                    <a:moveTo>
                      <a:pt x="662" y="0"/>
                    </a:moveTo>
                    <a:lnTo>
                      <a:pt x="616" y="23"/>
                    </a:lnTo>
                    <a:lnTo>
                      <a:pt x="570" y="46"/>
                    </a:lnTo>
                    <a:lnTo>
                      <a:pt x="548" y="92"/>
                    </a:lnTo>
                    <a:lnTo>
                      <a:pt x="525" y="137"/>
                    </a:lnTo>
                    <a:lnTo>
                      <a:pt x="525" y="183"/>
                    </a:lnTo>
                    <a:lnTo>
                      <a:pt x="548" y="228"/>
                    </a:lnTo>
                    <a:lnTo>
                      <a:pt x="593" y="274"/>
                    </a:lnTo>
                    <a:lnTo>
                      <a:pt x="753" y="388"/>
                    </a:lnTo>
                    <a:lnTo>
                      <a:pt x="935" y="548"/>
                    </a:lnTo>
                    <a:lnTo>
                      <a:pt x="1095" y="707"/>
                    </a:lnTo>
                    <a:lnTo>
                      <a:pt x="1254" y="890"/>
                    </a:lnTo>
                    <a:lnTo>
                      <a:pt x="1414" y="1095"/>
                    </a:lnTo>
                    <a:lnTo>
                      <a:pt x="1551" y="1323"/>
                    </a:lnTo>
                    <a:lnTo>
                      <a:pt x="1688" y="1551"/>
                    </a:lnTo>
                    <a:lnTo>
                      <a:pt x="1825" y="1802"/>
                    </a:lnTo>
                    <a:lnTo>
                      <a:pt x="1939" y="2053"/>
                    </a:lnTo>
                    <a:lnTo>
                      <a:pt x="2030" y="2326"/>
                    </a:lnTo>
                    <a:lnTo>
                      <a:pt x="2121" y="2623"/>
                    </a:lnTo>
                    <a:lnTo>
                      <a:pt x="2189" y="2919"/>
                    </a:lnTo>
                    <a:lnTo>
                      <a:pt x="2258" y="3216"/>
                    </a:lnTo>
                    <a:lnTo>
                      <a:pt x="2303" y="3535"/>
                    </a:lnTo>
                    <a:lnTo>
                      <a:pt x="2326" y="3854"/>
                    </a:lnTo>
                    <a:lnTo>
                      <a:pt x="2349" y="4196"/>
                    </a:lnTo>
                    <a:lnTo>
                      <a:pt x="2326" y="4470"/>
                    </a:lnTo>
                    <a:lnTo>
                      <a:pt x="2303" y="4766"/>
                    </a:lnTo>
                    <a:lnTo>
                      <a:pt x="2281" y="5063"/>
                    </a:lnTo>
                    <a:lnTo>
                      <a:pt x="2212" y="5382"/>
                    </a:lnTo>
                    <a:lnTo>
                      <a:pt x="2144" y="5679"/>
                    </a:lnTo>
                    <a:lnTo>
                      <a:pt x="2053" y="5975"/>
                    </a:lnTo>
                    <a:lnTo>
                      <a:pt x="1961" y="6294"/>
                    </a:lnTo>
                    <a:lnTo>
                      <a:pt x="1825" y="6591"/>
                    </a:lnTo>
                    <a:lnTo>
                      <a:pt x="1688" y="6910"/>
                    </a:lnTo>
                    <a:lnTo>
                      <a:pt x="1505" y="7207"/>
                    </a:lnTo>
                    <a:lnTo>
                      <a:pt x="1323" y="7526"/>
                    </a:lnTo>
                    <a:lnTo>
                      <a:pt x="1118" y="7822"/>
                    </a:lnTo>
                    <a:lnTo>
                      <a:pt x="867" y="8142"/>
                    </a:lnTo>
                    <a:lnTo>
                      <a:pt x="616" y="8438"/>
                    </a:lnTo>
                    <a:lnTo>
                      <a:pt x="342" y="8734"/>
                    </a:lnTo>
                    <a:lnTo>
                      <a:pt x="46" y="9031"/>
                    </a:lnTo>
                    <a:lnTo>
                      <a:pt x="0" y="9099"/>
                    </a:lnTo>
                    <a:lnTo>
                      <a:pt x="0" y="9168"/>
                    </a:lnTo>
                    <a:lnTo>
                      <a:pt x="46" y="9236"/>
                    </a:lnTo>
                    <a:lnTo>
                      <a:pt x="137" y="9259"/>
                    </a:lnTo>
                    <a:lnTo>
                      <a:pt x="11152" y="9191"/>
                    </a:lnTo>
                    <a:lnTo>
                      <a:pt x="11243" y="9168"/>
                    </a:lnTo>
                    <a:lnTo>
                      <a:pt x="11288" y="9099"/>
                    </a:lnTo>
                    <a:lnTo>
                      <a:pt x="11288" y="9008"/>
                    </a:lnTo>
                    <a:lnTo>
                      <a:pt x="11243" y="8940"/>
                    </a:lnTo>
                    <a:lnTo>
                      <a:pt x="2144" y="913"/>
                    </a:lnTo>
                    <a:lnTo>
                      <a:pt x="1825" y="639"/>
                    </a:lnTo>
                    <a:lnTo>
                      <a:pt x="1460" y="411"/>
                    </a:lnTo>
                    <a:lnTo>
                      <a:pt x="1095" y="183"/>
                    </a:lnTo>
                    <a:lnTo>
                      <a:pt x="730" y="23"/>
                    </a:lnTo>
                    <a:lnTo>
                      <a:pt x="662" y="0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79" name="Google Shape;2279;p44"/>
              <p:cNvSpPr/>
              <p:nvPr/>
            </p:nvSpPr>
            <p:spPr>
              <a:xfrm>
                <a:off x="2763139" y="230846"/>
                <a:ext cx="644865" cy="605796"/>
              </a:xfrm>
              <a:custGeom>
                <a:avLst/>
                <a:gdLst/>
                <a:ahLst/>
                <a:cxnLst/>
                <a:rect l="l" t="t" r="r" b="b"/>
                <a:pathLst>
                  <a:path w="7138" h="7002" extrusionOk="0">
                    <a:moveTo>
                      <a:pt x="6613" y="1"/>
                    </a:moveTo>
                    <a:lnTo>
                      <a:pt x="5724" y="1460"/>
                    </a:lnTo>
                    <a:lnTo>
                      <a:pt x="5040" y="457"/>
                    </a:lnTo>
                    <a:lnTo>
                      <a:pt x="4424" y="1688"/>
                    </a:lnTo>
                    <a:lnTo>
                      <a:pt x="3603" y="365"/>
                    </a:lnTo>
                    <a:lnTo>
                      <a:pt x="3079" y="1711"/>
                    </a:lnTo>
                    <a:lnTo>
                      <a:pt x="1939" y="525"/>
                    </a:lnTo>
                    <a:lnTo>
                      <a:pt x="1300" y="1825"/>
                    </a:lnTo>
                    <a:lnTo>
                      <a:pt x="0" y="502"/>
                    </a:lnTo>
                    <a:lnTo>
                      <a:pt x="547" y="6865"/>
                    </a:lnTo>
                    <a:lnTo>
                      <a:pt x="616" y="6888"/>
                    </a:lnTo>
                    <a:lnTo>
                      <a:pt x="661" y="6910"/>
                    </a:lnTo>
                    <a:lnTo>
                      <a:pt x="684" y="6956"/>
                    </a:lnTo>
                    <a:lnTo>
                      <a:pt x="707" y="7002"/>
                    </a:lnTo>
                    <a:lnTo>
                      <a:pt x="7001" y="6728"/>
                    </a:lnTo>
                    <a:lnTo>
                      <a:pt x="7001" y="6660"/>
                    </a:lnTo>
                    <a:lnTo>
                      <a:pt x="7047" y="6614"/>
                    </a:lnTo>
                    <a:lnTo>
                      <a:pt x="7069" y="6591"/>
                    </a:lnTo>
                    <a:lnTo>
                      <a:pt x="7138" y="6568"/>
                    </a:lnTo>
                    <a:lnTo>
                      <a:pt x="6613" y="1"/>
                    </a:lnTo>
                    <a:close/>
                  </a:path>
                </a:pathLst>
              </a:custGeom>
              <a:solidFill>
                <a:srgbClr val="FBFEF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80" name="Google Shape;2280;p44"/>
              <p:cNvSpPr/>
              <p:nvPr/>
            </p:nvSpPr>
            <p:spPr>
              <a:xfrm>
                <a:off x="2763139" y="29559"/>
                <a:ext cx="644865" cy="605796"/>
              </a:xfrm>
              <a:custGeom>
                <a:avLst/>
                <a:gdLst/>
                <a:ahLst/>
                <a:cxnLst/>
                <a:rect l="l" t="t" r="r" b="b"/>
                <a:pathLst>
                  <a:path w="7138" h="7002" fill="none" extrusionOk="0">
                    <a:moveTo>
                      <a:pt x="6613" y="1"/>
                    </a:moveTo>
                    <a:lnTo>
                      <a:pt x="5724" y="1460"/>
                    </a:lnTo>
                    <a:lnTo>
                      <a:pt x="5040" y="457"/>
                    </a:lnTo>
                    <a:lnTo>
                      <a:pt x="4424" y="1688"/>
                    </a:lnTo>
                    <a:lnTo>
                      <a:pt x="3603" y="365"/>
                    </a:lnTo>
                    <a:lnTo>
                      <a:pt x="3079" y="1711"/>
                    </a:lnTo>
                    <a:lnTo>
                      <a:pt x="1939" y="525"/>
                    </a:lnTo>
                    <a:lnTo>
                      <a:pt x="1300" y="1825"/>
                    </a:lnTo>
                    <a:lnTo>
                      <a:pt x="0" y="502"/>
                    </a:lnTo>
                    <a:lnTo>
                      <a:pt x="0" y="502"/>
                    </a:lnTo>
                    <a:lnTo>
                      <a:pt x="547" y="6865"/>
                    </a:lnTo>
                    <a:lnTo>
                      <a:pt x="547" y="6865"/>
                    </a:lnTo>
                    <a:lnTo>
                      <a:pt x="547" y="6865"/>
                    </a:lnTo>
                    <a:lnTo>
                      <a:pt x="547" y="6865"/>
                    </a:lnTo>
                    <a:lnTo>
                      <a:pt x="547" y="6865"/>
                    </a:lnTo>
                    <a:lnTo>
                      <a:pt x="547" y="6865"/>
                    </a:lnTo>
                    <a:lnTo>
                      <a:pt x="616" y="6888"/>
                    </a:lnTo>
                    <a:lnTo>
                      <a:pt x="661" y="6910"/>
                    </a:lnTo>
                    <a:lnTo>
                      <a:pt x="684" y="6956"/>
                    </a:lnTo>
                    <a:lnTo>
                      <a:pt x="707" y="7002"/>
                    </a:lnTo>
                    <a:lnTo>
                      <a:pt x="707" y="7002"/>
                    </a:lnTo>
                    <a:lnTo>
                      <a:pt x="7001" y="6728"/>
                    </a:lnTo>
                    <a:lnTo>
                      <a:pt x="7001" y="6728"/>
                    </a:lnTo>
                    <a:lnTo>
                      <a:pt x="7001" y="6728"/>
                    </a:lnTo>
                    <a:lnTo>
                      <a:pt x="7001" y="6660"/>
                    </a:lnTo>
                    <a:lnTo>
                      <a:pt x="7047" y="6614"/>
                    </a:lnTo>
                    <a:lnTo>
                      <a:pt x="7069" y="6591"/>
                    </a:lnTo>
                    <a:lnTo>
                      <a:pt x="7138" y="6568"/>
                    </a:lnTo>
                    <a:lnTo>
                      <a:pt x="6613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81" name="Google Shape;2281;p44"/>
              <p:cNvSpPr/>
              <p:nvPr/>
            </p:nvSpPr>
            <p:spPr>
              <a:xfrm>
                <a:off x="2814625" y="611580"/>
                <a:ext cx="628422" cy="678950"/>
              </a:xfrm>
              <a:custGeom>
                <a:avLst/>
                <a:gdLst/>
                <a:ahLst/>
                <a:cxnLst/>
                <a:rect l="l" t="t" r="r" b="b"/>
                <a:pathLst>
                  <a:path w="6956" h="5246" extrusionOk="0">
                    <a:moveTo>
                      <a:pt x="6431" y="1"/>
                    </a:moveTo>
                    <a:lnTo>
                      <a:pt x="137" y="275"/>
                    </a:lnTo>
                    <a:lnTo>
                      <a:pt x="114" y="343"/>
                    </a:lnTo>
                    <a:lnTo>
                      <a:pt x="91" y="389"/>
                    </a:lnTo>
                    <a:lnTo>
                      <a:pt x="46" y="411"/>
                    </a:lnTo>
                    <a:lnTo>
                      <a:pt x="0" y="434"/>
                    </a:lnTo>
                    <a:lnTo>
                      <a:pt x="411" y="5246"/>
                    </a:lnTo>
                    <a:lnTo>
                      <a:pt x="1369" y="4379"/>
                    </a:lnTo>
                    <a:lnTo>
                      <a:pt x="2281" y="5064"/>
                    </a:lnTo>
                    <a:lnTo>
                      <a:pt x="2828" y="4265"/>
                    </a:lnTo>
                    <a:lnTo>
                      <a:pt x="3717" y="5064"/>
                    </a:lnTo>
                    <a:lnTo>
                      <a:pt x="4493" y="3946"/>
                    </a:lnTo>
                    <a:lnTo>
                      <a:pt x="5245" y="4699"/>
                    </a:lnTo>
                    <a:lnTo>
                      <a:pt x="5815" y="3741"/>
                    </a:lnTo>
                    <a:lnTo>
                      <a:pt x="6956" y="4835"/>
                    </a:lnTo>
                    <a:lnTo>
                      <a:pt x="6591" y="138"/>
                    </a:lnTo>
                    <a:lnTo>
                      <a:pt x="6568" y="138"/>
                    </a:lnTo>
                    <a:lnTo>
                      <a:pt x="6522" y="115"/>
                    </a:lnTo>
                    <a:lnTo>
                      <a:pt x="6477" y="92"/>
                    </a:lnTo>
                    <a:lnTo>
                      <a:pt x="6454" y="47"/>
                    </a:lnTo>
                    <a:lnTo>
                      <a:pt x="6431" y="1"/>
                    </a:ln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82" name="Google Shape;2282;p44"/>
              <p:cNvSpPr/>
              <p:nvPr/>
            </p:nvSpPr>
            <p:spPr>
              <a:xfrm>
                <a:off x="2814635" y="611570"/>
                <a:ext cx="628422" cy="453871"/>
              </a:xfrm>
              <a:custGeom>
                <a:avLst/>
                <a:gdLst/>
                <a:ahLst/>
                <a:cxnLst/>
                <a:rect l="l" t="t" r="r" b="b"/>
                <a:pathLst>
                  <a:path w="6956" h="5246" fill="none" extrusionOk="0">
                    <a:moveTo>
                      <a:pt x="6431" y="1"/>
                    </a:moveTo>
                    <a:lnTo>
                      <a:pt x="137" y="275"/>
                    </a:lnTo>
                    <a:lnTo>
                      <a:pt x="137" y="275"/>
                    </a:lnTo>
                    <a:lnTo>
                      <a:pt x="114" y="343"/>
                    </a:lnTo>
                    <a:lnTo>
                      <a:pt x="91" y="389"/>
                    </a:lnTo>
                    <a:lnTo>
                      <a:pt x="46" y="411"/>
                    </a:lnTo>
                    <a:lnTo>
                      <a:pt x="0" y="434"/>
                    </a:lnTo>
                    <a:lnTo>
                      <a:pt x="0" y="434"/>
                    </a:lnTo>
                    <a:lnTo>
                      <a:pt x="411" y="5246"/>
                    </a:lnTo>
                    <a:lnTo>
                      <a:pt x="1369" y="4379"/>
                    </a:lnTo>
                    <a:lnTo>
                      <a:pt x="2281" y="5064"/>
                    </a:lnTo>
                    <a:lnTo>
                      <a:pt x="2828" y="4265"/>
                    </a:lnTo>
                    <a:lnTo>
                      <a:pt x="3717" y="5064"/>
                    </a:lnTo>
                    <a:lnTo>
                      <a:pt x="4493" y="3946"/>
                    </a:lnTo>
                    <a:lnTo>
                      <a:pt x="5245" y="4699"/>
                    </a:lnTo>
                    <a:lnTo>
                      <a:pt x="5815" y="3741"/>
                    </a:lnTo>
                    <a:lnTo>
                      <a:pt x="6956" y="4835"/>
                    </a:lnTo>
                    <a:lnTo>
                      <a:pt x="6591" y="138"/>
                    </a:lnTo>
                    <a:lnTo>
                      <a:pt x="6568" y="138"/>
                    </a:lnTo>
                    <a:lnTo>
                      <a:pt x="6568" y="138"/>
                    </a:lnTo>
                    <a:lnTo>
                      <a:pt x="6568" y="138"/>
                    </a:lnTo>
                    <a:lnTo>
                      <a:pt x="6568" y="138"/>
                    </a:lnTo>
                    <a:lnTo>
                      <a:pt x="6522" y="115"/>
                    </a:lnTo>
                    <a:lnTo>
                      <a:pt x="6477" y="92"/>
                    </a:lnTo>
                    <a:lnTo>
                      <a:pt x="6454" y="47"/>
                    </a:lnTo>
                    <a:lnTo>
                      <a:pt x="6431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83" name="Google Shape;2283;p44"/>
              <p:cNvSpPr/>
              <p:nvPr/>
            </p:nvSpPr>
            <p:spPr>
              <a:xfrm>
                <a:off x="3395629" y="597813"/>
                <a:ext cx="14455" cy="25696"/>
              </a:xfrm>
              <a:custGeom>
                <a:avLst/>
                <a:gdLst/>
                <a:ahLst/>
                <a:cxnLst/>
                <a:rect l="l" t="t" r="r" b="b"/>
                <a:pathLst>
                  <a:path w="160" h="297" extrusionOk="0">
                    <a:moveTo>
                      <a:pt x="137" y="0"/>
                    </a:moveTo>
                    <a:lnTo>
                      <a:pt x="68" y="23"/>
                    </a:lnTo>
                    <a:lnTo>
                      <a:pt x="46" y="46"/>
                    </a:lnTo>
                    <a:lnTo>
                      <a:pt x="0" y="92"/>
                    </a:lnTo>
                    <a:lnTo>
                      <a:pt x="0" y="160"/>
                    </a:lnTo>
                    <a:lnTo>
                      <a:pt x="23" y="206"/>
                    </a:lnTo>
                    <a:lnTo>
                      <a:pt x="46" y="251"/>
                    </a:lnTo>
                    <a:lnTo>
                      <a:pt x="91" y="274"/>
                    </a:lnTo>
                    <a:lnTo>
                      <a:pt x="137" y="297"/>
                    </a:lnTo>
                    <a:lnTo>
                      <a:pt x="160" y="297"/>
                    </a:lnTo>
                    <a:lnTo>
                      <a:pt x="137" y="0"/>
                    </a:lnTo>
                    <a:close/>
                  </a:path>
                </a:pathLst>
              </a:custGeom>
              <a:solidFill>
                <a:srgbClr val="292E4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84" name="Google Shape;2284;p44"/>
              <p:cNvSpPr/>
              <p:nvPr/>
            </p:nvSpPr>
            <p:spPr>
              <a:xfrm>
                <a:off x="3395629" y="597813"/>
                <a:ext cx="14455" cy="25696"/>
              </a:xfrm>
              <a:custGeom>
                <a:avLst/>
                <a:gdLst/>
                <a:ahLst/>
                <a:cxnLst/>
                <a:rect l="l" t="t" r="r" b="b"/>
                <a:pathLst>
                  <a:path w="160" h="297" fill="none" extrusionOk="0">
                    <a:moveTo>
                      <a:pt x="137" y="0"/>
                    </a:moveTo>
                    <a:lnTo>
                      <a:pt x="137" y="0"/>
                    </a:lnTo>
                    <a:lnTo>
                      <a:pt x="68" y="23"/>
                    </a:lnTo>
                    <a:lnTo>
                      <a:pt x="46" y="46"/>
                    </a:lnTo>
                    <a:lnTo>
                      <a:pt x="0" y="92"/>
                    </a:lnTo>
                    <a:lnTo>
                      <a:pt x="0" y="160"/>
                    </a:lnTo>
                    <a:lnTo>
                      <a:pt x="0" y="160"/>
                    </a:lnTo>
                    <a:lnTo>
                      <a:pt x="0" y="160"/>
                    </a:lnTo>
                    <a:lnTo>
                      <a:pt x="23" y="206"/>
                    </a:lnTo>
                    <a:lnTo>
                      <a:pt x="46" y="251"/>
                    </a:lnTo>
                    <a:lnTo>
                      <a:pt x="91" y="274"/>
                    </a:lnTo>
                    <a:lnTo>
                      <a:pt x="137" y="297"/>
                    </a:lnTo>
                    <a:lnTo>
                      <a:pt x="137" y="297"/>
                    </a:lnTo>
                    <a:lnTo>
                      <a:pt x="137" y="297"/>
                    </a:lnTo>
                    <a:lnTo>
                      <a:pt x="160" y="297"/>
                    </a:lnTo>
                    <a:lnTo>
                      <a:pt x="137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85" name="Google Shape;2285;p44"/>
              <p:cNvSpPr/>
              <p:nvPr/>
            </p:nvSpPr>
            <p:spPr>
              <a:xfrm>
                <a:off x="2812557" y="623423"/>
                <a:ext cx="14545" cy="25782"/>
              </a:xfrm>
              <a:custGeom>
                <a:avLst/>
                <a:gdLst/>
                <a:ahLst/>
                <a:cxnLst/>
                <a:rect l="l" t="t" r="r" b="b"/>
                <a:pathLst>
                  <a:path w="161" h="298" extrusionOk="0">
                    <a:moveTo>
                      <a:pt x="0" y="1"/>
                    </a:moveTo>
                    <a:lnTo>
                      <a:pt x="23" y="297"/>
                    </a:lnTo>
                    <a:lnTo>
                      <a:pt x="69" y="274"/>
                    </a:lnTo>
                    <a:lnTo>
                      <a:pt x="114" y="252"/>
                    </a:lnTo>
                    <a:lnTo>
                      <a:pt x="137" y="206"/>
                    </a:lnTo>
                    <a:lnTo>
                      <a:pt x="160" y="138"/>
                    </a:lnTo>
                    <a:lnTo>
                      <a:pt x="137" y="92"/>
                    </a:lnTo>
                    <a:lnTo>
                      <a:pt x="114" y="46"/>
                    </a:lnTo>
                    <a:lnTo>
                      <a:pt x="69" y="24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292E4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86" name="Google Shape;2286;p44"/>
              <p:cNvSpPr/>
              <p:nvPr/>
            </p:nvSpPr>
            <p:spPr>
              <a:xfrm>
                <a:off x="2812557" y="623423"/>
                <a:ext cx="14545" cy="25782"/>
              </a:xfrm>
              <a:custGeom>
                <a:avLst/>
                <a:gdLst/>
                <a:ahLst/>
                <a:cxnLst/>
                <a:rect l="l" t="t" r="r" b="b"/>
                <a:pathLst>
                  <a:path w="161" h="298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23" y="297"/>
                    </a:lnTo>
                    <a:lnTo>
                      <a:pt x="23" y="297"/>
                    </a:lnTo>
                    <a:lnTo>
                      <a:pt x="69" y="274"/>
                    </a:lnTo>
                    <a:lnTo>
                      <a:pt x="114" y="252"/>
                    </a:lnTo>
                    <a:lnTo>
                      <a:pt x="137" y="206"/>
                    </a:lnTo>
                    <a:lnTo>
                      <a:pt x="160" y="138"/>
                    </a:lnTo>
                    <a:lnTo>
                      <a:pt x="160" y="138"/>
                    </a:lnTo>
                    <a:lnTo>
                      <a:pt x="160" y="138"/>
                    </a:lnTo>
                    <a:lnTo>
                      <a:pt x="137" y="92"/>
                    </a:lnTo>
                    <a:lnTo>
                      <a:pt x="114" y="46"/>
                    </a:lnTo>
                    <a:lnTo>
                      <a:pt x="69" y="24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87" name="Google Shape;2287;p44"/>
              <p:cNvSpPr/>
              <p:nvPr/>
            </p:nvSpPr>
            <p:spPr>
              <a:xfrm>
                <a:off x="2750762" y="217003"/>
                <a:ext cx="704672" cy="1061570"/>
              </a:xfrm>
              <a:custGeom>
                <a:avLst/>
                <a:gdLst/>
                <a:ahLst/>
                <a:cxnLst/>
                <a:rect l="l" t="t" r="r" b="b"/>
                <a:pathLst>
                  <a:path w="7800" h="12270" extrusionOk="0">
                    <a:moveTo>
                      <a:pt x="6659" y="594"/>
                    </a:moveTo>
                    <a:lnTo>
                      <a:pt x="7480" y="11358"/>
                    </a:lnTo>
                    <a:lnTo>
                      <a:pt x="6636" y="10537"/>
                    </a:lnTo>
                    <a:lnTo>
                      <a:pt x="6568" y="10491"/>
                    </a:lnTo>
                    <a:lnTo>
                      <a:pt x="6500" y="10491"/>
                    </a:lnTo>
                    <a:lnTo>
                      <a:pt x="6454" y="10514"/>
                    </a:lnTo>
                    <a:lnTo>
                      <a:pt x="6408" y="10559"/>
                    </a:lnTo>
                    <a:lnTo>
                      <a:pt x="5929" y="11358"/>
                    </a:lnTo>
                    <a:lnTo>
                      <a:pt x="5291" y="10742"/>
                    </a:lnTo>
                    <a:lnTo>
                      <a:pt x="5245" y="10696"/>
                    </a:lnTo>
                    <a:lnTo>
                      <a:pt x="5177" y="10696"/>
                    </a:lnTo>
                    <a:lnTo>
                      <a:pt x="5131" y="10719"/>
                    </a:lnTo>
                    <a:lnTo>
                      <a:pt x="5086" y="10765"/>
                    </a:lnTo>
                    <a:lnTo>
                      <a:pt x="4402" y="11722"/>
                    </a:lnTo>
                    <a:lnTo>
                      <a:pt x="3626" y="11038"/>
                    </a:lnTo>
                    <a:lnTo>
                      <a:pt x="3581" y="11016"/>
                    </a:lnTo>
                    <a:lnTo>
                      <a:pt x="3444" y="11016"/>
                    </a:lnTo>
                    <a:lnTo>
                      <a:pt x="3421" y="11061"/>
                    </a:lnTo>
                    <a:lnTo>
                      <a:pt x="2965" y="11745"/>
                    </a:lnTo>
                    <a:lnTo>
                      <a:pt x="2144" y="11152"/>
                    </a:lnTo>
                    <a:lnTo>
                      <a:pt x="2098" y="11130"/>
                    </a:lnTo>
                    <a:lnTo>
                      <a:pt x="2053" y="11130"/>
                    </a:lnTo>
                    <a:lnTo>
                      <a:pt x="2007" y="11152"/>
                    </a:lnTo>
                    <a:lnTo>
                      <a:pt x="1961" y="11175"/>
                    </a:lnTo>
                    <a:lnTo>
                      <a:pt x="1229" y="11837"/>
                    </a:lnTo>
                    <a:lnTo>
                      <a:pt x="1209" y="11631"/>
                    </a:lnTo>
                    <a:lnTo>
                      <a:pt x="684" y="5383"/>
                    </a:lnTo>
                    <a:lnTo>
                      <a:pt x="411" y="2122"/>
                    </a:lnTo>
                    <a:lnTo>
                      <a:pt x="320" y="1073"/>
                    </a:lnTo>
                    <a:lnTo>
                      <a:pt x="316" y="1029"/>
                    </a:lnTo>
                    <a:lnTo>
                      <a:pt x="316" y="1029"/>
                    </a:lnTo>
                    <a:lnTo>
                      <a:pt x="1346" y="2076"/>
                    </a:lnTo>
                    <a:lnTo>
                      <a:pt x="1391" y="2122"/>
                    </a:lnTo>
                    <a:lnTo>
                      <a:pt x="1460" y="2122"/>
                    </a:lnTo>
                    <a:lnTo>
                      <a:pt x="1528" y="2099"/>
                    </a:lnTo>
                    <a:lnTo>
                      <a:pt x="1574" y="2053"/>
                    </a:lnTo>
                    <a:lnTo>
                      <a:pt x="2121" y="913"/>
                    </a:lnTo>
                    <a:lnTo>
                      <a:pt x="3102" y="1962"/>
                    </a:lnTo>
                    <a:lnTo>
                      <a:pt x="3170" y="2008"/>
                    </a:lnTo>
                    <a:lnTo>
                      <a:pt x="3239" y="2008"/>
                    </a:lnTo>
                    <a:lnTo>
                      <a:pt x="3307" y="1985"/>
                    </a:lnTo>
                    <a:lnTo>
                      <a:pt x="3330" y="1917"/>
                    </a:lnTo>
                    <a:lnTo>
                      <a:pt x="3763" y="845"/>
                    </a:lnTo>
                    <a:lnTo>
                      <a:pt x="4424" y="1939"/>
                    </a:lnTo>
                    <a:lnTo>
                      <a:pt x="4493" y="1985"/>
                    </a:lnTo>
                    <a:lnTo>
                      <a:pt x="4561" y="2008"/>
                    </a:lnTo>
                    <a:lnTo>
                      <a:pt x="4630" y="1985"/>
                    </a:lnTo>
                    <a:lnTo>
                      <a:pt x="4675" y="1917"/>
                    </a:lnTo>
                    <a:lnTo>
                      <a:pt x="5200" y="913"/>
                    </a:lnTo>
                    <a:lnTo>
                      <a:pt x="5747" y="1689"/>
                    </a:lnTo>
                    <a:lnTo>
                      <a:pt x="5793" y="1734"/>
                    </a:lnTo>
                    <a:lnTo>
                      <a:pt x="5861" y="1757"/>
                    </a:lnTo>
                    <a:lnTo>
                      <a:pt x="5929" y="1734"/>
                    </a:lnTo>
                    <a:lnTo>
                      <a:pt x="5975" y="1689"/>
                    </a:lnTo>
                    <a:lnTo>
                      <a:pt x="6659" y="594"/>
                    </a:lnTo>
                    <a:close/>
                    <a:moveTo>
                      <a:pt x="6750" y="1"/>
                    </a:moveTo>
                    <a:lnTo>
                      <a:pt x="6705" y="24"/>
                    </a:lnTo>
                    <a:lnTo>
                      <a:pt x="6659" y="47"/>
                    </a:lnTo>
                    <a:lnTo>
                      <a:pt x="6636" y="69"/>
                    </a:lnTo>
                    <a:lnTo>
                      <a:pt x="5861" y="1346"/>
                    </a:lnTo>
                    <a:lnTo>
                      <a:pt x="5291" y="548"/>
                    </a:lnTo>
                    <a:lnTo>
                      <a:pt x="5223" y="503"/>
                    </a:lnTo>
                    <a:lnTo>
                      <a:pt x="5154" y="480"/>
                    </a:lnTo>
                    <a:lnTo>
                      <a:pt x="5086" y="503"/>
                    </a:lnTo>
                    <a:lnTo>
                      <a:pt x="5040" y="571"/>
                    </a:lnTo>
                    <a:lnTo>
                      <a:pt x="4538" y="1574"/>
                    </a:lnTo>
                    <a:lnTo>
                      <a:pt x="3854" y="457"/>
                    </a:lnTo>
                    <a:lnTo>
                      <a:pt x="3786" y="389"/>
                    </a:lnTo>
                    <a:lnTo>
                      <a:pt x="3717" y="389"/>
                    </a:lnTo>
                    <a:lnTo>
                      <a:pt x="3649" y="411"/>
                    </a:lnTo>
                    <a:lnTo>
                      <a:pt x="3603" y="480"/>
                    </a:lnTo>
                    <a:lnTo>
                      <a:pt x="3147" y="1597"/>
                    </a:lnTo>
                    <a:lnTo>
                      <a:pt x="2190" y="571"/>
                    </a:lnTo>
                    <a:lnTo>
                      <a:pt x="2121" y="548"/>
                    </a:lnTo>
                    <a:lnTo>
                      <a:pt x="2053" y="525"/>
                    </a:lnTo>
                    <a:lnTo>
                      <a:pt x="1984" y="571"/>
                    </a:lnTo>
                    <a:lnTo>
                      <a:pt x="1961" y="617"/>
                    </a:lnTo>
                    <a:lnTo>
                      <a:pt x="1414" y="1734"/>
                    </a:lnTo>
                    <a:lnTo>
                      <a:pt x="251" y="571"/>
                    </a:lnTo>
                    <a:lnTo>
                      <a:pt x="183" y="525"/>
                    </a:lnTo>
                    <a:lnTo>
                      <a:pt x="92" y="525"/>
                    </a:lnTo>
                    <a:lnTo>
                      <a:pt x="23" y="594"/>
                    </a:lnTo>
                    <a:lnTo>
                      <a:pt x="0" y="662"/>
                    </a:lnTo>
                    <a:lnTo>
                      <a:pt x="0" y="685"/>
                    </a:lnTo>
                    <a:lnTo>
                      <a:pt x="46" y="1324"/>
                    </a:lnTo>
                    <a:lnTo>
                      <a:pt x="981" y="12133"/>
                    </a:lnTo>
                    <a:lnTo>
                      <a:pt x="1004" y="12201"/>
                    </a:lnTo>
                    <a:lnTo>
                      <a:pt x="1072" y="12247"/>
                    </a:lnTo>
                    <a:lnTo>
                      <a:pt x="1141" y="12270"/>
                    </a:lnTo>
                    <a:lnTo>
                      <a:pt x="1209" y="12224"/>
                    </a:lnTo>
                    <a:lnTo>
                      <a:pt x="2076" y="11449"/>
                    </a:lnTo>
                    <a:lnTo>
                      <a:pt x="2896" y="12065"/>
                    </a:lnTo>
                    <a:lnTo>
                      <a:pt x="2965" y="12087"/>
                    </a:lnTo>
                    <a:lnTo>
                      <a:pt x="3010" y="12087"/>
                    </a:lnTo>
                    <a:lnTo>
                      <a:pt x="3056" y="12065"/>
                    </a:lnTo>
                    <a:lnTo>
                      <a:pt x="3102" y="12019"/>
                    </a:lnTo>
                    <a:lnTo>
                      <a:pt x="3558" y="11358"/>
                    </a:lnTo>
                    <a:lnTo>
                      <a:pt x="4333" y="12042"/>
                    </a:lnTo>
                    <a:lnTo>
                      <a:pt x="4379" y="12087"/>
                    </a:lnTo>
                    <a:lnTo>
                      <a:pt x="4447" y="12087"/>
                    </a:lnTo>
                    <a:lnTo>
                      <a:pt x="4493" y="12065"/>
                    </a:lnTo>
                    <a:lnTo>
                      <a:pt x="4538" y="12019"/>
                    </a:lnTo>
                    <a:lnTo>
                      <a:pt x="5223" y="11061"/>
                    </a:lnTo>
                    <a:lnTo>
                      <a:pt x="5861" y="11677"/>
                    </a:lnTo>
                    <a:lnTo>
                      <a:pt x="5929" y="11722"/>
                    </a:lnTo>
                    <a:lnTo>
                      <a:pt x="5975" y="11722"/>
                    </a:lnTo>
                    <a:lnTo>
                      <a:pt x="6043" y="11700"/>
                    </a:lnTo>
                    <a:lnTo>
                      <a:pt x="6089" y="11654"/>
                    </a:lnTo>
                    <a:lnTo>
                      <a:pt x="6568" y="10856"/>
                    </a:lnTo>
                    <a:lnTo>
                      <a:pt x="7549" y="11814"/>
                    </a:lnTo>
                    <a:lnTo>
                      <a:pt x="7640" y="11859"/>
                    </a:lnTo>
                    <a:lnTo>
                      <a:pt x="7708" y="11836"/>
                    </a:lnTo>
                    <a:lnTo>
                      <a:pt x="7777" y="11791"/>
                    </a:lnTo>
                    <a:lnTo>
                      <a:pt x="7799" y="11700"/>
                    </a:lnTo>
                    <a:lnTo>
                      <a:pt x="6910" y="138"/>
                    </a:lnTo>
                    <a:lnTo>
                      <a:pt x="6887" y="92"/>
                    </a:lnTo>
                    <a:lnTo>
                      <a:pt x="6864" y="69"/>
                    </a:lnTo>
                    <a:lnTo>
                      <a:pt x="6842" y="24"/>
                    </a:lnTo>
                    <a:lnTo>
                      <a:pt x="6796" y="24"/>
                    </a:lnTo>
                    <a:lnTo>
                      <a:pt x="6750" y="1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88" name="Google Shape;2288;p44"/>
              <p:cNvSpPr/>
              <p:nvPr/>
            </p:nvSpPr>
            <p:spPr>
              <a:xfrm>
                <a:off x="4971660" y="154991"/>
                <a:ext cx="640799" cy="599826"/>
              </a:xfrm>
              <a:custGeom>
                <a:avLst/>
                <a:gdLst/>
                <a:ahLst/>
                <a:cxnLst/>
                <a:rect l="l" t="t" r="r" b="b"/>
                <a:pathLst>
                  <a:path w="7093" h="6933" extrusionOk="0">
                    <a:moveTo>
                      <a:pt x="6545" y="0"/>
                    </a:moveTo>
                    <a:lnTo>
                      <a:pt x="5588" y="844"/>
                    </a:lnTo>
                    <a:lnTo>
                      <a:pt x="4653" y="183"/>
                    </a:lnTo>
                    <a:lnTo>
                      <a:pt x="4128" y="981"/>
                    </a:lnTo>
                    <a:lnTo>
                      <a:pt x="3216" y="183"/>
                    </a:lnTo>
                    <a:lnTo>
                      <a:pt x="2463" y="1277"/>
                    </a:lnTo>
                    <a:lnTo>
                      <a:pt x="1688" y="525"/>
                    </a:lnTo>
                    <a:lnTo>
                      <a:pt x="1118" y="1483"/>
                    </a:lnTo>
                    <a:lnTo>
                      <a:pt x="0" y="411"/>
                    </a:lnTo>
                    <a:lnTo>
                      <a:pt x="479" y="6796"/>
                    </a:lnTo>
                    <a:lnTo>
                      <a:pt x="502" y="6796"/>
                    </a:lnTo>
                    <a:lnTo>
                      <a:pt x="548" y="6819"/>
                    </a:lnTo>
                    <a:lnTo>
                      <a:pt x="593" y="6842"/>
                    </a:lnTo>
                    <a:lnTo>
                      <a:pt x="616" y="6887"/>
                    </a:lnTo>
                    <a:lnTo>
                      <a:pt x="639" y="6933"/>
                    </a:lnTo>
                    <a:lnTo>
                      <a:pt x="5998" y="6682"/>
                    </a:lnTo>
                    <a:lnTo>
                      <a:pt x="6226" y="6682"/>
                    </a:lnTo>
                    <a:lnTo>
                      <a:pt x="6591" y="6705"/>
                    </a:lnTo>
                    <a:lnTo>
                      <a:pt x="6956" y="6751"/>
                    </a:lnTo>
                    <a:lnTo>
                      <a:pt x="6979" y="6705"/>
                    </a:lnTo>
                    <a:lnTo>
                      <a:pt x="7001" y="6659"/>
                    </a:lnTo>
                    <a:lnTo>
                      <a:pt x="7047" y="6637"/>
                    </a:lnTo>
                    <a:lnTo>
                      <a:pt x="7093" y="6637"/>
                    </a:lnTo>
                    <a:lnTo>
                      <a:pt x="6545" y="0"/>
                    </a:lnTo>
                    <a:close/>
                  </a:path>
                </a:pathLst>
              </a:custGeom>
              <a:solidFill>
                <a:srgbClr val="FBFEF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89" name="Google Shape;2289;p44"/>
              <p:cNvSpPr/>
              <p:nvPr/>
            </p:nvSpPr>
            <p:spPr>
              <a:xfrm>
                <a:off x="4971660" y="-59209"/>
                <a:ext cx="640799" cy="599826"/>
              </a:xfrm>
              <a:custGeom>
                <a:avLst/>
                <a:gdLst/>
                <a:ahLst/>
                <a:cxnLst/>
                <a:rect l="l" t="t" r="r" b="b"/>
                <a:pathLst>
                  <a:path w="7093" h="6933" fill="none" extrusionOk="0">
                    <a:moveTo>
                      <a:pt x="6545" y="0"/>
                    </a:moveTo>
                    <a:lnTo>
                      <a:pt x="5588" y="844"/>
                    </a:lnTo>
                    <a:lnTo>
                      <a:pt x="4653" y="183"/>
                    </a:lnTo>
                    <a:lnTo>
                      <a:pt x="4128" y="981"/>
                    </a:lnTo>
                    <a:lnTo>
                      <a:pt x="3216" y="183"/>
                    </a:lnTo>
                    <a:lnTo>
                      <a:pt x="2463" y="1277"/>
                    </a:lnTo>
                    <a:lnTo>
                      <a:pt x="1688" y="525"/>
                    </a:lnTo>
                    <a:lnTo>
                      <a:pt x="1118" y="1483"/>
                    </a:lnTo>
                    <a:lnTo>
                      <a:pt x="0" y="411"/>
                    </a:lnTo>
                    <a:lnTo>
                      <a:pt x="479" y="6796"/>
                    </a:lnTo>
                    <a:lnTo>
                      <a:pt x="479" y="6796"/>
                    </a:lnTo>
                    <a:lnTo>
                      <a:pt x="479" y="6796"/>
                    </a:lnTo>
                    <a:lnTo>
                      <a:pt x="502" y="6796"/>
                    </a:lnTo>
                    <a:lnTo>
                      <a:pt x="502" y="6796"/>
                    </a:lnTo>
                    <a:lnTo>
                      <a:pt x="548" y="6819"/>
                    </a:lnTo>
                    <a:lnTo>
                      <a:pt x="593" y="6842"/>
                    </a:lnTo>
                    <a:lnTo>
                      <a:pt x="616" y="6887"/>
                    </a:lnTo>
                    <a:lnTo>
                      <a:pt x="639" y="6933"/>
                    </a:lnTo>
                    <a:lnTo>
                      <a:pt x="639" y="6933"/>
                    </a:lnTo>
                    <a:lnTo>
                      <a:pt x="639" y="6933"/>
                    </a:lnTo>
                    <a:lnTo>
                      <a:pt x="5998" y="6682"/>
                    </a:lnTo>
                    <a:lnTo>
                      <a:pt x="5998" y="6682"/>
                    </a:lnTo>
                    <a:lnTo>
                      <a:pt x="6226" y="6682"/>
                    </a:lnTo>
                    <a:lnTo>
                      <a:pt x="6226" y="6682"/>
                    </a:lnTo>
                    <a:lnTo>
                      <a:pt x="6591" y="6705"/>
                    </a:lnTo>
                    <a:lnTo>
                      <a:pt x="6956" y="6751"/>
                    </a:lnTo>
                    <a:lnTo>
                      <a:pt x="6956" y="6751"/>
                    </a:lnTo>
                    <a:lnTo>
                      <a:pt x="6956" y="6751"/>
                    </a:lnTo>
                    <a:lnTo>
                      <a:pt x="6956" y="6751"/>
                    </a:lnTo>
                    <a:lnTo>
                      <a:pt x="6979" y="6705"/>
                    </a:lnTo>
                    <a:lnTo>
                      <a:pt x="7001" y="6659"/>
                    </a:lnTo>
                    <a:lnTo>
                      <a:pt x="7047" y="6637"/>
                    </a:lnTo>
                    <a:lnTo>
                      <a:pt x="7093" y="6637"/>
                    </a:lnTo>
                    <a:lnTo>
                      <a:pt x="7093" y="6637"/>
                    </a:lnTo>
                    <a:lnTo>
                      <a:pt x="6545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90" name="Google Shape;2290;p44"/>
              <p:cNvSpPr/>
              <p:nvPr/>
            </p:nvSpPr>
            <p:spPr>
              <a:xfrm>
                <a:off x="5017025" y="511926"/>
                <a:ext cx="630500" cy="678954"/>
              </a:xfrm>
              <a:custGeom>
                <a:avLst/>
                <a:gdLst/>
                <a:ahLst/>
                <a:cxnLst/>
                <a:rect l="l" t="t" r="r" b="b"/>
                <a:pathLst>
                  <a:path w="6979" h="5291" extrusionOk="0">
                    <a:moveTo>
                      <a:pt x="5496" y="0"/>
                    </a:moveTo>
                    <a:lnTo>
                      <a:pt x="137" y="251"/>
                    </a:lnTo>
                    <a:lnTo>
                      <a:pt x="137" y="297"/>
                    </a:lnTo>
                    <a:lnTo>
                      <a:pt x="91" y="342"/>
                    </a:lnTo>
                    <a:lnTo>
                      <a:pt x="46" y="388"/>
                    </a:lnTo>
                    <a:lnTo>
                      <a:pt x="0" y="411"/>
                    </a:lnTo>
                    <a:lnTo>
                      <a:pt x="365" y="5291"/>
                    </a:lnTo>
                    <a:lnTo>
                      <a:pt x="1277" y="3831"/>
                    </a:lnTo>
                    <a:lnTo>
                      <a:pt x="1961" y="4812"/>
                    </a:lnTo>
                    <a:lnTo>
                      <a:pt x="2577" y="3580"/>
                    </a:lnTo>
                    <a:lnTo>
                      <a:pt x="3398" y="4903"/>
                    </a:lnTo>
                    <a:lnTo>
                      <a:pt x="3922" y="3558"/>
                    </a:lnTo>
                    <a:lnTo>
                      <a:pt x="5063" y="4766"/>
                    </a:lnTo>
                    <a:lnTo>
                      <a:pt x="5701" y="3466"/>
                    </a:lnTo>
                    <a:lnTo>
                      <a:pt x="6978" y="4789"/>
                    </a:lnTo>
                    <a:lnTo>
                      <a:pt x="6613" y="228"/>
                    </a:lnTo>
                    <a:lnTo>
                      <a:pt x="6568" y="228"/>
                    </a:lnTo>
                    <a:lnTo>
                      <a:pt x="6522" y="205"/>
                    </a:lnTo>
                    <a:lnTo>
                      <a:pt x="6477" y="160"/>
                    </a:lnTo>
                    <a:lnTo>
                      <a:pt x="6454" y="114"/>
                    </a:lnTo>
                    <a:lnTo>
                      <a:pt x="6454" y="69"/>
                    </a:lnTo>
                    <a:lnTo>
                      <a:pt x="6089" y="23"/>
                    </a:lnTo>
                    <a:lnTo>
                      <a:pt x="5724" y="0"/>
                    </a:ln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91" name="Google Shape;2291;p44"/>
              <p:cNvSpPr/>
              <p:nvPr/>
            </p:nvSpPr>
            <p:spPr>
              <a:xfrm>
                <a:off x="5017025" y="518895"/>
                <a:ext cx="630500" cy="720581"/>
              </a:xfrm>
              <a:custGeom>
                <a:avLst/>
                <a:gdLst/>
                <a:ahLst/>
                <a:cxnLst/>
                <a:rect l="l" t="t" r="r" b="b"/>
                <a:pathLst>
                  <a:path w="6979" h="5291" fill="none" extrusionOk="0">
                    <a:moveTo>
                      <a:pt x="5724" y="0"/>
                    </a:moveTo>
                    <a:lnTo>
                      <a:pt x="5724" y="0"/>
                    </a:lnTo>
                    <a:lnTo>
                      <a:pt x="5496" y="0"/>
                    </a:lnTo>
                    <a:lnTo>
                      <a:pt x="137" y="251"/>
                    </a:lnTo>
                    <a:lnTo>
                      <a:pt x="137" y="251"/>
                    </a:lnTo>
                    <a:lnTo>
                      <a:pt x="137" y="297"/>
                    </a:lnTo>
                    <a:lnTo>
                      <a:pt x="91" y="342"/>
                    </a:lnTo>
                    <a:lnTo>
                      <a:pt x="46" y="388"/>
                    </a:lnTo>
                    <a:lnTo>
                      <a:pt x="0" y="411"/>
                    </a:lnTo>
                    <a:lnTo>
                      <a:pt x="365" y="5291"/>
                    </a:lnTo>
                    <a:lnTo>
                      <a:pt x="1277" y="3831"/>
                    </a:lnTo>
                    <a:lnTo>
                      <a:pt x="1961" y="4812"/>
                    </a:lnTo>
                    <a:lnTo>
                      <a:pt x="2577" y="3580"/>
                    </a:lnTo>
                    <a:lnTo>
                      <a:pt x="3398" y="4903"/>
                    </a:lnTo>
                    <a:lnTo>
                      <a:pt x="3922" y="3558"/>
                    </a:lnTo>
                    <a:lnTo>
                      <a:pt x="5063" y="4766"/>
                    </a:lnTo>
                    <a:lnTo>
                      <a:pt x="5701" y="3466"/>
                    </a:lnTo>
                    <a:lnTo>
                      <a:pt x="6978" y="4789"/>
                    </a:lnTo>
                    <a:lnTo>
                      <a:pt x="6978" y="4789"/>
                    </a:lnTo>
                    <a:lnTo>
                      <a:pt x="6613" y="228"/>
                    </a:lnTo>
                    <a:lnTo>
                      <a:pt x="6613" y="228"/>
                    </a:lnTo>
                    <a:lnTo>
                      <a:pt x="6568" y="228"/>
                    </a:lnTo>
                    <a:lnTo>
                      <a:pt x="6568" y="228"/>
                    </a:lnTo>
                    <a:lnTo>
                      <a:pt x="6522" y="205"/>
                    </a:lnTo>
                    <a:lnTo>
                      <a:pt x="6477" y="160"/>
                    </a:lnTo>
                    <a:lnTo>
                      <a:pt x="6454" y="114"/>
                    </a:lnTo>
                    <a:lnTo>
                      <a:pt x="6454" y="69"/>
                    </a:lnTo>
                    <a:lnTo>
                      <a:pt x="6454" y="69"/>
                    </a:lnTo>
                    <a:lnTo>
                      <a:pt x="6089" y="23"/>
                    </a:lnTo>
                    <a:lnTo>
                      <a:pt x="5724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92" name="Google Shape;2292;p44"/>
              <p:cNvSpPr/>
              <p:nvPr/>
            </p:nvSpPr>
            <p:spPr>
              <a:xfrm>
                <a:off x="5014935" y="528771"/>
                <a:ext cx="14455" cy="25696"/>
              </a:xfrm>
              <a:custGeom>
                <a:avLst/>
                <a:gdLst/>
                <a:ahLst/>
                <a:cxnLst/>
                <a:rect l="l" t="t" r="r" b="b"/>
                <a:pathLst>
                  <a:path w="160" h="297" extrusionOk="0">
                    <a:moveTo>
                      <a:pt x="0" y="0"/>
                    </a:moveTo>
                    <a:lnTo>
                      <a:pt x="23" y="297"/>
                    </a:lnTo>
                    <a:lnTo>
                      <a:pt x="69" y="274"/>
                    </a:lnTo>
                    <a:lnTo>
                      <a:pt x="114" y="228"/>
                    </a:lnTo>
                    <a:lnTo>
                      <a:pt x="160" y="183"/>
                    </a:lnTo>
                    <a:lnTo>
                      <a:pt x="160" y="137"/>
                    </a:lnTo>
                    <a:lnTo>
                      <a:pt x="137" y="91"/>
                    </a:lnTo>
                    <a:lnTo>
                      <a:pt x="114" y="46"/>
                    </a:lnTo>
                    <a:lnTo>
                      <a:pt x="69" y="23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292E4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93" name="Google Shape;2293;p44"/>
              <p:cNvSpPr/>
              <p:nvPr/>
            </p:nvSpPr>
            <p:spPr>
              <a:xfrm>
                <a:off x="5014935" y="528771"/>
                <a:ext cx="14455" cy="25696"/>
              </a:xfrm>
              <a:custGeom>
                <a:avLst/>
                <a:gdLst/>
                <a:ahLst/>
                <a:cxnLst/>
                <a:rect l="l" t="t" r="r" b="b"/>
                <a:pathLst>
                  <a:path w="160" h="297" fill="none" extrusionOk="0">
                    <a:moveTo>
                      <a:pt x="23" y="0"/>
                    </a:moveTo>
                    <a:lnTo>
                      <a:pt x="2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23" y="297"/>
                    </a:lnTo>
                    <a:lnTo>
                      <a:pt x="23" y="297"/>
                    </a:lnTo>
                    <a:lnTo>
                      <a:pt x="69" y="274"/>
                    </a:lnTo>
                    <a:lnTo>
                      <a:pt x="114" y="228"/>
                    </a:lnTo>
                    <a:lnTo>
                      <a:pt x="160" y="183"/>
                    </a:lnTo>
                    <a:lnTo>
                      <a:pt x="160" y="137"/>
                    </a:lnTo>
                    <a:lnTo>
                      <a:pt x="160" y="137"/>
                    </a:lnTo>
                    <a:lnTo>
                      <a:pt x="160" y="137"/>
                    </a:lnTo>
                    <a:lnTo>
                      <a:pt x="160" y="137"/>
                    </a:lnTo>
                    <a:lnTo>
                      <a:pt x="137" y="91"/>
                    </a:lnTo>
                    <a:lnTo>
                      <a:pt x="114" y="46"/>
                    </a:lnTo>
                    <a:lnTo>
                      <a:pt x="69" y="23"/>
                    </a:lnTo>
                    <a:lnTo>
                      <a:pt x="23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94" name="Google Shape;2294;p44"/>
              <p:cNvSpPr/>
              <p:nvPr/>
            </p:nvSpPr>
            <p:spPr>
              <a:xfrm>
                <a:off x="5599995" y="514928"/>
                <a:ext cx="14545" cy="23792"/>
              </a:xfrm>
              <a:custGeom>
                <a:avLst/>
                <a:gdLst/>
                <a:ahLst/>
                <a:cxnLst/>
                <a:rect l="l" t="t" r="r" b="b"/>
                <a:pathLst>
                  <a:path w="161" h="275" extrusionOk="0">
                    <a:moveTo>
                      <a:pt x="92" y="1"/>
                    </a:moveTo>
                    <a:lnTo>
                      <a:pt x="46" y="23"/>
                    </a:lnTo>
                    <a:lnTo>
                      <a:pt x="24" y="69"/>
                    </a:lnTo>
                    <a:lnTo>
                      <a:pt x="1" y="115"/>
                    </a:lnTo>
                    <a:lnTo>
                      <a:pt x="1" y="160"/>
                    </a:lnTo>
                    <a:lnTo>
                      <a:pt x="24" y="206"/>
                    </a:lnTo>
                    <a:lnTo>
                      <a:pt x="69" y="251"/>
                    </a:lnTo>
                    <a:lnTo>
                      <a:pt x="115" y="274"/>
                    </a:lnTo>
                    <a:lnTo>
                      <a:pt x="160" y="274"/>
                    </a:lnTo>
                    <a:lnTo>
                      <a:pt x="138" y="1"/>
                    </a:lnTo>
                    <a:close/>
                  </a:path>
                </a:pathLst>
              </a:custGeom>
              <a:solidFill>
                <a:srgbClr val="292E4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95" name="Google Shape;2295;p44"/>
              <p:cNvSpPr/>
              <p:nvPr/>
            </p:nvSpPr>
            <p:spPr>
              <a:xfrm>
                <a:off x="5599995" y="514928"/>
                <a:ext cx="14545" cy="23792"/>
              </a:xfrm>
              <a:custGeom>
                <a:avLst/>
                <a:gdLst/>
                <a:ahLst/>
                <a:cxnLst/>
                <a:rect l="l" t="t" r="r" b="b"/>
                <a:pathLst>
                  <a:path w="161" h="275" fill="none" extrusionOk="0">
                    <a:moveTo>
                      <a:pt x="138" y="1"/>
                    </a:moveTo>
                    <a:lnTo>
                      <a:pt x="138" y="1"/>
                    </a:lnTo>
                    <a:lnTo>
                      <a:pt x="92" y="1"/>
                    </a:lnTo>
                    <a:lnTo>
                      <a:pt x="46" y="23"/>
                    </a:lnTo>
                    <a:lnTo>
                      <a:pt x="24" y="69"/>
                    </a:lnTo>
                    <a:lnTo>
                      <a:pt x="1" y="115"/>
                    </a:lnTo>
                    <a:lnTo>
                      <a:pt x="1" y="115"/>
                    </a:lnTo>
                    <a:lnTo>
                      <a:pt x="1" y="115"/>
                    </a:lnTo>
                    <a:lnTo>
                      <a:pt x="1" y="115"/>
                    </a:lnTo>
                    <a:lnTo>
                      <a:pt x="1" y="160"/>
                    </a:lnTo>
                    <a:lnTo>
                      <a:pt x="24" y="206"/>
                    </a:lnTo>
                    <a:lnTo>
                      <a:pt x="69" y="251"/>
                    </a:lnTo>
                    <a:lnTo>
                      <a:pt x="115" y="274"/>
                    </a:lnTo>
                    <a:lnTo>
                      <a:pt x="115" y="274"/>
                    </a:lnTo>
                    <a:lnTo>
                      <a:pt x="160" y="274"/>
                    </a:lnTo>
                    <a:lnTo>
                      <a:pt x="160" y="274"/>
                    </a:lnTo>
                    <a:lnTo>
                      <a:pt x="138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96" name="Google Shape;2296;p44"/>
              <p:cNvSpPr/>
              <p:nvPr/>
            </p:nvSpPr>
            <p:spPr>
              <a:xfrm>
                <a:off x="4959284" y="143138"/>
                <a:ext cx="702594" cy="1059580"/>
              </a:xfrm>
              <a:custGeom>
                <a:avLst/>
                <a:gdLst/>
                <a:ahLst/>
                <a:cxnLst/>
                <a:rect l="l" t="t" r="r" b="b"/>
                <a:pathLst>
                  <a:path w="7777" h="12247" extrusionOk="0">
                    <a:moveTo>
                      <a:pt x="6550" y="448"/>
                    </a:moveTo>
                    <a:lnTo>
                      <a:pt x="6568" y="639"/>
                    </a:lnTo>
                    <a:lnTo>
                      <a:pt x="7093" y="6888"/>
                    </a:lnTo>
                    <a:lnTo>
                      <a:pt x="7366" y="10149"/>
                    </a:lnTo>
                    <a:lnTo>
                      <a:pt x="7458" y="11198"/>
                    </a:lnTo>
                    <a:lnTo>
                      <a:pt x="7459" y="11217"/>
                    </a:lnTo>
                    <a:lnTo>
                      <a:pt x="6431" y="10171"/>
                    </a:lnTo>
                    <a:lnTo>
                      <a:pt x="6363" y="10149"/>
                    </a:lnTo>
                    <a:lnTo>
                      <a:pt x="6317" y="10126"/>
                    </a:lnTo>
                    <a:lnTo>
                      <a:pt x="6249" y="10171"/>
                    </a:lnTo>
                    <a:lnTo>
                      <a:pt x="6203" y="10217"/>
                    </a:lnTo>
                    <a:lnTo>
                      <a:pt x="5656" y="11334"/>
                    </a:lnTo>
                    <a:lnTo>
                      <a:pt x="4676" y="10285"/>
                    </a:lnTo>
                    <a:lnTo>
                      <a:pt x="4607" y="10263"/>
                    </a:lnTo>
                    <a:lnTo>
                      <a:pt x="4539" y="10240"/>
                    </a:lnTo>
                    <a:lnTo>
                      <a:pt x="4470" y="10285"/>
                    </a:lnTo>
                    <a:lnTo>
                      <a:pt x="4425" y="10331"/>
                    </a:lnTo>
                    <a:lnTo>
                      <a:pt x="4014" y="11426"/>
                    </a:lnTo>
                    <a:lnTo>
                      <a:pt x="3353" y="10331"/>
                    </a:lnTo>
                    <a:lnTo>
                      <a:pt x="3284" y="10263"/>
                    </a:lnTo>
                    <a:lnTo>
                      <a:pt x="3216" y="10263"/>
                    </a:lnTo>
                    <a:lnTo>
                      <a:pt x="3148" y="10285"/>
                    </a:lnTo>
                    <a:lnTo>
                      <a:pt x="3102" y="10331"/>
                    </a:lnTo>
                    <a:lnTo>
                      <a:pt x="2578" y="11357"/>
                    </a:lnTo>
                    <a:lnTo>
                      <a:pt x="2030" y="10559"/>
                    </a:lnTo>
                    <a:lnTo>
                      <a:pt x="1985" y="10513"/>
                    </a:lnTo>
                    <a:lnTo>
                      <a:pt x="1916" y="10491"/>
                    </a:lnTo>
                    <a:lnTo>
                      <a:pt x="1848" y="10513"/>
                    </a:lnTo>
                    <a:lnTo>
                      <a:pt x="1802" y="10559"/>
                    </a:lnTo>
                    <a:lnTo>
                      <a:pt x="1118" y="11654"/>
                    </a:lnTo>
                    <a:lnTo>
                      <a:pt x="297" y="890"/>
                    </a:lnTo>
                    <a:lnTo>
                      <a:pt x="1164" y="1711"/>
                    </a:lnTo>
                    <a:lnTo>
                      <a:pt x="1209" y="1757"/>
                    </a:lnTo>
                    <a:lnTo>
                      <a:pt x="1278" y="1757"/>
                    </a:lnTo>
                    <a:lnTo>
                      <a:pt x="1346" y="1734"/>
                    </a:lnTo>
                    <a:lnTo>
                      <a:pt x="1392" y="1688"/>
                    </a:lnTo>
                    <a:lnTo>
                      <a:pt x="1848" y="890"/>
                    </a:lnTo>
                    <a:lnTo>
                      <a:pt x="2486" y="1506"/>
                    </a:lnTo>
                    <a:lnTo>
                      <a:pt x="2555" y="1551"/>
                    </a:lnTo>
                    <a:lnTo>
                      <a:pt x="2600" y="1551"/>
                    </a:lnTo>
                    <a:lnTo>
                      <a:pt x="2669" y="1528"/>
                    </a:lnTo>
                    <a:lnTo>
                      <a:pt x="2714" y="1506"/>
                    </a:lnTo>
                    <a:lnTo>
                      <a:pt x="3398" y="525"/>
                    </a:lnTo>
                    <a:lnTo>
                      <a:pt x="4174" y="1209"/>
                    </a:lnTo>
                    <a:lnTo>
                      <a:pt x="4219" y="1255"/>
                    </a:lnTo>
                    <a:lnTo>
                      <a:pt x="4288" y="1255"/>
                    </a:lnTo>
                    <a:lnTo>
                      <a:pt x="4333" y="1232"/>
                    </a:lnTo>
                    <a:lnTo>
                      <a:pt x="4379" y="1186"/>
                    </a:lnTo>
                    <a:lnTo>
                      <a:pt x="4835" y="525"/>
                    </a:lnTo>
                    <a:lnTo>
                      <a:pt x="5633" y="1095"/>
                    </a:lnTo>
                    <a:lnTo>
                      <a:pt x="5679" y="1118"/>
                    </a:lnTo>
                    <a:lnTo>
                      <a:pt x="5770" y="1118"/>
                    </a:lnTo>
                    <a:lnTo>
                      <a:pt x="5816" y="1095"/>
                    </a:lnTo>
                    <a:lnTo>
                      <a:pt x="6550" y="448"/>
                    </a:lnTo>
                    <a:close/>
                    <a:moveTo>
                      <a:pt x="6637" y="1"/>
                    </a:moveTo>
                    <a:lnTo>
                      <a:pt x="6568" y="23"/>
                    </a:lnTo>
                    <a:lnTo>
                      <a:pt x="5702" y="799"/>
                    </a:lnTo>
                    <a:lnTo>
                      <a:pt x="4881" y="206"/>
                    </a:lnTo>
                    <a:lnTo>
                      <a:pt x="4835" y="183"/>
                    </a:lnTo>
                    <a:lnTo>
                      <a:pt x="4767" y="183"/>
                    </a:lnTo>
                    <a:lnTo>
                      <a:pt x="4721" y="206"/>
                    </a:lnTo>
                    <a:lnTo>
                      <a:pt x="4676" y="229"/>
                    </a:lnTo>
                    <a:lnTo>
                      <a:pt x="4242" y="890"/>
                    </a:lnTo>
                    <a:lnTo>
                      <a:pt x="3467" y="206"/>
                    </a:lnTo>
                    <a:lnTo>
                      <a:pt x="3398" y="183"/>
                    </a:lnTo>
                    <a:lnTo>
                      <a:pt x="3353" y="160"/>
                    </a:lnTo>
                    <a:lnTo>
                      <a:pt x="3284" y="183"/>
                    </a:lnTo>
                    <a:lnTo>
                      <a:pt x="3239" y="229"/>
                    </a:lnTo>
                    <a:lnTo>
                      <a:pt x="2578" y="1186"/>
                    </a:lnTo>
                    <a:lnTo>
                      <a:pt x="1916" y="571"/>
                    </a:lnTo>
                    <a:lnTo>
                      <a:pt x="1871" y="525"/>
                    </a:lnTo>
                    <a:lnTo>
                      <a:pt x="1802" y="525"/>
                    </a:lnTo>
                    <a:lnTo>
                      <a:pt x="1757" y="548"/>
                    </a:lnTo>
                    <a:lnTo>
                      <a:pt x="1711" y="594"/>
                    </a:lnTo>
                    <a:lnTo>
                      <a:pt x="1232" y="1392"/>
                    </a:lnTo>
                    <a:lnTo>
                      <a:pt x="229" y="434"/>
                    </a:lnTo>
                    <a:lnTo>
                      <a:pt x="160" y="388"/>
                    </a:lnTo>
                    <a:lnTo>
                      <a:pt x="69" y="411"/>
                    </a:lnTo>
                    <a:lnTo>
                      <a:pt x="1" y="457"/>
                    </a:lnTo>
                    <a:lnTo>
                      <a:pt x="1" y="548"/>
                    </a:lnTo>
                    <a:lnTo>
                      <a:pt x="867" y="12110"/>
                    </a:lnTo>
                    <a:lnTo>
                      <a:pt x="890" y="12155"/>
                    </a:lnTo>
                    <a:lnTo>
                      <a:pt x="913" y="12201"/>
                    </a:lnTo>
                    <a:lnTo>
                      <a:pt x="936" y="12224"/>
                    </a:lnTo>
                    <a:lnTo>
                      <a:pt x="981" y="12247"/>
                    </a:lnTo>
                    <a:lnTo>
                      <a:pt x="1027" y="12247"/>
                    </a:lnTo>
                    <a:lnTo>
                      <a:pt x="1072" y="12224"/>
                    </a:lnTo>
                    <a:lnTo>
                      <a:pt x="1095" y="12201"/>
                    </a:lnTo>
                    <a:lnTo>
                      <a:pt x="1141" y="12178"/>
                    </a:lnTo>
                    <a:lnTo>
                      <a:pt x="1916" y="10901"/>
                    </a:lnTo>
                    <a:lnTo>
                      <a:pt x="2486" y="11699"/>
                    </a:lnTo>
                    <a:lnTo>
                      <a:pt x="2532" y="11745"/>
                    </a:lnTo>
                    <a:lnTo>
                      <a:pt x="2623" y="11768"/>
                    </a:lnTo>
                    <a:lnTo>
                      <a:pt x="2692" y="11745"/>
                    </a:lnTo>
                    <a:lnTo>
                      <a:pt x="2737" y="11699"/>
                    </a:lnTo>
                    <a:lnTo>
                      <a:pt x="3239" y="10696"/>
                    </a:lnTo>
                    <a:lnTo>
                      <a:pt x="3923" y="11813"/>
                    </a:lnTo>
                    <a:lnTo>
                      <a:pt x="3969" y="11859"/>
                    </a:lnTo>
                    <a:lnTo>
                      <a:pt x="4060" y="11882"/>
                    </a:lnTo>
                    <a:lnTo>
                      <a:pt x="4128" y="11836"/>
                    </a:lnTo>
                    <a:lnTo>
                      <a:pt x="4174" y="11790"/>
                    </a:lnTo>
                    <a:lnTo>
                      <a:pt x="4607" y="10650"/>
                    </a:lnTo>
                    <a:lnTo>
                      <a:pt x="5588" y="11676"/>
                    </a:lnTo>
                    <a:lnTo>
                      <a:pt x="5656" y="11722"/>
                    </a:lnTo>
                    <a:lnTo>
                      <a:pt x="5725" y="11722"/>
                    </a:lnTo>
                    <a:lnTo>
                      <a:pt x="5770" y="11699"/>
                    </a:lnTo>
                    <a:lnTo>
                      <a:pt x="5816" y="11654"/>
                    </a:lnTo>
                    <a:lnTo>
                      <a:pt x="6363" y="10513"/>
                    </a:lnTo>
                    <a:lnTo>
                      <a:pt x="7526" y="11699"/>
                    </a:lnTo>
                    <a:lnTo>
                      <a:pt x="7594" y="11745"/>
                    </a:lnTo>
                    <a:lnTo>
                      <a:pt x="7686" y="11722"/>
                    </a:lnTo>
                    <a:lnTo>
                      <a:pt x="7754" y="11676"/>
                    </a:lnTo>
                    <a:lnTo>
                      <a:pt x="7777" y="11608"/>
                    </a:lnTo>
                    <a:lnTo>
                      <a:pt x="7777" y="11562"/>
                    </a:lnTo>
                    <a:lnTo>
                      <a:pt x="7708" y="10947"/>
                    </a:lnTo>
                    <a:lnTo>
                      <a:pt x="6819" y="115"/>
                    </a:lnTo>
                    <a:lnTo>
                      <a:pt x="6796" y="46"/>
                    </a:lnTo>
                    <a:lnTo>
                      <a:pt x="6728" y="1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97" name="Google Shape;2297;p44"/>
            <p:cNvGrpSpPr/>
            <p:nvPr/>
          </p:nvGrpSpPr>
          <p:grpSpPr>
            <a:xfrm rot="-160303">
              <a:off x="6161389" y="3016760"/>
              <a:ext cx="1854390" cy="1332260"/>
              <a:chOff x="238125" y="291325"/>
              <a:chExt cx="7143750" cy="5132325"/>
            </a:xfrm>
          </p:grpSpPr>
          <p:sp>
            <p:nvSpPr>
              <p:cNvPr id="2298" name="Google Shape;2298;p44"/>
              <p:cNvSpPr/>
              <p:nvPr/>
            </p:nvSpPr>
            <p:spPr>
              <a:xfrm>
                <a:off x="1068625" y="1258075"/>
                <a:ext cx="5048025" cy="4165575"/>
              </a:xfrm>
              <a:custGeom>
                <a:avLst/>
                <a:gdLst/>
                <a:ahLst/>
                <a:cxnLst/>
                <a:rect l="l" t="t" r="r" b="b"/>
                <a:pathLst>
                  <a:path w="201921" h="166623" extrusionOk="0">
                    <a:moveTo>
                      <a:pt x="131326" y="1"/>
                    </a:moveTo>
                    <a:lnTo>
                      <a:pt x="130288" y="260"/>
                    </a:lnTo>
                    <a:lnTo>
                      <a:pt x="129510" y="779"/>
                    </a:lnTo>
                    <a:lnTo>
                      <a:pt x="128990" y="1558"/>
                    </a:lnTo>
                    <a:lnTo>
                      <a:pt x="128990" y="2337"/>
                    </a:lnTo>
                    <a:lnTo>
                      <a:pt x="128990" y="3375"/>
                    </a:lnTo>
                    <a:lnTo>
                      <a:pt x="129510" y="4153"/>
                    </a:lnTo>
                    <a:lnTo>
                      <a:pt x="130288" y="4673"/>
                    </a:lnTo>
                    <a:lnTo>
                      <a:pt x="131326" y="4932"/>
                    </a:lnTo>
                    <a:lnTo>
                      <a:pt x="145601" y="4932"/>
                    </a:lnTo>
                    <a:lnTo>
                      <a:pt x="149494" y="4673"/>
                    </a:lnTo>
                    <a:lnTo>
                      <a:pt x="151570" y="4673"/>
                    </a:lnTo>
                    <a:lnTo>
                      <a:pt x="153387" y="4932"/>
                    </a:lnTo>
                    <a:lnTo>
                      <a:pt x="154685" y="5451"/>
                    </a:lnTo>
                    <a:lnTo>
                      <a:pt x="155723" y="6230"/>
                    </a:lnTo>
                    <a:lnTo>
                      <a:pt x="156501" y="7008"/>
                    </a:lnTo>
                    <a:lnTo>
                      <a:pt x="157280" y="7787"/>
                    </a:lnTo>
                    <a:lnTo>
                      <a:pt x="157540" y="8566"/>
                    </a:lnTo>
                    <a:lnTo>
                      <a:pt x="157799" y="9604"/>
                    </a:lnTo>
                    <a:lnTo>
                      <a:pt x="158059" y="12199"/>
                    </a:lnTo>
                    <a:lnTo>
                      <a:pt x="158578" y="19466"/>
                    </a:lnTo>
                    <a:lnTo>
                      <a:pt x="158837" y="26733"/>
                    </a:lnTo>
                    <a:lnTo>
                      <a:pt x="159097" y="41527"/>
                    </a:lnTo>
                    <a:lnTo>
                      <a:pt x="159097" y="51389"/>
                    </a:lnTo>
                    <a:lnTo>
                      <a:pt x="159097" y="61251"/>
                    </a:lnTo>
                    <a:lnTo>
                      <a:pt x="158318" y="81236"/>
                    </a:lnTo>
                    <a:lnTo>
                      <a:pt x="136517" y="81495"/>
                    </a:lnTo>
                    <a:lnTo>
                      <a:pt x="114456" y="81495"/>
                    </a:lnTo>
                    <a:lnTo>
                      <a:pt x="92655" y="81236"/>
                    </a:lnTo>
                    <a:lnTo>
                      <a:pt x="70595" y="80976"/>
                    </a:lnTo>
                    <a:lnTo>
                      <a:pt x="70854" y="80717"/>
                    </a:lnTo>
                    <a:lnTo>
                      <a:pt x="71114" y="71114"/>
                    </a:lnTo>
                    <a:lnTo>
                      <a:pt x="70854" y="61511"/>
                    </a:lnTo>
                    <a:lnTo>
                      <a:pt x="70595" y="42305"/>
                    </a:lnTo>
                    <a:lnTo>
                      <a:pt x="70595" y="33221"/>
                    </a:lnTo>
                    <a:lnTo>
                      <a:pt x="70595" y="23878"/>
                    </a:lnTo>
                    <a:lnTo>
                      <a:pt x="70335" y="14535"/>
                    </a:lnTo>
                    <a:lnTo>
                      <a:pt x="70076" y="10123"/>
                    </a:lnTo>
                    <a:lnTo>
                      <a:pt x="69557" y="5451"/>
                    </a:lnTo>
                    <a:lnTo>
                      <a:pt x="69297" y="4673"/>
                    </a:lnTo>
                    <a:lnTo>
                      <a:pt x="68778" y="4413"/>
                    </a:lnTo>
                    <a:lnTo>
                      <a:pt x="67999" y="4153"/>
                    </a:lnTo>
                    <a:lnTo>
                      <a:pt x="67480" y="4153"/>
                    </a:lnTo>
                    <a:lnTo>
                      <a:pt x="66702" y="4413"/>
                    </a:lnTo>
                    <a:lnTo>
                      <a:pt x="66183" y="4673"/>
                    </a:lnTo>
                    <a:lnTo>
                      <a:pt x="65664" y="5451"/>
                    </a:lnTo>
                    <a:lnTo>
                      <a:pt x="65404" y="6230"/>
                    </a:lnTo>
                    <a:lnTo>
                      <a:pt x="65144" y="10642"/>
                    </a:lnTo>
                    <a:lnTo>
                      <a:pt x="65144" y="15313"/>
                    </a:lnTo>
                    <a:lnTo>
                      <a:pt x="65404" y="24657"/>
                    </a:lnTo>
                    <a:lnTo>
                      <a:pt x="65404" y="28550"/>
                    </a:lnTo>
                    <a:lnTo>
                      <a:pt x="35298" y="28550"/>
                    </a:lnTo>
                    <a:lnTo>
                      <a:pt x="34260" y="28809"/>
                    </a:lnTo>
                    <a:lnTo>
                      <a:pt x="33740" y="29069"/>
                    </a:lnTo>
                    <a:lnTo>
                      <a:pt x="33221" y="29848"/>
                    </a:lnTo>
                    <a:lnTo>
                      <a:pt x="32962" y="30886"/>
                    </a:lnTo>
                    <a:lnTo>
                      <a:pt x="33221" y="31664"/>
                    </a:lnTo>
                    <a:lnTo>
                      <a:pt x="33740" y="32443"/>
                    </a:lnTo>
                    <a:lnTo>
                      <a:pt x="34260" y="32962"/>
                    </a:lnTo>
                    <a:lnTo>
                      <a:pt x="35298" y="33221"/>
                    </a:lnTo>
                    <a:lnTo>
                      <a:pt x="42824" y="33481"/>
                    </a:lnTo>
                    <a:lnTo>
                      <a:pt x="50610" y="33481"/>
                    </a:lnTo>
                    <a:lnTo>
                      <a:pt x="58137" y="33221"/>
                    </a:lnTo>
                    <a:lnTo>
                      <a:pt x="65664" y="32183"/>
                    </a:lnTo>
                    <a:lnTo>
                      <a:pt x="65664" y="43343"/>
                    </a:lnTo>
                    <a:lnTo>
                      <a:pt x="65923" y="62030"/>
                    </a:lnTo>
                    <a:lnTo>
                      <a:pt x="66183" y="71373"/>
                    </a:lnTo>
                    <a:lnTo>
                      <a:pt x="66702" y="80717"/>
                    </a:lnTo>
                    <a:lnTo>
                      <a:pt x="66702" y="80976"/>
                    </a:lnTo>
                    <a:lnTo>
                      <a:pt x="48794" y="80457"/>
                    </a:lnTo>
                    <a:lnTo>
                      <a:pt x="21542" y="79419"/>
                    </a:lnTo>
                    <a:lnTo>
                      <a:pt x="16871" y="79159"/>
                    </a:lnTo>
                    <a:lnTo>
                      <a:pt x="14275" y="78900"/>
                    </a:lnTo>
                    <a:lnTo>
                      <a:pt x="9344" y="78900"/>
                    </a:lnTo>
                    <a:lnTo>
                      <a:pt x="7008" y="79419"/>
                    </a:lnTo>
                    <a:lnTo>
                      <a:pt x="4932" y="80457"/>
                    </a:lnTo>
                    <a:lnTo>
                      <a:pt x="3894" y="80976"/>
                    </a:lnTo>
                    <a:lnTo>
                      <a:pt x="3115" y="81755"/>
                    </a:lnTo>
                    <a:lnTo>
                      <a:pt x="1817" y="83831"/>
                    </a:lnTo>
                    <a:lnTo>
                      <a:pt x="1039" y="85907"/>
                    </a:lnTo>
                    <a:lnTo>
                      <a:pt x="520" y="88503"/>
                    </a:lnTo>
                    <a:lnTo>
                      <a:pt x="520" y="91098"/>
                    </a:lnTo>
                    <a:lnTo>
                      <a:pt x="520" y="96289"/>
                    </a:lnTo>
                    <a:lnTo>
                      <a:pt x="520" y="100960"/>
                    </a:lnTo>
                    <a:lnTo>
                      <a:pt x="260" y="114456"/>
                    </a:lnTo>
                    <a:lnTo>
                      <a:pt x="260" y="128212"/>
                    </a:lnTo>
                    <a:lnTo>
                      <a:pt x="1" y="141188"/>
                    </a:lnTo>
                    <a:lnTo>
                      <a:pt x="260" y="147677"/>
                    </a:lnTo>
                    <a:lnTo>
                      <a:pt x="779" y="154165"/>
                    </a:lnTo>
                    <a:lnTo>
                      <a:pt x="1039" y="155982"/>
                    </a:lnTo>
                    <a:lnTo>
                      <a:pt x="1558" y="157799"/>
                    </a:lnTo>
                    <a:lnTo>
                      <a:pt x="2337" y="159616"/>
                    </a:lnTo>
                    <a:lnTo>
                      <a:pt x="3375" y="161173"/>
                    </a:lnTo>
                    <a:lnTo>
                      <a:pt x="4672" y="162470"/>
                    </a:lnTo>
                    <a:lnTo>
                      <a:pt x="5970" y="163509"/>
                    </a:lnTo>
                    <a:lnTo>
                      <a:pt x="7787" y="164547"/>
                    </a:lnTo>
                    <a:lnTo>
                      <a:pt x="9604" y="165325"/>
                    </a:lnTo>
                    <a:lnTo>
                      <a:pt x="11939" y="165844"/>
                    </a:lnTo>
                    <a:lnTo>
                      <a:pt x="14535" y="166363"/>
                    </a:lnTo>
                    <a:lnTo>
                      <a:pt x="17130" y="166623"/>
                    </a:lnTo>
                    <a:lnTo>
                      <a:pt x="24916" y="166623"/>
                    </a:lnTo>
                    <a:lnTo>
                      <a:pt x="30107" y="166363"/>
                    </a:lnTo>
                    <a:lnTo>
                      <a:pt x="58916" y="165844"/>
                    </a:lnTo>
                    <a:lnTo>
                      <a:pt x="169478" y="163768"/>
                    </a:lnTo>
                    <a:lnTo>
                      <a:pt x="185570" y="163509"/>
                    </a:lnTo>
                    <a:lnTo>
                      <a:pt x="191539" y="163768"/>
                    </a:lnTo>
                    <a:lnTo>
                      <a:pt x="194653" y="163509"/>
                    </a:lnTo>
                    <a:lnTo>
                      <a:pt x="196211" y="163249"/>
                    </a:lnTo>
                    <a:lnTo>
                      <a:pt x="197508" y="162990"/>
                    </a:lnTo>
                    <a:lnTo>
                      <a:pt x="198806" y="162211"/>
                    </a:lnTo>
                    <a:lnTo>
                      <a:pt x="199844" y="161173"/>
                    </a:lnTo>
                    <a:lnTo>
                      <a:pt x="200623" y="159875"/>
                    </a:lnTo>
                    <a:lnTo>
                      <a:pt x="200882" y="158318"/>
                    </a:lnTo>
                    <a:lnTo>
                      <a:pt x="201142" y="154944"/>
                    </a:lnTo>
                    <a:lnTo>
                      <a:pt x="201142" y="151310"/>
                    </a:lnTo>
                    <a:lnTo>
                      <a:pt x="201142" y="144562"/>
                    </a:lnTo>
                    <a:lnTo>
                      <a:pt x="201920" y="81495"/>
                    </a:lnTo>
                    <a:lnTo>
                      <a:pt x="201661" y="80457"/>
                    </a:lnTo>
                    <a:lnTo>
                      <a:pt x="201142" y="79678"/>
                    </a:lnTo>
                    <a:lnTo>
                      <a:pt x="200363" y="79159"/>
                    </a:lnTo>
                    <a:lnTo>
                      <a:pt x="198806" y="79159"/>
                    </a:lnTo>
                    <a:lnTo>
                      <a:pt x="198027" y="79678"/>
                    </a:lnTo>
                    <a:lnTo>
                      <a:pt x="197508" y="80457"/>
                    </a:lnTo>
                    <a:lnTo>
                      <a:pt x="197249" y="81495"/>
                    </a:lnTo>
                    <a:lnTo>
                      <a:pt x="196730" y="118609"/>
                    </a:lnTo>
                    <a:lnTo>
                      <a:pt x="196470" y="118609"/>
                    </a:lnTo>
                    <a:lnTo>
                      <a:pt x="191539" y="118349"/>
                    </a:lnTo>
                    <a:lnTo>
                      <a:pt x="186608" y="118609"/>
                    </a:lnTo>
                    <a:lnTo>
                      <a:pt x="176745" y="118868"/>
                    </a:lnTo>
                    <a:lnTo>
                      <a:pt x="175707" y="119128"/>
                    </a:lnTo>
                    <a:lnTo>
                      <a:pt x="174929" y="119647"/>
                    </a:lnTo>
                    <a:lnTo>
                      <a:pt x="174409" y="120426"/>
                    </a:lnTo>
                    <a:lnTo>
                      <a:pt x="174409" y="121464"/>
                    </a:lnTo>
                    <a:lnTo>
                      <a:pt x="174150" y="144562"/>
                    </a:lnTo>
                    <a:lnTo>
                      <a:pt x="174409" y="145341"/>
                    </a:lnTo>
                    <a:lnTo>
                      <a:pt x="174669" y="145860"/>
                    </a:lnTo>
                    <a:lnTo>
                      <a:pt x="175448" y="146639"/>
                    </a:lnTo>
                    <a:lnTo>
                      <a:pt x="175967" y="146898"/>
                    </a:lnTo>
                    <a:lnTo>
                      <a:pt x="176486" y="147158"/>
                    </a:lnTo>
                    <a:lnTo>
                      <a:pt x="177264" y="146898"/>
                    </a:lnTo>
                    <a:lnTo>
                      <a:pt x="177783" y="146639"/>
                    </a:lnTo>
                    <a:lnTo>
                      <a:pt x="178302" y="146379"/>
                    </a:lnTo>
                    <a:lnTo>
                      <a:pt x="178822" y="145860"/>
                    </a:lnTo>
                    <a:lnTo>
                      <a:pt x="179081" y="145341"/>
                    </a:lnTo>
                    <a:lnTo>
                      <a:pt x="179341" y="144562"/>
                    </a:lnTo>
                    <a:lnTo>
                      <a:pt x="179341" y="144043"/>
                    </a:lnTo>
                    <a:lnTo>
                      <a:pt x="179341" y="143265"/>
                    </a:lnTo>
                    <a:lnTo>
                      <a:pt x="179081" y="142746"/>
                    </a:lnTo>
                    <a:lnTo>
                      <a:pt x="179081" y="123540"/>
                    </a:lnTo>
                    <a:lnTo>
                      <a:pt x="187905" y="123021"/>
                    </a:lnTo>
                    <a:lnTo>
                      <a:pt x="192317" y="122761"/>
                    </a:lnTo>
                    <a:lnTo>
                      <a:pt x="196730" y="122242"/>
                    </a:lnTo>
                    <a:lnTo>
                      <a:pt x="196470" y="129769"/>
                    </a:lnTo>
                    <a:lnTo>
                      <a:pt x="196211" y="152868"/>
                    </a:lnTo>
                    <a:lnTo>
                      <a:pt x="196211" y="155982"/>
                    </a:lnTo>
                    <a:lnTo>
                      <a:pt x="195951" y="157280"/>
                    </a:lnTo>
                    <a:lnTo>
                      <a:pt x="195691" y="158058"/>
                    </a:lnTo>
                    <a:lnTo>
                      <a:pt x="195172" y="158577"/>
                    </a:lnTo>
                    <a:lnTo>
                      <a:pt x="194653" y="158837"/>
                    </a:lnTo>
                    <a:lnTo>
                      <a:pt x="192058" y="158837"/>
                    </a:lnTo>
                    <a:lnTo>
                      <a:pt x="188684" y="158577"/>
                    </a:lnTo>
                    <a:lnTo>
                      <a:pt x="175967" y="158837"/>
                    </a:lnTo>
                    <a:lnTo>
                      <a:pt x="131845" y="159616"/>
                    </a:lnTo>
                    <a:lnTo>
                      <a:pt x="132624" y="159096"/>
                    </a:lnTo>
                    <a:lnTo>
                      <a:pt x="132884" y="158058"/>
                    </a:lnTo>
                    <a:lnTo>
                      <a:pt x="132884" y="152349"/>
                    </a:lnTo>
                    <a:lnTo>
                      <a:pt x="132624" y="146639"/>
                    </a:lnTo>
                    <a:lnTo>
                      <a:pt x="132105" y="134960"/>
                    </a:lnTo>
                    <a:lnTo>
                      <a:pt x="131845" y="128731"/>
                    </a:lnTo>
                    <a:lnTo>
                      <a:pt x="131586" y="122502"/>
                    </a:lnTo>
                    <a:lnTo>
                      <a:pt x="131326" y="120166"/>
                    </a:lnTo>
                    <a:lnTo>
                      <a:pt x="130807" y="118868"/>
                    </a:lnTo>
                    <a:lnTo>
                      <a:pt x="130029" y="117830"/>
                    </a:lnTo>
                    <a:lnTo>
                      <a:pt x="128731" y="116792"/>
                    </a:lnTo>
                    <a:lnTo>
                      <a:pt x="127174" y="116273"/>
                    </a:lnTo>
                    <a:lnTo>
                      <a:pt x="125357" y="115754"/>
                    </a:lnTo>
                    <a:lnTo>
                      <a:pt x="123540" y="115494"/>
                    </a:lnTo>
                    <a:lnTo>
                      <a:pt x="119388" y="115754"/>
                    </a:lnTo>
                    <a:lnTo>
                      <a:pt x="116014" y="115754"/>
                    </a:lnTo>
                    <a:lnTo>
                      <a:pt x="104594" y="115494"/>
                    </a:lnTo>
                    <a:lnTo>
                      <a:pt x="92915" y="115235"/>
                    </a:lnTo>
                    <a:lnTo>
                      <a:pt x="91877" y="115235"/>
                    </a:lnTo>
                    <a:lnTo>
                      <a:pt x="91098" y="115754"/>
                    </a:lnTo>
                    <a:lnTo>
                      <a:pt x="90839" y="116533"/>
                    </a:lnTo>
                    <a:lnTo>
                      <a:pt x="90579" y="117311"/>
                    </a:lnTo>
                    <a:lnTo>
                      <a:pt x="90839" y="118349"/>
                    </a:lnTo>
                    <a:lnTo>
                      <a:pt x="91098" y="119128"/>
                    </a:lnTo>
                    <a:lnTo>
                      <a:pt x="91877" y="119647"/>
                    </a:lnTo>
                    <a:lnTo>
                      <a:pt x="92915" y="119907"/>
                    </a:lnTo>
                    <a:lnTo>
                      <a:pt x="101480" y="120166"/>
                    </a:lnTo>
                    <a:lnTo>
                      <a:pt x="110044" y="120426"/>
                    </a:lnTo>
                    <a:lnTo>
                      <a:pt x="113937" y="120166"/>
                    </a:lnTo>
                    <a:lnTo>
                      <a:pt x="119128" y="120166"/>
                    </a:lnTo>
                    <a:lnTo>
                      <a:pt x="121723" y="120426"/>
                    </a:lnTo>
                    <a:lnTo>
                      <a:pt x="124059" y="120685"/>
                    </a:lnTo>
                    <a:lnTo>
                      <a:pt x="125876" y="121464"/>
                    </a:lnTo>
                    <a:lnTo>
                      <a:pt x="126395" y="121983"/>
                    </a:lnTo>
                    <a:lnTo>
                      <a:pt x="126914" y="122502"/>
                    </a:lnTo>
                    <a:lnTo>
                      <a:pt x="127174" y="123280"/>
                    </a:lnTo>
                    <a:lnTo>
                      <a:pt x="127433" y="124319"/>
                    </a:lnTo>
                    <a:lnTo>
                      <a:pt x="127433" y="126654"/>
                    </a:lnTo>
                    <a:lnTo>
                      <a:pt x="127174" y="130807"/>
                    </a:lnTo>
                    <a:lnTo>
                      <a:pt x="127693" y="139112"/>
                    </a:lnTo>
                    <a:lnTo>
                      <a:pt x="127952" y="148715"/>
                    </a:lnTo>
                    <a:lnTo>
                      <a:pt x="128731" y="158058"/>
                    </a:lnTo>
                    <a:lnTo>
                      <a:pt x="129250" y="159096"/>
                    </a:lnTo>
                    <a:lnTo>
                      <a:pt x="129769" y="159616"/>
                    </a:lnTo>
                    <a:lnTo>
                      <a:pt x="79159" y="160654"/>
                    </a:lnTo>
                    <a:lnTo>
                      <a:pt x="31145" y="161692"/>
                    </a:lnTo>
                    <a:lnTo>
                      <a:pt x="21283" y="161951"/>
                    </a:lnTo>
                    <a:lnTo>
                      <a:pt x="16092" y="161951"/>
                    </a:lnTo>
                    <a:lnTo>
                      <a:pt x="13756" y="161432"/>
                    </a:lnTo>
                    <a:lnTo>
                      <a:pt x="11420" y="160913"/>
                    </a:lnTo>
                    <a:lnTo>
                      <a:pt x="9863" y="160135"/>
                    </a:lnTo>
                    <a:lnTo>
                      <a:pt x="8825" y="159356"/>
                    </a:lnTo>
                    <a:lnTo>
                      <a:pt x="7787" y="158318"/>
                    </a:lnTo>
                    <a:lnTo>
                      <a:pt x="6749" y="157020"/>
                    </a:lnTo>
                    <a:lnTo>
                      <a:pt x="6230" y="155722"/>
                    </a:lnTo>
                    <a:lnTo>
                      <a:pt x="5711" y="154165"/>
                    </a:lnTo>
                    <a:lnTo>
                      <a:pt x="4932" y="151051"/>
                    </a:lnTo>
                    <a:lnTo>
                      <a:pt x="4932" y="147417"/>
                    </a:lnTo>
                    <a:lnTo>
                      <a:pt x="4932" y="144043"/>
                    </a:lnTo>
                    <a:lnTo>
                      <a:pt x="4932" y="137555"/>
                    </a:lnTo>
                    <a:lnTo>
                      <a:pt x="4932" y="123800"/>
                    </a:lnTo>
                    <a:lnTo>
                      <a:pt x="10382" y="123540"/>
                    </a:lnTo>
                    <a:lnTo>
                      <a:pt x="15573" y="123280"/>
                    </a:lnTo>
                    <a:lnTo>
                      <a:pt x="20764" y="123021"/>
                    </a:lnTo>
                    <a:lnTo>
                      <a:pt x="23359" y="122502"/>
                    </a:lnTo>
                    <a:lnTo>
                      <a:pt x="25954" y="121983"/>
                    </a:lnTo>
                    <a:lnTo>
                      <a:pt x="26473" y="121723"/>
                    </a:lnTo>
                    <a:lnTo>
                      <a:pt x="26993" y="121204"/>
                    </a:lnTo>
                    <a:lnTo>
                      <a:pt x="27252" y="120685"/>
                    </a:lnTo>
                    <a:lnTo>
                      <a:pt x="27252" y="119907"/>
                    </a:lnTo>
                    <a:lnTo>
                      <a:pt x="27252" y="119387"/>
                    </a:lnTo>
                    <a:lnTo>
                      <a:pt x="26993" y="118868"/>
                    </a:lnTo>
                    <a:lnTo>
                      <a:pt x="26473" y="118349"/>
                    </a:lnTo>
                    <a:lnTo>
                      <a:pt x="25954" y="118090"/>
                    </a:lnTo>
                    <a:lnTo>
                      <a:pt x="20245" y="118090"/>
                    </a:lnTo>
                    <a:lnTo>
                      <a:pt x="14794" y="118609"/>
                    </a:lnTo>
                    <a:lnTo>
                      <a:pt x="9863" y="119128"/>
                    </a:lnTo>
                    <a:lnTo>
                      <a:pt x="4932" y="119907"/>
                    </a:lnTo>
                    <a:lnTo>
                      <a:pt x="5191" y="114456"/>
                    </a:lnTo>
                    <a:lnTo>
                      <a:pt x="5191" y="104075"/>
                    </a:lnTo>
                    <a:lnTo>
                      <a:pt x="5191" y="96548"/>
                    </a:lnTo>
                    <a:lnTo>
                      <a:pt x="5191" y="92915"/>
                    </a:lnTo>
                    <a:lnTo>
                      <a:pt x="5711" y="89281"/>
                    </a:lnTo>
                    <a:lnTo>
                      <a:pt x="6230" y="87465"/>
                    </a:lnTo>
                    <a:lnTo>
                      <a:pt x="6749" y="85907"/>
                    </a:lnTo>
                    <a:lnTo>
                      <a:pt x="7527" y="84869"/>
                    </a:lnTo>
                    <a:lnTo>
                      <a:pt x="8565" y="84350"/>
                    </a:lnTo>
                    <a:lnTo>
                      <a:pt x="9604" y="84091"/>
                    </a:lnTo>
                    <a:lnTo>
                      <a:pt x="10901" y="83831"/>
                    </a:lnTo>
                    <a:lnTo>
                      <a:pt x="14016" y="83831"/>
                    </a:lnTo>
                    <a:lnTo>
                      <a:pt x="26733" y="84350"/>
                    </a:lnTo>
                    <a:lnTo>
                      <a:pt x="46198" y="85129"/>
                    </a:lnTo>
                    <a:lnTo>
                      <a:pt x="45679" y="97067"/>
                    </a:lnTo>
                    <a:lnTo>
                      <a:pt x="45420" y="109006"/>
                    </a:lnTo>
                    <a:lnTo>
                      <a:pt x="45679" y="133143"/>
                    </a:lnTo>
                    <a:lnTo>
                      <a:pt x="45939" y="135998"/>
                    </a:lnTo>
                    <a:lnTo>
                      <a:pt x="46198" y="137295"/>
                    </a:lnTo>
                    <a:lnTo>
                      <a:pt x="46458" y="138334"/>
                    </a:lnTo>
                    <a:lnTo>
                      <a:pt x="46977" y="139112"/>
                    </a:lnTo>
                    <a:lnTo>
                      <a:pt x="48015" y="139891"/>
                    </a:lnTo>
                    <a:lnTo>
                      <a:pt x="49053" y="140410"/>
                    </a:lnTo>
                    <a:lnTo>
                      <a:pt x="50610" y="140929"/>
                    </a:lnTo>
                    <a:lnTo>
                      <a:pt x="56839" y="141708"/>
                    </a:lnTo>
                    <a:lnTo>
                      <a:pt x="63068" y="141967"/>
                    </a:lnTo>
                    <a:lnTo>
                      <a:pt x="75266" y="142486"/>
                    </a:lnTo>
                    <a:lnTo>
                      <a:pt x="76045" y="142486"/>
                    </a:lnTo>
                    <a:lnTo>
                      <a:pt x="76824" y="142227"/>
                    </a:lnTo>
                    <a:lnTo>
                      <a:pt x="77083" y="141708"/>
                    </a:lnTo>
                    <a:lnTo>
                      <a:pt x="77343" y="140929"/>
                    </a:lnTo>
                    <a:lnTo>
                      <a:pt x="77602" y="140150"/>
                    </a:lnTo>
                    <a:lnTo>
                      <a:pt x="77343" y="139372"/>
                    </a:lnTo>
                    <a:lnTo>
                      <a:pt x="77083" y="138853"/>
                    </a:lnTo>
                    <a:lnTo>
                      <a:pt x="76305" y="138074"/>
                    </a:lnTo>
                    <a:lnTo>
                      <a:pt x="75526" y="137555"/>
                    </a:lnTo>
                    <a:lnTo>
                      <a:pt x="75007" y="137295"/>
                    </a:lnTo>
                    <a:lnTo>
                      <a:pt x="73709" y="137295"/>
                    </a:lnTo>
                    <a:lnTo>
                      <a:pt x="73190" y="137815"/>
                    </a:lnTo>
                    <a:lnTo>
                      <a:pt x="56839" y="136517"/>
                    </a:lnTo>
                    <a:lnTo>
                      <a:pt x="54763" y="136517"/>
                    </a:lnTo>
                    <a:lnTo>
                      <a:pt x="52687" y="136257"/>
                    </a:lnTo>
                    <a:lnTo>
                      <a:pt x="51389" y="135738"/>
                    </a:lnTo>
                    <a:lnTo>
                      <a:pt x="50870" y="135219"/>
                    </a:lnTo>
                    <a:lnTo>
                      <a:pt x="50610" y="134700"/>
                    </a:lnTo>
                    <a:lnTo>
                      <a:pt x="50351" y="133662"/>
                    </a:lnTo>
                    <a:lnTo>
                      <a:pt x="50610" y="132105"/>
                    </a:lnTo>
                    <a:lnTo>
                      <a:pt x="50610" y="122761"/>
                    </a:lnTo>
                    <a:lnTo>
                      <a:pt x="50610" y="103815"/>
                    </a:lnTo>
                    <a:lnTo>
                      <a:pt x="50610" y="94472"/>
                    </a:lnTo>
                    <a:lnTo>
                      <a:pt x="50351" y="85129"/>
                    </a:lnTo>
                    <a:lnTo>
                      <a:pt x="50870" y="85129"/>
                    </a:lnTo>
                    <a:lnTo>
                      <a:pt x="77602" y="85907"/>
                    </a:lnTo>
                    <a:lnTo>
                      <a:pt x="104594" y="86167"/>
                    </a:lnTo>
                    <a:lnTo>
                      <a:pt x="131326" y="86167"/>
                    </a:lnTo>
                    <a:lnTo>
                      <a:pt x="158059" y="85907"/>
                    </a:lnTo>
                    <a:lnTo>
                      <a:pt x="158059" y="99922"/>
                    </a:lnTo>
                    <a:lnTo>
                      <a:pt x="158059" y="100441"/>
                    </a:lnTo>
                    <a:lnTo>
                      <a:pt x="158578" y="101220"/>
                    </a:lnTo>
                    <a:lnTo>
                      <a:pt x="159097" y="101479"/>
                    </a:lnTo>
                    <a:lnTo>
                      <a:pt x="159616" y="101739"/>
                    </a:lnTo>
                    <a:lnTo>
                      <a:pt x="160394" y="101739"/>
                    </a:lnTo>
                    <a:lnTo>
                      <a:pt x="160914" y="101479"/>
                    </a:lnTo>
                    <a:lnTo>
                      <a:pt x="161433" y="100960"/>
                    </a:lnTo>
                    <a:lnTo>
                      <a:pt x="161692" y="100441"/>
                    </a:lnTo>
                    <a:lnTo>
                      <a:pt x="162730" y="91617"/>
                    </a:lnTo>
                    <a:lnTo>
                      <a:pt x="163509" y="82793"/>
                    </a:lnTo>
                    <a:lnTo>
                      <a:pt x="164028" y="73969"/>
                    </a:lnTo>
                    <a:lnTo>
                      <a:pt x="164288" y="65144"/>
                    </a:lnTo>
                    <a:lnTo>
                      <a:pt x="164288" y="56320"/>
                    </a:lnTo>
                    <a:lnTo>
                      <a:pt x="164288" y="47496"/>
                    </a:lnTo>
                    <a:lnTo>
                      <a:pt x="163768" y="29848"/>
                    </a:lnTo>
                    <a:lnTo>
                      <a:pt x="162990" y="12199"/>
                    </a:lnTo>
                    <a:lnTo>
                      <a:pt x="162730" y="9604"/>
                    </a:lnTo>
                    <a:lnTo>
                      <a:pt x="162471" y="7008"/>
                    </a:lnTo>
                    <a:lnTo>
                      <a:pt x="161952" y="5711"/>
                    </a:lnTo>
                    <a:lnTo>
                      <a:pt x="161433" y="4413"/>
                    </a:lnTo>
                    <a:lnTo>
                      <a:pt x="160914" y="3375"/>
                    </a:lnTo>
                    <a:lnTo>
                      <a:pt x="159875" y="2337"/>
                    </a:lnTo>
                    <a:lnTo>
                      <a:pt x="158837" y="1558"/>
                    </a:lnTo>
                    <a:lnTo>
                      <a:pt x="157799" y="1039"/>
                    </a:lnTo>
                    <a:lnTo>
                      <a:pt x="156501" y="779"/>
                    </a:lnTo>
                    <a:lnTo>
                      <a:pt x="155204" y="520"/>
                    </a:lnTo>
                    <a:lnTo>
                      <a:pt x="152608" y="260"/>
                    </a:lnTo>
                    <a:lnTo>
                      <a:pt x="149753" y="260"/>
                    </a:lnTo>
                    <a:lnTo>
                      <a:pt x="131326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99" name="Google Shape;2299;p44"/>
              <p:cNvSpPr/>
              <p:nvPr/>
            </p:nvSpPr>
            <p:spPr>
              <a:xfrm>
                <a:off x="1062150" y="291325"/>
                <a:ext cx="5119375" cy="2186600"/>
              </a:xfrm>
              <a:custGeom>
                <a:avLst/>
                <a:gdLst/>
                <a:ahLst/>
                <a:cxnLst/>
                <a:rect l="l" t="t" r="r" b="b"/>
                <a:pathLst>
                  <a:path w="204775" h="87464" extrusionOk="0">
                    <a:moveTo>
                      <a:pt x="14275" y="0"/>
                    </a:moveTo>
                    <a:lnTo>
                      <a:pt x="11160" y="260"/>
                    </a:lnTo>
                    <a:lnTo>
                      <a:pt x="8046" y="1038"/>
                    </a:lnTo>
                    <a:lnTo>
                      <a:pt x="6748" y="1557"/>
                    </a:lnTo>
                    <a:lnTo>
                      <a:pt x="5450" y="2336"/>
                    </a:lnTo>
                    <a:lnTo>
                      <a:pt x="4412" y="3374"/>
                    </a:lnTo>
                    <a:lnTo>
                      <a:pt x="3634" y="4412"/>
                    </a:lnTo>
                    <a:lnTo>
                      <a:pt x="2855" y="5969"/>
                    </a:lnTo>
                    <a:lnTo>
                      <a:pt x="2596" y="7527"/>
                    </a:lnTo>
                    <a:lnTo>
                      <a:pt x="2076" y="10122"/>
                    </a:lnTo>
                    <a:lnTo>
                      <a:pt x="1817" y="12717"/>
                    </a:lnTo>
                    <a:lnTo>
                      <a:pt x="1817" y="18168"/>
                    </a:lnTo>
                    <a:lnTo>
                      <a:pt x="1817" y="23618"/>
                    </a:lnTo>
                    <a:lnTo>
                      <a:pt x="1557" y="28809"/>
                    </a:lnTo>
                    <a:lnTo>
                      <a:pt x="1038" y="49831"/>
                    </a:lnTo>
                    <a:lnTo>
                      <a:pt x="260" y="72930"/>
                    </a:lnTo>
                    <a:lnTo>
                      <a:pt x="0" y="76044"/>
                    </a:lnTo>
                    <a:lnTo>
                      <a:pt x="260" y="79158"/>
                    </a:lnTo>
                    <a:lnTo>
                      <a:pt x="519" y="80456"/>
                    </a:lnTo>
                    <a:lnTo>
                      <a:pt x="1038" y="81754"/>
                    </a:lnTo>
                    <a:lnTo>
                      <a:pt x="1817" y="83052"/>
                    </a:lnTo>
                    <a:lnTo>
                      <a:pt x="3115" y="84090"/>
                    </a:lnTo>
                    <a:lnTo>
                      <a:pt x="4153" y="84349"/>
                    </a:lnTo>
                    <a:lnTo>
                      <a:pt x="4931" y="84349"/>
                    </a:lnTo>
                    <a:lnTo>
                      <a:pt x="5710" y="83830"/>
                    </a:lnTo>
                    <a:lnTo>
                      <a:pt x="6229" y="83311"/>
                    </a:lnTo>
                    <a:lnTo>
                      <a:pt x="6489" y="82532"/>
                    </a:lnTo>
                    <a:lnTo>
                      <a:pt x="6489" y="81494"/>
                    </a:lnTo>
                    <a:lnTo>
                      <a:pt x="6229" y="80716"/>
                    </a:lnTo>
                    <a:lnTo>
                      <a:pt x="5450" y="80197"/>
                    </a:lnTo>
                    <a:lnTo>
                      <a:pt x="4931" y="79418"/>
                    </a:lnTo>
                    <a:lnTo>
                      <a:pt x="4672" y="78639"/>
                    </a:lnTo>
                    <a:lnTo>
                      <a:pt x="4672" y="76563"/>
                    </a:lnTo>
                    <a:lnTo>
                      <a:pt x="4931" y="72930"/>
                    </a:lnTo>
                    <a:lnTo>
                      <a:pt x="5191" y="64624"/>
                    </a:lnTo>
                    <a:lnTo>
                      <a:pt x="5710" y="47755"/>
                    </a:lnTo>
                    <a:lnTo>
                      <a:pt x="7008" y="14015"/>
                    </a:lnTo>
                    <a:lnTo>
                      <a:pt x="7008" y="11679"/>
                    </a:lnTo>
                    <a:lnTo>
                      <a:pt x="7267" y="9343"/>
                    </a:lnTo>
                    <a:lnTo>
                      <a:pt x="7527" y="8305"/>
                    </a:lnTo>
                    <a:lnTo>
                      <a:pt x="8046" y="7267"/>
                    </a:lnTo>
                    <a:lnTo>
                      <a:pt x="8824" y="6488"/>
                    </a:lnTo>
                    <a:lnTo>
                      <a:pt x="9603" y="5710"/>
                    </a:lnTo>
                    <a:lnTo>
                      <a:pt x="11160" y="5191"/>
                    </a:lnTo>
                    <a:lnTo>
                      <a:pt x="12717" y="4931"/>
                    </a:lnTo>
                    <a:lnTo>
                      <a:pt x="16091" y="4931"/>
                    </a:lnTo>
                    <a:lnTo>
                      <a:pt x="33999" y="5191"/>
                    </a:lnTo>
                    <a:lnTo>
                      <a:pt x="42305" y="5191"/>
                    </a:lnTo>
                    <a:lnTo>
                      <a:pt x="41267" y="11679"/>
                    </a:lnTo>
                    <a:lnTo>
                      <a:pt x="40747" y="18168"/>
                    </a:lnTo>
                    <a:lnTo>
                      <a:pt x="40747" y="24915"/>
                    </a:lnTo>
                    <a:lnTo>
                      <a:pt x="41007" y="31404"/>
                    </a:lnTo>
                    <a:lnTo>
                      <a:pt x="41267" y="32182"/>
                    </a:lnTo>
                    <a:lnTo>
                      <a:pt x="41786" y="32961"/>
                    </a:lnTo>
                    <a:lnTo>
                      <a:pt x="42305" y="33221"/>
                    </a:lnTo>
                    <a:lnTo>
                      <a:pt x="43083" y="33480"/>
                    </a:lnTo>
                    <a:lnTo>
                      <a:pt x="43862" y="33221"/>
                    </a:lnTo>
                    <a:lnTo>
                      <a:pt x="44641" y="32961"/>
                    </a:lnTo>
                    <a:lnTo>
                      <a:pt x="45160" y="32182"/>
                    </a:lnTo>
                    <a:lnTo>
                      <a:pt x="45419" y="31404"/>
                    </a:lnTo>
                    <a:lnTo>
                      <a:pt x="45938" y="24915"/>
                    </a:lnTo>
                    <a:lnTo>
                      <a:pt x="46198" y="18168"/>
                    </a:lnTo>
                    <a:lnTo>
                      <a:pt x="46198" y="11679"/>
                    </a:lnTo>
                    <a:lnTo>
                      <a:pt x="45679" y="5191"/>
                    </a:lnTo>
                    <a:lnTo>
                      <a:pt x="66182" y="5450"/>
                    </a:lnTo>
                    <a:lnTo>
                      <a:pt x="95510" y="5710"/>
                    </a:lnTo>
                    <a:lnTo>
                      <a:pt x="95250" y="6488"/>
                    </a:lnTo>
                    <a:lnTo>
                      <a:pt x="95769" y="69037"/>
                    </a:lnTo>
                    <a:lnTo>
                      <a:pt x="96029" y="73968"/>
                    </a:lnTo>
                    <a:lnTo>
                      <a:pt x="96029" y="76304"/>
                    </a:lnTo>
                    <a:lnTo>
                      <a:pt x="96548" y="78120"/>
                    </a:lnTo>
                    <a:lnTo>
                      <a:pt x="97586" y="79937"/>
                    </a:lnTo>
                    <a:lnTo>
                      <a:pt x="98884" y="81494"/>
                    </a:lnTo>
                    <a:lnTo>
                      <a:pt x="99662" y="82273"/>
                    </a:lnTo>
                    <a:lnTo>
                      <a:pt x="100700" y="82792"/>
                    </a:lnTo>
                    <a:lnTo>
                      <a:pt x="103296" y="83571"/>
                    </a:lnTo>
                    <a:lnTo>
                      <a:pt x="106410" y="84090"/>
                    </a:lnTo>
                    <a:lnTo>
                      <a:pt x="109525" y="84609"/>
                    </a:lnTo>
                    <a:lnTo>
                      <a:pt x="116532" y="85128"/>
                    </a:lnTo>
                    <a:lnTo>
                      <a:pt x="119906" y="85128"/>
                    </a:lnTo>
                    <a:lnTo>
                      <a:pt x="123280" y="84868"/>
                    </a:lnTo>
                    <a:lnTo>
                      <a:pt x="126654" y="84609"/>
                    </a:lnTo>
                    <a:lnTo>
                      <a:pt x="129769" y="84090"/>
                    </a:lnTo>
                    <a:lnTo>
                      <a:pt x="130288" y="83830"/>
                    </a:lnTo>
                    <a:lnTo>
                      <a:pt x="130547" y="83311"/>
                    </a:lnTo>
                    <a:lnTo>
                      <a:pt x="130807" y="83052"/>
                    </a:lnTo>
                    <a:lnTo>
                      <a:pt x="131066" y="82532"/>
                    </a:lnTo>
                    <a:lnTo>
                      <a:pt x="130807" y="81754"/>
                    </a:lnTo>
                    <a:lnTo>
                      <a:pt x="130547" y="81494"/>
                    </a:lnTo>
                    <a:lnTo>
                      <a:pt x="130288" y="80975"/>
                    </a:lnTo>
                    <a:lnTo>
                      <a:pt x="129769" y="80716"/>
                    </a:lnTo>
                    <a:lnTo>
                      <a:pt x="124059" y="80197"/>
                    </a:lnTo>
                    <a:lnTo>
                      <a:pt x="118608" y="79937"/>
                    </a:lnTo>
                    <a:lnTo>
                      <a:pt x="112899" y="79678"/>
                    </a:lnTo>
                    <a:lnTo>
                      <a:pt x="107189" y="79158"/>
                    </a:lnTo>
                    <a:lnTo>
                      <a:pt x="104853" y="78899"/>
                    </a:lnTo>
                    <a:lnTo>
                      <a:pt x="103815" y="78899"/>
                    </a:lnTo>
                    <a:lnTo>
                      <a:pt x="103036" y="78380"/>
                    </a:lnTo>
                    <a:lnTo>
                      <a:pt x="102258" y="77861"/>
                    </a:lnTo>
                    <a:lnTo>
                      <a:pt x="101739" y="77082"/>
                    </a:lnTo>
                    <a:lnTo>
                      <a:pt x="101220" y="76044"/>
                    </a:lnTo>
                    <a:lnTo>
                      <a:pt x="100700" y="74487"/>
                    </a:lnTo>
                    <a:lnTo>
                      <a:pt x="100441" y="73189"/>
                    </a:lnTo>
                    <a:lnTo>
                      <a:pt x="100441" y="71891"/>
                    </a:lnTo>
                    <a:lnTo>
                      <a:pt x="100700" y="69037"/>
                    </a:lnTo>
                    <a:lnTo>
                      <a:pt x="100441" y="56319"/>
                    </a:lnTo>
                    <a:lnTo>
                      <a:pt x="100181" y="6488"/>
                    </a:lnTo>
                    <a:lnTo>
                      <a:pt x="99922" y="5710"/>
                    </a:lnTo>
                    <a:lnTo>
                      <a:pt x="131845" y="5969"/>
                    </a:lnTo>
                    <a:lnTo>
                      <a:pt x="165325" y="6488"/>
                    </a:lnTo>
                    <a:lnTo>
                      <a:pt x="185829" y="6488"/>
                    </a:lnTo>
                    <a:lnTo>
                      <a:pt x="190500" y="6229"/>
                    </a:lnTo>
                    <a:lnTo>
                      <a:pt x="193096" y="6488"/>
                    </a:lnTo>
                    <a:lnTo>
                      <a:pt x="195172" y="6748"/>
                    </a:lnTo>
                    <a:lnTo>
                      <a:pt x="196989" y="7527"/>
                    </a:lnTo>
                    <a:lnTo>
                      <a:pt x="197767" y="8046"/>
                    </a:lnTo>
                    <a:lnTo>
                      <a:pt x="198286" y="8565"/>
                    </a:lnTo>
                    <a:lnTo>
                      <a:pt x="199065" y="9603"/>
                    </a:lnTo>
                    <a:lnTo>
                      <a:pt x="199324" y="10901"/>
                    </a:lnTo>
                    <a:lnTo>
                      <a:pt x="199584" y="12458"/>
                    </a:lnTo>
                    <a:lnTo>
                      <a:pt x="199584" y="13755"/>
                    </a:lnTo>
                    <a:lnTo>
                      <a:pt x="199584" y="16870"/>
                    </a:lnTo>
                    <a:lnTo>
                      <a:pt x="199584" y="19465"/>
                    </a:lnTo>
                    <a:lnTo>
                      <a:pt x="199324" y="28809"/>
                    </a:lnTo>
                    <a:lnTo>
                      <a:pt x="199065" y="47755"/>
                    </a:lnTo>
                    <a:lnTo>
                      <a:pt x="198805" y="66441"/>
                    </a:lnTo>
                    <a:lnTo>
                      <a:pt x="198805" y="85128"/>
                    </a:lnTo>
                    <a:lnTo>
                      <a:pt x="199065" y="86166"/>
                    </a:lnTo>
                    <a:lnTo>
                      <a:pt x="199584" y="86945"/>
                    </a:lnTo>
                    <a:lnTo>
                      <a:pt x="200103" y="87204"/>
                    </a:lnTo>
                    <a:lnTo>
                      <a:pt x="200882" y="87464"/>
                    </a:lnTo>
                    <a:lnTo>
                      <a:pt x="201660" y="87204"/>
                    </a:lnTo>
                    <a:lnTo>
                      <a:pt x="202439" y="86945"/>
                    </a:lnTo>
                    <a:lnTo>
                      <a:pt x="202958" y="86166"/>
                    </a:lnTo>
                    <a:lnTo>
                      <a:pt x="203217" y="85128"/>
                    </a:lnTo>
                    <a:lnTo>
                      <a:pt x="203477" y="75265"/>
                    </a:lnTo>
                    <a:lnTo>
                      <a:pt x="203737" y="65403"/>
                    </a:lnTo>
                    <a:lnTo>
                      <a:pt x="203996" y="45678"/>
                    </a:lnTo>
                    <a:lnTo>
                      <a:pt x="204256" y="26732"/>
                    </a:lnTo>
                    <a:lnTo>
                      <a:pt x="204515" y="22320"/>
                    </a:lnTo>
                    <a:lnTo>
                      <a:pt x="204775" y="17648"/>
                    </a:lnTo>
                    <a:lnTo>
                      <a:pt x="204515" y="13236"/>
                    </a:lnTo>
                    <a:lnTo>
                      <a:pt x="204256" y="10901"/>
                    </a:lnTo>
                    <a:lnTo>
                      <a:pt x="203737" y="8824"/>
                    </a:lnTo>
                    <a:lnTo>
                      <a:pt x="203217" y="7267"/>
                    </a:lnTo>
                    <a:lnTo>
                      <a:pt x="202179" y="5969"/>
                    </a:lnTo>
                    <a:lnTo>
                      <a:pt x="201141" y="4672"/>
                    </a:lnTo>
                    <a:lnTo>
                      <a:pt x="199844" y="3893"/>
                    </a:lnTo>
                    <a:lnTo>
                      <a:pt x="198546" y="3114"/>
                    </a:lnTo>
                    <a:lnTo>
                      <a:pt x="196989" y="2595"/>
                    </a:lnTo>
                    <a:lnTo>
                      <a:pt x="193615" y="1817"/>
                    </a:lnTo>
                    <a:lnTo>
                      <a:pt x="189981" y="1557"/>
                    </a:lnTo>
                    <a:lnTo>
                      <a:pt x="186348" y="1557"/>
                    </a:lnTo>
                    <a:lnTo>
                      <a:pt x="179859" y="1817"/>
                    </a:lnTo>
                    <a:lnTo>
                      <a:pt x="140150" y="1298"/>
                    </a:lnTo>
                    <a:lnTo>
                      <a:pt x="62029" y="519"/>
                    </a:lnTo>
                    <a:lnTo>
                      <a:pt x="23358" y="260"/>
                    </a:lnTo>
                    <a:lnTo>
                      <a:pt x="1764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00" name="Google Shape;2300;p44"/>
              <p:cNvSpPr/>
              <p:nvPr/>
            </p:nvSpPr>
            <p:spPr>
              <a:xfrm>
                <a:off x="238125" y="732525"/>
                <a:ext cx="7143750" cy="2303400"/>
              </a:xfrm>
              <a:custGeom>
                <a:avLst/>
                <a:gdLst/>
                <a:ahLst/>
                <a:cxnLst/>
                <a:rect l="l" t="t" r="r" b="b"/>
                <a:pathLst>
                  <a:path w="285750" h="92136" extrusionOk="0">
                    <a:moveTo>
                      <a:pt x="162210" y="0"/>
                    </a:moveTo>
                    <a:lnTo>
                      <a:pt x="153905" y="260"/>
                    </a:lnTo>
                    <a:lnTo>
                      <a:pt x="149753" y="520"/>
                    </a:lnTo>
                    <a:lnTo>
                      <a:pt x="145600" y="1039"/>
                    </a:lnTo>
                    <a:lnTo>
                      <a:pt x="145081" y="1298"/>
                    </a:lnTo>
                    <a:lnTo>
                      <a:pt x="144822" y="2077"/>
                    </a:lnTo>
                    <a:lnTo>
                      <a:pt x="144043" y="2596"/>
                    </a:lnTo>
                    <a:lnTo>
                      <a:pt x="143783" y="3374"/>
                    </a:lnTo>
                    <a:lnTo>
                      <a:pt x="143524" y="13237"/>
                    </a:lnTo>
                    <a:lnTo>
                      <a:pt x="143524" y="22840"/>
                    </a:lnTo>
                    <a:lnTo>
                      <a:pt x="143264" y="26992"/>
                    </a:lnTo>
                    <a:lnTo>
                      <a:pt x="143005" y="31145"/>
                    </a:lnTo>
                    <a:lnTo>
                      <a:pt x="143005" y="35557"/>
                    </a:lnTo>
                    <a:lnTo>
                      <a:pt x="143264" y="37633"/>
                    </a:lnTo>
                    <a:lnTo>
                      <a:pt x="143783" y="39450"/>
                    </a:lnTo>
                    <a:lnTo>
                      <a:pt x="144302" y="39969"/>
                    </a:lnTo>
                    <a:lnTo>
                      <a:pt x="144822" y="40229"/>
                    </a:lnTo>
                    <a:lnTo>
                      <a:pt x="145081" y="40488"/>
                    </a:lnTo>
                    <a:lnTo>
                      <a:pt x="145600" y="40229"/>
                    </a:lnTo>
                    <a:lnTo>
                      <a:pt x="146119" y="41007"/>
                    </a:lnTo>
                    <a:lnTo>
                      <a:pt x="147157" y="41267"/>
                    </a:lnTo>
                    <a:lnTo>
                      <a:pt x="161951" y="41786"/>
                    </a:lnTo>
                    <a:lnTo>
                      <a:pt x="177004" y="42045"/>
                    </a:lnTo>
                    <a:lnTo>
                      <a:pt x="177523" y="61770"/>
                    </a:lnTo>
                    <a:lnTo>
                      <a:pt x="178042" y="71632"/>
                    </a:lnTo>
                    <a:lnTo>
                      <a:pt x="178821" y="81495"/>
                    </a:lnTo>
                    <a:lnTo>
                      <a:pt x="163249" y="81754"/>
                    </a:lnTo>
                    <a:lnTo>
                      <a:pt x="147936" y="81754"/>
                    </a:lnTo>
                    <a:lnTo>
                      <a:pt x="132364" y="82014"/>
                    </a:lnTo>
                    <a:lnTo>
                      <a:pt x="116792" y="82792"/>
                    </a:lnTo>
                    <a:lnTo>
                      <a:pt x="116272" y="63846"/>
                    </a:lnTo>
                    <a:lnTo>
                      <a:pt x="116013" y="44900"/>
                    </a:lnTo>
                    <a:lnTo>
                      <a:pt x="116272" y="35297"/>
                    </a:lnTo>
                    <a:lnTo>
                      <a:pt x="116272" y="25695"/>
                    </a:lnTo>
                    <a:lnTo>
                      <a:pt x="116532" y="15832"/>
                    </a:lnTo>
                    <a:lnTo>
                      <a:pt x="116272" y="11161"/>
                    </a:lnTo>
                    <a:lnTo>
                      <a:pt x="116013" y="6489"/>
                    </a:lnTo>
                    <a:lnTo>
                      <a:pt x="115753" y="5970"/>
                    </a:lnTo>
                    <a:lnTo>
                      <a:pt x="115494" y="5710"/>
                    </a:lnTo>
                    <a:lnTo>
                      <a:pt x="115234" y="4932"/>
                    </a:lnTo>
                    <a:lnTo>
                      <a:pt x="114715" y="4672"/>
                    </a:lnTo>
                    <a:lnTo>
                      <a:pt x="114196" y="4413"/>
                    </a:lnTo>
                    <a:lnTo>
                      <a:pt x="107967" y="4153"/>
                    </a:lnTo>
                    <a:lnTo>
                      <a:pt x="101738" y="4153"/>
                    </a:lnTo>
                    <a:lnTo>
                      <a:pt x="95510" y="4413"/>
                    </a:lnTo>
                    <a:lnTo>
                      <a:pt x="89281" y="4932"/>
                    </a:lnTo>
                    <a:lnTo>
                      <a:pt x="88502" y="5191"/>
                    </a:lnTo>
                    <a:lnTo>
                      <a:pt x="88243" y="5710"/>
                    </a:lnTo>
                    <a:lnTo>
                      <a:pt x="87723" y="6229"/>
                    </a:lnTo>
                    <a:lnTo>
                      <a:pt x="87464" y="7008"/>
                    </a:lnTo>
                    <a:lnTo>
                      <a:pt x="87204" y="18947"/>
                    </a:lnTo>
                    <a:lnTo>
                      <a:pt x="87204" y="24656"/>
                    </a:lnTo>
                    <a:lnTo>
                      <a:pt x="87723" y="30626"/>
                    </a:lnTo>
                    <a:lnTo>
                      <a:pt x="80197" y="30626"/>
                    </a:lnTo>
                    <a:lnTo>
                      <a:pt x="72670" y="30885"/>
                    </a:lnTo>
                    <a:lnTo>
                      <a:pt x="57358" y="31664"/>
                    </a:lnTo>
                    <a:lnTo>
                      <a:pt x="56579" y="31923"/>
                    </a:lnTo>
                    <a:lnTo>
                      <a:pt x="55800" y="31664"/>
                    </a:lnTo>
                    <a:lnTo>
                      <a:pt x="55022" y="31923"/>
                    </a:lnTo>
                    <a:lnTo>
                      <a:pt x="54503" y="32442"/>
                    </a:lnTo>
                    <a:lnTo>
                      <a:pt x="54243" y="33481"/>
                    </a:lnTo>
                    <a:lnTo>
                      <a:pt x="54243" y="58915"/>
                    </a:lnTo>
                    <a:lnTo>
                      <a:pt x="53984" y="70075"/>
                    </a:lnTo>
                    <a:lnTo>
                      <a:pt x="54243" y="75525"/>
                    </a:lnTo>
                    <a:lnTo>
                      <a:pt x="54503" y="81235"/>
                    </a:lnTo>
                    <a:lnTo>
                      <a:pt x="27251" y="82014"/>
                    </a:lnTo>
                    <a:lnTo>
                      <a:pt x="14275" y="82014"/>
                    </a:lnTo>
                    <a:lnTo>
                      <a:pt x="7527" y="82273"/>
                    </a:lnTo>
                    <a:lnTo>
                      <a:pt x="1038" y="83052"/>
                    </a:lnTo>
                    <a:lnTo>
                      <a:pt x="519" y="83052"/>
                    </a:lnTo>
                    <a:lnTo>
                      <a:pt x="260" y="83571"/>
                    </a:lnTo>
                    <a:lnTo>
                      <a:pt x="0" y="83831"/>
                    </a:lnTo>
                    <a:lnTo>
                      <a:pt x="0" y="84350"/>
                    </a:lnTo>
                    <a:lnTo>
                      <a:pt x="519" y="85128"/>
                    </a:lnTo>
                    <a:lnTo>
                      <a:pt x="779" y="85647"/>
                    </a:lnTo>
                    <a:lnTo>
                      <a:pt x="1298" y="85647"/>
                    </a:lnTo>
                    <a:lnTo>
                      <a:pt x="8046" y="85907"/>
                    </a:lnTo>
                    <a:lnTo>
                      <a:pt x="14794" y="85907"/>
                    </a:lnTo>
                    <a:lnTo>
                      <a:pt x="28290" y="85128"/>
                    </a:lnTo>
                    <a:lnTo>
                      <a:pt x="55281" y="84350"/>
                    </a:lnTo>
                    <a:lnTo>
                      <a:pt x="56060" y="84350"/>
                    </a:lnTo>
                    <a:lnTo>
                      <a:pt x="56579" y="83831"/>
                    </a:lnTo>
                    <a:lnTo>
                      <a:pt x="56839" y="83312"/>
                    </a:lnTo>
                    <a:lnTo>
                      <a:pt x="56839" y="82533"/>
                    </a:lnTo>
                    <a:lnTo>
                      <a:pt x="57098" y="82533"/>
                    </a:lnTo>
                    <a:lnTo>
                      <a:pt x="57617" y="76564"/>
                    </a:lnTo>
                    <a:lnTo>
                      <a:pt x="57617" y="70594"/>
                    </a:lnTo>
                    <a:lnTo>
                      <a:pt x="57617" y="58915"/>
                    </a:lnTo>
                    <a:lnTo>
                      <a:pt x="57617" y="34519"/>
                    </a:lnTo>
                    <a:lnTo>
                      <a:pt x="73189" y="34519"/>
                    </a:lnTo>
                    <a:lnTo>
                      <a:pt x="81235" y="34259"/>
                    </a:lnTo>
                    <a:lnTo>
                      <a:pt x="89021" y="34000"/>
                    </a:lnTo>
                    <a:lnTo>
                      <a:pt x="89800" y="33740"/>
                    </a:lnTo>
                    <a:lnTo>
                      <a:pt x="90319" y="32962"/>
                    </a:lnTo>
                    <a:lnTo>
                      <a:pt x="90578" y="32442"/>
                    </a:lnTo>
                    <a:lnTo>
                      <a:pt x="90319" y="31664"/>
                    </a:lnTo>
                    <a:lnTo>
                      <a:pt x="90838" y="25695"/>
                    </a:lnTo>
                    <a:lnTo>
                      <a:pt x="91097" y="19466"/>
                    </a:lnTo>
                    <a:lnTo>
                      <a:pt x="90838" y="7527"/>
                    </a:lnTo>
                    <a:lnTo>
                      <a:pt x="96288" y="7787"/>
                    </a:lnTo>
                    <a:lnTo>
                      <a:pt x="101998" y="8046"/>
                    </a:lnTo>
                    <a:lnTo>
                      <a:pt x="107708" y="8046"/>
                    </a:lnTo>
                    <a:lnTo>
                      <a:pt x="113418" y="7787"/>
                    </a:lnTo>
                    <a:lnTo>
                      <a:pt x="112899" y="12199"/>
                    </a:lnTo>
                    <a:lnTo>
                      <a:pt x="112639" y="16870"/>
                    </a:lnTo>
                    <a:lnTo>
                      <a:pt x="112639" y="26214"/>
                    </a:lnTo>
                    <a:lnTo>
                      <a:pt x="112899" y="44900"/>
                    </a:lnTo>
                    <a:lnTo>
                      <a:pt x="113158" y="64106"/>
                    </a:lnTo>
                    <a:lnTo>
                      <a:pt x="113677" y="83312"/>
                    </a:lnTo>
                    <a:lnTo>
                      <a:pt x="113937" y="84090"/>
                    </a:lnTo>
                    <a:lnTo>
                      <a:pt x="114196" y="84350"/>
                    </a:lnTo>
                    <a:lnTo>
                      <a:pt x="114715" y="85128"/>
                    </a:lnTo>
                    <a:lnTo>
                      <a:pt x="114975" y="85388"/>
                    </a:lnTo>
                    <a:lnTo>
                      <a:pt x="115494" y="85647"/>
                    </a:lnTo>
                    <a:lnTo>
                      <a:pt x="123540" y="85907"/>
                    </a:lnTo>
                    <a:lnTo>
                      <a:pt x="131585" y="86166"/>
                    </a:lnTo>
                    <a:lnTo>
                      <a:pt x="147676" y="85907"/>
                    </a:lnTo>
                    <a:lnTo>
                      <a:pt x="163508" y="85388"/>
                    </a:lnTo>
                    <a:lnTo>
                      <a:pt x="179599" y="84869"/>
                    </a:lnTo>
                    <a:lnTo>
                      <a:pt x="180378" y="84609"/>
                    </a:lnTo>
                    <a:lnTo>
                      <a:pt x="180897" y="84350"/>
                    </a:lnTo>
                    <a:lnTo>
                      <a:pt x="181157" y="84090"/>
                    </a:lnTo>
                    <a:lnTo>
                      <a:pt x="181676" y="83831"/>
                    </a:lnTo>
                    <a:lnTo>
                      <a:pt x="181935" y="83571"/>
                    </a:lnTo>
                    <a:lnTo>
                      <a:pt x="181935" y="82792"/>
                    </a:lnTo>
                    <a:lnTo>
                      <a:pt x="181935" y="72151"/>
                    </a:lnTo>
                    <a:lnTo>
                      <a:pt x="181416" y="61510"/>
                    </a:lnTo>
                    <a:lnTo>
                      <a:pt x="180119" y="40488"/>
                    </a:lnTo>
                    <a:lnTo>
                      <a:pt x="180119" y="39709"/>
                    </a:lnTo>
                    <a:lnTo>
                      <a:pt x="179599" y="39190"/>
                    </a:lnTo>
                    <a:lnTo>
                      <a:pt x="179080" y="38931"/>
                    </a:lnTo>
                    <a:lnTo>
                      <a:pt x="178561" y="38671"/>
                    </a:lnTo>
                    <a:lnTo>
                      <a:pt x="162730" y="38152"/>
                    </a:lnTo>
                    <a:lnTo>
                      <a:pt x="147157" y="37633"/>
                    </a:lnTo>
                    <a:lnTo>
                      <a:pt x="146379" y="37633"/>
                    </a:lnTo>
                    <a:lnTo>
                      <a:pt x="146379" y="36076"/>
                    </a:lnTo>
                    <a:lnTo>
                      <a:pt x="146379" y="34259"/>
                    </a:lnTo>
                    <a:lnTo>
                      <a:pt x="146898" y="31145"/>
                    </a:lnTo>
                    <a:lnTo>
                      <a:pt x="146898" y="21801"/>
                    </a:lnTo>
                    <a:lnTo>
                      <a:pt x="147157" y="12718"/>
                    </a:lnTo>
                    <a:lnTo>
                      <a:pt x="147157" y="3634"/>
                    </a:lnTo>
                    <a:lnTo>
                      <a:pt x="155463" y="4153"/>
                    </a:lnTo>
                    <a:lnTo>
                      <a:pt x="163508" y="3893"/>
                    </a:lnTo>
                    <a:lnTo>
                      <a:pt x="179859" y="3893"/>
                    </a:lnTo>
                    <a:lnTo>
                      <a:pt x="187905" y="4153"/>
                    </a:lnTo>
                    <a:lnTo>
                      <a:pt x="196210" y="4672"/>
                    </a:lnTo>
                    <a:lnTo>
                      <a:pt x="212561" y="5451"/>
                    </a:lnTo>
                    <a:lnTo>
                      <a:pt x="211782" y="14794"/>
                    </a:lnTo>
                    <a:lnTo>
                      <a:pt x="211263" y="24397"/>
                    </a:lnTo>
                    <a:lnTo>
                      <a:pt x="211003" y="43343"/>
                    </a:lnTo>
                    <a:lnTo>
                      <a:pt x="210484" y="63068"/>
                    </a:lnTo>
                    <a:lnTo>
                      <a:pt x="210484" y="72671"/>
                    </a:lnTo>
                    <a:lnTo>
                      <a:pt x="211003" y="82533"/>
                    </a:lnTo>
                    <a:lnTo>
                      <a:pt x="211003" y="83312"/>
                    </a:lnTo>
                    <a:lnTo>
                      <a:pt x="211522" y="83571"/>
                    </a:lnTo>
                    <a:lnTo>
                      <a:pt x="211782" y="84609"/>
                    </a:lnTo>
                    <a:lnTo>
                      <a:pt x="212301" y="84869"/>
                    </a:lnTo>
                    <a:lnTo>
                      <a:pt x="212820" y="84869"/>
                    </a:lnTo>
                    <a:lnTo>
                      <a:pt x="219568" y="85647"/>
                    </a:lnTo>
                    <a:lnTo>
                      <a:pt x="226316" y="85907"/>
                    </a:lnTo>
                    <a:lnTo>
                      <a:pt x="233324" y="86166"/>
                    </a:lnTo>
                    <a:lnTo>
                      <a:pt x="240072" y="86166"/>
                    </a:lnTo>
                    <a:lnTo>
                      <a:pt x="253827" y="85907"/>
                    </a:lnTo>
                    <a:lnTo>
                      <a:pt x="267582" y="85647"/>
                    </a:lnTo>
                    <a:lnTo>
                      <a:pt x="267582" y="87464"/>
                    </a:lnTo>
                    <a:lnTo>
                      <a:pt x="267842" y="89281"/>
                    </a:lnTo>
                    <a:lnTo>
                      <a:pt x="267582" y="89800"/>
                    </a:lnTo>
                    <a:lnTo>
                      <a:pt x="267582" y="90319"/>
                    </a:lnTo>
                    <a:lnTo>
                      <a:pt x="267842" y="91357"/>
                    </a:lnTo>
                    <a:lnTo>
                      <a:pt x="268361" y="91876"/>
                    </a:lnTo>
                    <a:lnTo>
                      <a:pt x="268621" y="92136"/>
                    </a:lnTo>
                    <a:lnTo>
                      <a:pt x="269918" y="92136"/>
                    </a:lnTo>
                    <a:lnTo>
                      <a:pt x="284452" y="86166"/>
                    </a:lnTo>
                    <a:lnTo>
                      <a:pt x="284971" y="85907"/>
                    </a:lnTo>
                    <a:lnTo>
                      <a:pt x="285490" y="85647"/>
                    </a:lnTo>
                    <a:lnTo>
                      <a:pt x="285750" y="84609"/>
                    </a:lnTo>
                    <a:lnTo>
                      <a:pt x="285750" y="84090"/>
                    </a:lnTo>
                    <a:lnTo>
                      <a:pt x="285490" y="83571"/>
                    </a:lnTo>
                    <a:lnTo>
                      <a:pt x="284971" y="83052"/>
                    </a:lnTo>
                    <a:lnTo>
                      <a:pt x="284452" y="83052"/>
                    </a:lnTo>
                    <a:lnTo>
                      <a:pt x="277185" y="80716"/>
                    </a:lnTo>
                    <a:lnTo>
                      <a:pt x="270178" y="78121"/>
                    </a:lnTo>
                    <a:lnTo>
                      <a:pt x="269399" y="78121"/>
                    </a:lnTo>
                    <a:lnTo>
                      <a:pt x="268621" y="78640"/>
                    </a:lnTo>
                    <a:lnTo>
                      <a:pt x="268102" y="79159"/>
                    </a:lnTo>
                    <a:lnTo>
                      <a:pt x="267842" y="79938"/>
                    </a:lnTo>
                    <a:lnTo>
                      <a:pt x="267842" y="82014"/>
                    </a:lnTo>
                    <a:lnTo>
                      <a:pt x="214118" y="82014"/>
                    </a:lnTo>
                    <a:lnTo>
                      <a:pt x="214377" y="72411"/>
                    </a:lnTo>
                    <a:lnTo>
                      <a:pt x="214377" y="62808"/>
                    </a:lnTo>
                    <a:lnTo>
                      <a:pt x="214118" y="52946"/>
                    </a:lnTo>
                    <a:lnTo>
                      <a:pt x="214377" y="43343"/>
                    </a:lnTo>
                    <a:lnTo>
                      <a:pt x="214637" y="33740"/>
                    </a:lnTo>
                    <a:lnTo>
                      <a:pt x="214896" y="23878"/>
                    </a:lnTo>
                    <a:lnTo>
                      <a:pt x="215416" y="14015"/>
                    </a:lnTo>
                    <a:lnTo>
                      <a:pt x="215416" y="4413"/>
                    </a:lnTo>
                    <a:lnTo>
                      <a:pt x="215156" y="3634"/>
                    </a:lnTo>
                    <a:lnTo>
                      <a:pt x="215156" y="3115"/>
                    </a:lnTo>
                    <a:lnTo>
                      <a:pt x="214637" y="2596"/>
                    </a:lnTo>
                    <a:lnTo>
                      <a:pt x="214118" y="2077"/>
                    </a:lnTo>
                    <a:lnTo>
                      <a:pt x="213599" y="1817"/>
                    </a:lnTo>
                    <a:lnTo>
                      <a:pt x="204775" y="1039"/>
                    </a:lnTo>
                    <a:lnTo>
                      <a:pt x="196210" y="520"/>
                    </a:lnTo>
                    <a:lnTo>
                      <a:pt x="178821" y="260"/>
                    </a:lnTo>
                    <a:lnTo>
                      <a:pt x="17051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2301" name="Google Shape;2301;p44"/>
          <p:cNvGrpSpPr/>
          <p:nvPr/>
        </p:nvGrpSpPr>
        <p:grpSpPr>
          <a:xfrm>
            <a:off x="937204" y="1647493"/>
            <a:ext cx="3225645" cy="3563003"/>
            <a:chOff x="899553" y="339020"/>
            <a:chExt cx="2419234" cy="2672252"/>
          </a:xfrm>
        </p:grpSpPr>
        <p:grpSp>
          <p:nvGrpSpPr>
            <p:cNvPr id="2302" name="Google Shape;2302;p44"/>
            <p:cNvGrpSpPr/>
            <p:nvPr/>
          </p:nvGrpSpPr>
          <p:grpSpPr>
            <a:xfrm>
              <a:off x="899553" y="339020"/>
              <a:ext cx="2419234" cy="2672252"/>
              <a:chOff x="2365450" y="-59209"/>
              <a:chExt cx="4413051" cy="4877261"/>
            </a:xfrm>
          </p:grpSpPr>
          <p:sp>
            <p:nvSpPr>
              <p:cNvPr id="2303" name="Google Shape;2303;p44"/>
              <p:cNvSpPr/>
              <p:nvPr/>
            </p:nvSpPr>
            <p:spPr>
              <a:xfrm>
                <a:off x="2365450" y="735897"/>
                <a:ext cx="4320359" cy="4082155"/>
              </a:xfrm>
              <a:custGeom>
                <a:avLst/>
                <a:gdLst/>
                <a:ahLst/>
                <a:cxnLst/>
                <a:rect l="l" t="t" r="r" b="b"/>
                <a:pathLst>
                  <a:path w="47822" h="47183" extrusionOk="0">
                    <a:moveTo>
                      <a:pt x="1" y="1"/>
                    </a:moveTo>
                    <a:lnTo>
                      <a:pt x="252" y="47183"/>
                    </a:lnTo>
                    <a:lnTo>
                      <a:pt x="47822" y="44948"/>
                    </a:lnTo>
                    <a:lnTo>
                      <a:pt x="47776" y="43192"/>
                    </a:lnTo>
                    <a:lnTo>
                      <a:pt x="2806" y="45085"/>
                    </a:lnTo>
                    <a:lnTo>
                      <a:pt x="2737" y="45085"/>
                    </a:lnTo>
                    <a:lnTo>
                      <a:pt x="2715" y="45062"/>
                    </a:lnTo>
                    <a:lnTo>
                      <a:pt x="2669" y="45017"/>
                    </a:lnTo>
                    <a:lnTo>
                      <a:pt x="2669" y="44948"/>
                    </a:lnTo>
                    <a:lnTo>
                      <a:pt x="525" y="1"/>
                    </a:lnTo>
                    <a:close/>
                  </a:path>
                </a:pathLst>
              </a:custGeom>
              <a:solidFill>
                <a:srgbClr val="000000">
                  <a:alpha val="3184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04" name="Google Shape;2304;p44"/>
              <p:cNvSpPr/>
              <p:nvPr/>
            </p:nvSpPr>
            <p:spPr>
              <a:xfrm>
                <a:off x="2421101" y="518908"/>
                <a:ext cx="4345113" cy="4105861"/>
              </a:xfrm>
              <a:custGeom>
                <a:avLst/>
                <a:gdLst/>
                <a:ahLst/>
                <a:cxnLst/>
                <a:rect l="l" t="t" r="r" b="b"/>
                <a:pathLst>
                  <a:path w="48096" h="47457" extrusionOk="0">
                    <a:moveTo>
                      <a:pt x="34230" y="0"/>
                    </a:moveTo>
                    <a:lnTo>
                      <a:pt x="1" y="1551"/>
                    </a:lnTo>
                    <a:lnTo>
                      <a:pt x="2190" y="47456"/>
                    </a:lnTo>
                    <a:lnTo>
                      <a:pt x="48095" y="45518"/>
                    </a:lnTo>
                    <a:lnTo>
                      <a:pt x="46750" y="9259"/>
                    </a:lnTo>
                    <a:lnTo>
                      <a:pt x="37651" y="1209"/>
                    </a:lnTo>
                    <a:lnTo>
                      <a:pt x="37286" y="935"/>
                    </a:lnTo>
                    <a:lnTo>
                      <a:pt x="36898" y="661"/>
                    </a:lnTo>
                    <a:lnTo>
                      <a:pt x="36488" y="456"/>
                    </a:lnTo>
                    <a:lnTo>
                      <a:pt x="36077" y="274"/>
                    </a:lnTo>
                    <a:lnTo>
                      <a:pt x="35621" y="160"/>
                    </a:lnTo>
                    <a:lnTo>
                      <a:pt x="35165" y="69"/>
                    </a:lnTo>
                    <a:lnTo>
                      <a:pt x="34709" y="23"/>
                    </a:lnTo>
                    <a:lnTo>
                      <a:pt x="34230" y="0"/>
                    </a:lnTo>
                    <a:close/>
                  </a:path>
                </a:pathLst>
              </a:custGeom>
              <a:solidFill>
                <a:srgbClr val="E85D8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05" name="Google Shape;2305;p44"/>
              <p:cNvSpPr/>
              <p:nvPr/>
            </p:nvSpPr>
            <p:spPr>
              <a:xfrm>
                <a:off x="2421101" y="518908"/>
                <a:ext cx="4345113" cy="4105861"/>
              </a:xfrm>
              <a:custGeom>
                <a:avLst/>
                <a:gdLst/>
                <a:ahLst/>
                <a:cxnLst/>
                <a:rect l="l" t="t" r="r" b="b"/>
                <a:pathLst>
                  <a:path w="48096" h="47457" fill="none" extrusionOk="0">
                    <a:moveTo>
                      <a:pt x="1" y="1551"/>
                    </a:moveTo>
                    <a:lnTo>
                      <a:pt x="2190" y="47456"/>
                    </a:lnTo>
                    <a:lnTo>
                      <a:pt x="48095" y="45518"/>
                    </a:lnTo>
                    <a:lnTo>
                      <a:pt x="46750" y="9259"/>
                    </a:lnTo>
                    <a:lnTo>
                      <a:pt x="37651" y="1209"/>
                    </a:lnTo>
                    <a:lnTo>
                      <a:pt x="37651" y="1209"/>
                    </a:lnTo>
                    <a:lnTo>
                      <a:pt x="37286" y="935"/>
                    </a:lnTo>
                    <a:lnTo>
                      <a:pt x="36898" y="661"/>
                    </a:lnTo>
                    <a:lnTo>
                      <a:pt x="36488" y="456"/>
                    </a:lnTo>
                    <a:lnTo>
                      <a:pt x="36077" y="274"/>
                    </a:lnTo>
                    <a:lnTo>
                      <a:pt x="35621" y="160"/>
                    </a:lnTo>
                    <a:lnTo>
                      <a:pt x="35165" y="69"/>
                    </a:lnTo>
                    <a:lnTo>
                      <a:pt x="34709" y="23"/>
                    </a:lnTo>
                    <a:lnTo>
                      <a:pt x="34230" y="0"/>
                    </a:lnTo>
                    <a:lnTo>
                      <a:pt x="1" y="155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06" name="Google Shape;2306;p44"/>
              <p:cNvSpPr/>
              <p:nvPr/>
            </p:nvSpPr>
            <p:spPr>
              <a:xfrm>
                <a:off x="3395629" y="528771"/>
                <a:ext cx="1633754" cy="94737"/>
              </a:xfrm>
              <a:custGeom>
                <a:avLst/>
                <a:gdLst/>
                <a:ahLst/>
                <a:cxnLst/>
                <a:rect l="l" t="t" r="r" b="b"/>
                <a:pathLst>
                  <a:path w="18084" h="1095" extrusionOk="0">
                    <a:moveTo>
                      <a:pt x="17924" y="0"/>
                    </a:moveTo>
                    <a:lnTo>
                      <a:pt x="137" y="798"/>
                    </a:lnTo>
                    <a:lnTo>
                      <a:pt x="91" y="821"/>
                    </a:lnTo>
                    <a:lnTo>
                      <a:pt x="46" y="844"/>
                    </a:lnTo>
                    <a:lnTo>
                      <a:pt x="0" y="890"/>
                    </a:lnTo>
                    <a:lnTo>
                      <a:pt x="0" y="958"/>
                    </a:lnTo>
                    <a:lnTo>
                      <a:pt x="23" y="1004"/>
                    </a:lnTo>
                    <a:lnTo>
                      <a:pt x="46" y="1049"/>
                    </a:lnTo>
                    <a:lnTo>
                      <a:pt x="91" y="1072"/>
                    </a:lnTo>
                    <a:lnTo>
                      <a:pt x="137" y="1095"/>
                    </a:lnTo>
                    <a:lnTo>
                      <a:pt x="17947" y="297"/>
                    </a:lnTo>
                    <a:lnTo>
                      <a:pt x="17993" y="274"/>
                    </a:lnTo>
                    <a:lnTo>
                      <a:pt x="18038" y="251"/>
                    </a:lnTo>
                    <a:lnTo>
                      <a:pt x="18084" y="205"/>
                    </a:lnTo>
                    <a:lnTo>
                      <a:pt x="18084" y="137"/>
                    </a:lnTo>
                    <a:lnTo>
                      <a:pt x="18061" y="91"/>
                    </a:lnTo>
                    <a:lnTo>
                      <a:pt x="18038" y="46"/>
                    </a:lnTo>
                    <a:lnTo>
                      <a:pt x="17993" y="23"/>
                    </a:lnTo>
                    <a:lnTo>
                      <a:pt x="17924" y="0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07" name="Google Shape;2307;p44"/>
              <p:cNvSpPr/>
              <p:nvPr/>
            </p:nvSpPr>
            <p:spPr>
              <a:xfrm>
                <a:off x="3395629" y="528771"/>
                <a:ext cx="1633754" cy="94737"/>
              </a:xfrm>
              <a:custGeom>
                <a:avLst/>
                <a:gdLst/>
                <a:ahLst/>
                <a:cxnLst/>
                <a:rect l="l" t="t" r="r" b="b"/>
                <a:pathLst>
                  <a:path w="18084" h="1095" fill="none" extrusionOk="0">
                    <a:moveTo>
                      <a:pt x="17924" y="0"/>
                    </a:moveTo>
                    <a:lnTo>
                      <a:pt x="137" y="798"/>
                    </a:lnTo>
                    <a:lnTo>
                      <a:pt x="137" y="798"/>
                    </a:lnTo>
                    <a:lnTo>
                      <a:pt x="91" y="821"/>
                    </a:lnTo>
                    <a:lnTo>
                      <a:pt x="46" y="844"/>
                    </a:lnTo>
                    <a:lnTo>
                      <a:pt x="0" y="890"/>
                    </a:lnTo>
                    <a:lnTo>
                      <a:pt x="0" y="958"/>
                    </a:lnTo>
                    <a:lnTo>
                      <a:pt x="0" y="958"/>
                    </a:lnTo>
                    <a:lnTo>
                      <a:pt x="23" y="1004"/>
                    </a:lnTo>
                    <a:lnTo>
                      <a:pt x="46" y="1049"/>
                    </a:lnTo>
                    <a:lnTo>
                      <a:pt x="91" y="1072"/>
                    </a:lnTo>
                    <a:lnTo>
                      <a:pt x="137" y="1095"/>
                    </a:lnTo>
                    <a:lnTo>
                      <a:pt x="17947" y="297"/>
                    </a:lnTo>
                    <a:lnTo>
                      <a:pt x="17947" y="297"/>
                    </a:lnTo>
                    <a:lnTo>
                      <a:pt x="17993" y="274"/>
                    </a:lnTo>
                    <a:lnTo>
                      <a:pt x="18038" y="251"/>
                    </a:lnTo>
                    <a:lnTo>
                      <a:pt x="18084" y="205"/>
                    </a:lnTo>
                    <a:lnTo>
                      <a:pt x="18084" y="137"/>
                    </a:lnTo>
                    <a:lnTo>
                      <a:pt x="18084" y="137"/>
                    </a:lnTo>
                    <a:lnTo>
                      <a:pt x="18061" y="91"/>
                    </a:lnTo>
                    <a:lnTo>
                      <a:pt x="18038" y="46"/>
                    </a:lnTo>
                    <a:lnTo>
                      <a:pt x="17993" y="23"/>
                    </a:lnTo>
                    <a:lnTo>
                      <a:pt x="17924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08" name="Google Shape;2308;p44"/>
              <p:cNvSpPr/>
              <p:nvPr/>
            </p:nvSpPr>
            <p:spPr>
              <a:xfrm>
                <a:off x="2408724" y="514928"/>
                <a:ext cx="4369776" cy="4121607"/>
              </a:xfrm>
              <a:custGeom>
                <a:avLst/>
                <a:gdLst/>
                <a:ahLst/>
                <a:cxnLst/>
                <a:rect l="l" t="t" r="r" b="b"/>
                <a:pathLst>
                  <a:path w="48369" h="47639" extrusionOk="0">
                    <a:moveTo>
                      <a:pt x="35439" y="1"/>
                    </a:moveTo>
                    <a:lnTo>
                      <a:pt x="35393" y="23"/>
                    </a:lnTo>
                    <a:lnTo>
                      <a:pt x="35348" y="46"/>
                    </a:lnTo>
                    <a:lnTo>
                      <a:pt x="35325" y="115"/>
                    </a:lnTo>
                    <a:lnTo>
                      <a:pt x="35325" y="160"/>
                    </a:lnTo>
                    <a:lnTo>
                      <a:pt x="35348" y="206"/>
                    </a:lnTo>
                    <a:lnTo>
                      <a:pt x="35393" y="251"/>
                    </a:lnTo>
                    <a:lnTo>
                      <a:pt x="35439" y="274"/>
                    </a:lnTo>
                    <a:lnTo>
                      <a:pt x="35758" y="343"/>
                    </a:lnTo>
                    <a:lnTo>
                      <a:pt x="36055" y="434"/>
                    </a:lnTo>
                    <a:lnTo>
                      <a:pt x="36351" y="548"/>
                    </a:lnTo>
                    <a:lnTo>
                      <a:pt x="36647" y="662"/>
                    </a:lnTo>
                    <a:lnTo>
                      <a:pt x="36921" y="821"/>
                    </a:lnTo>
                    <a:lnTo>
                      <a:pt x="37195" y="981"/>
                    </a:lnTo>
                    <a:lnTo>
                      <a:pt x="37446" y="1164"/>
                    </a:lnTo>
                    <a:lnTo>
                      <a:pt x="37696" y="1369"/>
                    </a:lnTo>
                    <a:lnTo>
                      <a:pt x="46750" y="9373"/>
                    </a:lnTo>
                    <a:lnTo>
                      <a:pt x="48095" y="45427"/>
                    </a:lnTo>
                    <a:lnTo>
                      <a:pt x="2464" y="47365"/>
                    </a:lnTo>
                    <a:lnTo>
                      <a:pt x="297" y="1734"/>
                    </a:lnTo>
                    <a:lnTo>
                      <a:pt x="4493" y="1551"/>
                    </a:lnTo>
                    <a:lnTo>
                      <a:pt x="4539" y="1528"/>
                    </a:lnTo>
                    <a:lnTo>
                      <a:pt x="4584" y="1506"/>
                    </a:lnTo>
                    <a:lnTo>
                      <a:pt x="4607" y="1460"/>
                    </a:lnTo>
                    <a:lnTo>
                      <a:pt x="4630" y="1392"/>
                    </a:lnTo>
                    <a:lnTo>
                      <a:pt x="4607" y="1346"/>
                    </a:lnTo>
                    <a:lnTo>
                      <a:pt x="4584" y="1300"/>
                    </a:lnTo>
                    <a:lnTo>
                      <a:pt x="4539" y="1278"/>
                    </a:lnTo>
                    <a:lnTo>
                      <a:pt x="4470" y="1255"/>
                    </a:lnTo>
                    <a:lnTo>
                      <a:pt x="138" y="1460"/>
                    </a:lnTo>
                    <a:lnTo>
                      <a:pt x="69" y="1460"/>
                    </a:lnTo>
                    <a:lnTo>
                      <a:pt x="24" y="1506"/>
                    </a:lnTo>
                    <a:lnTo>
                      <a:pt x="1" y="1551"/>
                    </a:lnTo>
                    <a:lnTo>
                      <a:pt x="1" y="1597"/>
                    </a:lnTo>
                    <a:lnTo>
                      <a:pt x="2190" y="47502"/>
                    </a:lnTo>
                    <a:lnTo>
                      <a:pt x="2190" y="47571"/>
                    </a:lnTo>
                    <a:lnTo>
                      <a:pt x="2236" y="47616"/>
                    </a:lnTo>
                    <a:lnTo>
                      <a:pt x="2281" y="47639"/>
                    </a:lnTo>
                    <a:lnTo>
                      <a:pt x="2327" y="47639"/>
                    </a:lnTo>
                    <a:lnTo>
                      <a:pt x="48232" y="45701"/>
                    </a:lnTo>
                    <a:lnTo>
                      <a:pt x="48300" y="45678"/>
                    </a:lnTo>
                    <a:lnTo>
                      <a:pt x="48346" y="45655"/>
                    </a:lnTo>
                    <a:lnTo>
                      <a:pt x="48369" y="45609"/>
                    </a:lnTo>
                    <a:lnTo>
                      <a:pt x="48369" y="45564"/>
                    </a:lnTo>
                    <a:lnTo>
                      <a:pt x="47023" y="9305"/>
                    </a:lnTo>
                    <a:lnTo>
                      <a:pt x="47023" y="9236"/>
                    </a:lnTo>
                    <a:lnTo>
                      <a:pt x="46978" y="9191"/>
                    </a:lnTo>
                    <a:lnTo>
                      <a:pt x="37879" y="1164"/>
                    </a:lnTo>
                    <a:lnTo>
                      <a:pt x="37628" y="935"/>
                    </a:lnTo>
                    <a:lnTo>
                      <a:pt x="37354" y="753"/>
                    </a:lnTo>
                    <a:lnTo>
                      <a:pt x="37058" y="571"/>
                    </a:lnTo>
                    <a:lnTo>
                      <a:pt x="36761" y="411"/>
                    </a:lnTo>
                    <a:lnTo>
                      <a:pt x="36465" y="274"/>
                    </a:lnTo>
                    <a:lnTo>
                      <a:pt x="36146" y="160"/>
                    </a:lnTo>
                    <a:lnTo>
                      <a:pt x="35826" y="69"/>
                    </a:lnTo>
                    <a:lnTo>
                      <a:pt x="35507" y="1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09" name="Google Shape;2309;p44"/>
              <p:cNvSpPr/>
              <p:nvPr/>
            </p:nvSpPr>
            <p:spPr>
              <a:xfrm>
                <a:off x="2408724" y="514928"/>
                <a:ext cx="4369776" cy="4121607"/>
              </a:xfrm>
              <a:custGeom>
                <a:avLst/>
                <a:gdLst/>
                <a:ahLst/>
                <a:cxnLst/>
                <a:rect l="l" t="t" r="r" b="b"/>
                <a:pathLst>
                  <a:path w="48369" h="47639" fill="none" extrusionOk="0">
                    <a:moveTo>
                      <a:pt x="4470" y="1255"/>
                    </a:moveTo>
                    <a:lnTo>
                      <a:pt x="138" y="1460"/>
                    </a:lnTo>
                    <a:lnTo>
                      <a:pt x="138" y="1460"/>
                    </a:lnTo>
                    <a:lnTo>
                      <a:pt x="69" y="1460"/>
                    </a:lnTo>
                    <a:lnTo>
                      <a:pt x="24" y="1506"/>
                    </a:lnTo>
                    <a:lnTo>
                      <a:pt x="24" y="1506"/>
                    </a:lnTo>
                    <a:lnTo>
                      <a:pt x="1" y="1551"/>
                    </a:lnTo>
                    <a:lnTo>
                      <a:pt x="1" y="1597"/>
                    </a:lnTo>
                    <a:lnTo>
                      <a:pt x="2190" y="47502"/>
                    </a:lnTo>
                    <a:lnTo>
                      <a:pt x="2190" y="47502"/>
                    </a:lnTo>
                    <a:lnTo>
                      <a:pt x="2190" y="47571"/>
                    </a:lnTo>
                    <a:lnTo>
                      <a:pt x="2236" y="47616"/>
                    </a:lnTo>
                    <a:lnTo>
                      <a:pt x="2281" y="47639"/>
                    </a:lnTo>
                    <a:lnTo>
                      <a:pt x="2327" y="47639"/>
                    </a:lnTo>
                    <a:lnTo>
                      <a:pt x="48232" y="45701"/>
                    </a:lnTo>
                    <a:lnTo>
                      <a:pt x="48232" y="45701"/>
                    </a:lnTo>
                    <a:lnTo>
                      <a:pt x="48300" y="45678"/>
                    </a:lnTo>
                    <a:lnTo>
                      <a:pt x="48346" y="45655"/>
                    </a:lnTo>
                    <a:lnTo>
                      <a:pt x="48369" y="45609"/>
                    </a:lnTo>
                    <a:lnTo>
                      <a:pt x="48369" y="45564"/>
                    </a:lnTo>
                    <a:lnTo>
                      <a:pt x="47023" y="9305"/>
                    </a:lnTo>
                    <a:lnTo>
                      <a:pt x="47023" y="9305"/>
                    </a:lnTo>
                    <a:lnTo>
                      <a:pt x="47023" y="9236"/>
                    </a:lnTo>
                    <a:lnTo>
                      <a:pt x="46978" y="9191"/>
                    </a:lnTo>
                    <a:lnTo>
                      <a:pt x="37879" y="1164"/>
                    </a:lnTo>
                    <a:lnTo>
                      <a:pt x="37879" y="1164"/>
                    </a:lnTo>
                    <a:lnTo>
                      <a:pt x="37628" y="935"/>
                    </a:lnTo>
                    <a:lnTo>
                      <a:pt x="37354" y="753"/>
                    </a:lnTo>
                    <a:lnTo>
                      <a:pt x="37058" y="571"/>
                    </a:lnTo>
                    <a:lnTo>
                      <a:pt x="36761" y="411"/>
                    </a:lnTo>
                    <a:lnTo>
                      <a:pt x="36465" y="274"/>
                    </a:lnTo>
                    <a:lnTo>
                      <a:pt x="36146" y="160"/>
                    </a:lnTo>
                    <a:lnTo>
                      <a:pt x="35826" y="69"/>
                    </a:lnTo>
                    <a:lnTo>
                      <a:pt x="35507" y="1"/>
                    </a:lnTo>
                    <a:lnTo>
                      <a:pt x="35507" y="1"/>
                    </a:lnTo>
                    <a:lnTo>
                      <a:pt x="35439" y="1"/>
                    </a:lnTo>
                    <a:lnTo>
                      <a:pt x="35393" y="23"/>
                    </a:lnTo>
                    <a:lnTo>
                      <a:pt x="35348" y="46"/>
                    </a:lnTo>
                    <a:lnTo>
                      <a:pt x="35325" y="115"/>
                    </a:lnTo>
                    <a:lnTo>
                      <a:pt x="35325" y="115"/>
                    </a:lnTo>
                    <a:lnTo>
                      <a:pt x="35325" y="160"/>
                    </a:lnTo>
                    <a:lnTo>
                      <a:pt x="35348" y="206"/>
                    </a:lnTo>
                    <a:lnTo>
                      <a:pt x="35393" y="251"/>
                    </a:lnTo>
                    <a:lnTo>
                      <a:pt x="35439" y="274"/>
                    </a:lnTo>
                    <a:lnTo>
                      <a:pt x="35439" y="274"/>
                    </a:lnTo>
                    <a:lnTo>
                      <a:pt x="35758" y="343"/>
                    </a:lnTo>
                    <a:lnTo>
                      <a:pt x="36055" y="434"/>
                    </a:lnTo>
                    <a:lnTo>
                      <a:pt x="36351" y="548"/>
                    </a:lnTo>
                    <a:lnTo>
                      <a:pt x="36647" y="662"/>
                    </a:lnTo>
                    <a:lnTo>
                      <a:pt x="36921" y="821"/>
                    </a:lnTo>
                    <a:lnTo>
                      <a:pt x="37195" y="981"/>
                    </a:lnTo>
                    <a:lnTo>
                      <a:pt x="37446" y="1164"/>
                    </a:lnTo>
                    <a:lnTo>
                      <a:pt x="37696" y="1369"/>
                    </a:lnTo>
                    <a:lnTo>
                      <a:pt x="46750" y="9373"/>
                    </a:lnTo>
                    <a:lnTo>
                      <a:pt x="48095" y="45427"/>
                    </a:lnTo>
                    <a:lnTo>
                      <a:pt x="2464" y="47365"/>
                    </a:lnTo>
                    <a:lnTo>
                      <a:pt x="297" y="1734"/>
                    </a:lnTo>
                    <a:lnTo>
                      <a:pt x="4493" y="1551"/>
                    </a:lnTo>
                    <a:lnTo>
                      <a:pt x="4493" y="1551"/>
                    </a:lnTo>
                    <a:lnTo>
                      <a:pt x="4539" y="1528"/>
                    </a:lnTo>
                    <a:lnTo>
                      <a:pt x="4584" y="1506"/>
                    </a:lnTo>
                    <a:lnTo>
                      <a:pt x="4607" y="1460"/>
                    </a:lnTo>
                    <a:lnTo>
                      <a:pt x="4630" y="1392"/>
                    </a:lnTo>
                    <a:lnTo>
                      <a:pt x="4630" y="1392"/>
                    </a:lnTo>
                    <a:lnTo>
                      <a:pt x="4607" y="1346"/>
                    </a:lnTo>
                    <a:lnTo>
                      <a:pt x="4584" y="1300"/>
                    </a:lnTo>
                    <a:lnTo>
                      <a:pt x="4539" y="1278"/>
                    </a:lnTo>
                    <a:lnTo>
                      <a:pt x="4470" y="1255"/>
                    </a:lnTo>
                    <a:lnTo>
                      <a:pt x="4470" y="1255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10" name="Google Shape;2310;p44"/>
              <p:cNvSpPr/>
              <p:nvPr/>
            </p:nvSpPr>
            <p:spPr>
              <a:xfrm>
                <a:off x="5649503" y="550401"/>
                <a:ext cx="995123" cy="775543"/>
              </a:xfrm>
              <a:custGeom>
                <a:avLst/>
                <a:gdLst/>
                <a:ahLst/>
                <a:cxnLst/>
                <a:rect l="l" t="t" r="r" b="b"/>
                <a:pathLst>
                  <a:path w="11015" h="8964" extrusionOk="0">
                    <a:moveTo>
                      <a:pt x="525" y="1"/>
                    </a:moveTo>
                    <a:lnTo>
                      <a:pt x="707" y="115"/>
                    </a:lnTo>
                    <a:lnTo>
                      <a:pt x="867" y="275"/>
                    </a:lnTo>
                    <a:lnTo>
                      <a:pt x="1026" y="434"/>
                    </a:lnTo>
                    <a:lnTo>
                      <a:pt x="1186" y="594"/>
                    </a:lnTo>
                    <a:lnTo>
                      <a:pt x="1346" y="799"/>
                    </a:lnTo>
                    <a:lnTo>
                      <a:pt x="1482" y="1004"/>
                    </a:lnTo>
                    <a:lnTo>
                      <a:pt x="1619" y="1210"/>
                    </a:lnTo>
                    <a:lnTo>
                      <a:pt x="1733" y="1460"/>
                    </a:lnTo>
                    <a:lnTo>
                      <a:pt x="1870" y="1689"/>
                    </a:lnTo>
                    <a:lnTo>
                      <a:pt x="1961" y="1939"/>
                    </a:lnTo>
                    <a:lnTo>
                      <a:pt x="2052" y="2213"/>
                    </a:lnTo>
                    <a:lnTo>
                      <a:pt x="2144" y="2487"/>
                    </a:lnTo>
                    <a:lnTo>
                      <a:pt x="2212" y="2783"/>
                    </a:lnTo>
                    <a:lnTo>
                      <a:pt x="2281" y="3080"/>
                    </a:lnTo>
                    <a:lnTo>
                      <a:pt x="2303" y="3376"/>
                    </a:lnTo>
                    <a:lnTo>
                      <a:pt x="2349" y="3673"/>
                    </a:lnTo>
                    <a:lnTo>
                      <a:pt x="2349" y="3992"/>
                    </a:lnTo>
                    <a:lnTo>
                      <a:pt x="2349" y="4311"/>
                    </a:lnTo>
                    <a:lnTo>
                      <a:pt x="2326" y="4653"/>
                    </a:lnTo>
                    <a:lnTo>
                      <a:pt x="2281" y="4972"/>
                    </a:lnTo>
                    <a:lnTo>
                      <a:pt x="2212" y="5314"/>
                    </a:lnTo>
                    <a:lnTo>
                      <a:pt x="2121" y="5634"/>
                    </a:lnTo>
                    <a:lnTo>
                      <a:pt x="2030" y="5976"/>
                    </a:lnTo>
                    <a:lnTo>
                      <a:pt x="1893" y="6318"/>
                    </a:lnTo>
                    <a:lnTo>
                      <a:pt x="1756" y="6660"/>
                    </a:lnTo>
                    <a:lnTo>
                      <a:pt x="1574" y="6979"/>
                    </a:lnTo>
                    <a:lnTo>
                      <a:pt x="1368" y="7321"/>
                    </a:lnTo>
                    <a:lnTo>
                      <a:pt x="1163" y="7663"/>
                    </a:lnTo>
                    <a:lnTo>
                      <a:pt x="912" y="7983"/>
                    </a:lnTo>
                    <a:lnTo>
                      <a:pt x="639" y="8325"/>
                    </a:lnTo>
                    <a:lnTo>
                      <a:pt x="319" y="8644"/>
                    </a:lnTo>
                    <a:lnTo>
                      <a:pt x="0" y="8963"/>
                    </a:lnTo>
                    <a:lnTo>
                      <a:pt x="11015" y="8895"/>
                    </a:lnTo>
                    <a:lnTo>
                      <a:pt x="1916" y="845"/>
                    </a:lnTo>
                    <a:lnTo>
                      <a:pt x="1596" y="594"/>
                    </a:lnTo>
                    <a:lnTo>
                      <a:pt x="1254" y="366"/>
                    </a:lnTo>
                    <a:lnTo>
                      <a:pt x="912" y="161"/>
                    </a:lnTo>
                    <a:lnTo>
                      <a:pt x="525" y="1"/>
                    </a:lnTo>
                    <a:close/>
                  </a:path>
                </a:pathLst>
              </a:custGeom>
              <a:solidFill>
                <a:srgbClr val="E53F6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11" name="Google Shape;2311;p44"/>
              <p:cNvSpPr/>
              <p:nvPr/>
            </p:nvSpPr>
            <p:spPr>
              <a:xfrm>
                <a:off x="5637126" y="536644"/>
                <a:ext cx="1019876" cy="801066"/>
              </a:xfrm>
              <a:custGeom>
                <a:avLst/>
                <a:gdLst/>
                <a:ahLst/>
                <a:cxnLst/>
                <a:rect l="l" t="t" r="r" b="b"/>
                <a:pathLst>
                  <a:path w="11289" h="9259" extrusionOk="0">
                    <a:moveTo>
                      <a:pt x="1522" y="781"/>
                    </a:moveTo>
                    <a:lnTo>
                      <a:pt x="1642" y="867"/>
                    </a:lnTo>
                    <a:lnTo>
                      <a:pt x="1961" y="1118"/>
                    </a:lnTo>
                    <a:lnTo>
                      <a:pt x="10787" y="8917"/>
                    </a:lnTo>
                    <a:lnTo>
                      <a:pt x="481" y="8983"/>
                    </a:lnTo>
                    <a:lnTo>
                      <a:pt x="481" y="8983"/>
                    </a:lnTo>
                    <a:lnTo>
                      <a:pt x="548" y="8917"/>
                    </a:lnTo>
                    <a:lnTo>
                      <a:pt x="844" y="8620"/>
                    </a:lnTo>
                    <a:lnTo>
                      <a:pt x="1095" y="8301"/>
                    </a:lnTo>
                    <a:lnTo>
                      <a:pt x="1346" y="8005"/>
                    </a:lnTo>
                    <a:lnTo>
                      <a:pt x="1551" y="7685"/>
                    </a:lnTo>
                    <a:lnTo>
                      <a:pt x="1756" y="7366"/>
                    </a:lnTo>
                    <a:lnTo>
                      <a:pt x="1939" y="7047"/>
                    </a:lnTo>
                    <a:lnTo>
                      <a:pt x="2075" y="6705"/>
                    </a:lnTo>
                    <a:lnTo>
                      <a:pt x="2212" y="6386"/>
                    </a:lnTo>
                    <a:lnTo>
                      <a:pt x="2326" y="6066"/>
                    </a:lnTo>
                    <a:lnTo>
                      <a:pt x="2418" y="5747"/>
                    </a:lnTo>
                    <a:lnTo>
                      <a:pt x="2509" y="5428"/>
                    </a:lnTo>
                    <a:lnTo>
                      <a:pt x="2554" y="5109"/>
                    </a:lnTo>
                    <a:lnTo>
                      <a:pt x="2600" y="4812"/>
                    </a:lnTo>
                    <a:lnTo>
                      <a:pt x="2623" y="4493"/>
                    </a:lnTo>
                    <a:lnTo>
                      <a:pt x="2623" y="4196"/>
                    </a:lnTo>
                    <a:lnTo>
                      <a:pt x="2623" y="3854"/>
                    </a:lnTo>
                    <a:lnTo>
                      <a:pt x="2577" y="3512"/>
                    </a:lnTo>
                    <a:lnTo>
                      <a:pt x="2532" y="3170"/>
                    </a:lnTo>
                    <a:lnTo>
                      <a:pt x="2486" y="2851"/>
                    </a:lnTo>
                    <a:lnTo>
                      <a:pt x="2395" y="2554"/>
                    </a:lnTo>
                    <a:lnTo>
                      <a:pt x="2303" y="2235"/>
                    </a:lnTo>
                    <a:lnTo>
                      <a:pt x="2189" y="1962"/>
                    </a:lnTo>
                    <a:lnTo>
                      <a:pt x="2075" y="1688"/>
                    </a:lnTo>
                    <a:lnTo>
                      <a:pt x="1939" y="1414"/>
                    </a:lnTo>
                    <a:lnTo>
                      <a:pt x="1802" y="1163"/>
                    </a:lnTo>
                    <a:lnTo>
                      <a:pt x="1642" y="935"/>
                    </a:lnTo>
                    <a:lnTo>
                      <a:pt x="1522" y="781"/>
                    </a:lnTo>
                    <a:close/>
                    <a:moveTo>
                      <a:pt x="662" y="0"/>
                    </a:moveTo>
                    <a:lnTo>
                      <a:pt x="616" y="23"/>
                    </a:lnTo>
                    <a:lnTo>
                      <a:pt x="570" y="46"/>
                    </a:lnTo>
                    <a:lnTo>
                      <a:pt x="548" y="92"/>
                    </a:lnTo>
                    <a:lnTo>
                      <a:pt x="525" y="137"/>
                    </a:lnTo>
                    <a:lnTo>
                      <a:pt x="525" y="183"/>
                    </a:lnTo>
                    <a:lnTo>
                      <a:pt x="548" y="228"/>
                    </a:lnTo>
                    <a:lnTo>
                      <a:pt x="593" y="274"/>
                    </a:lnTo>
                    <a:lnTo>
                      <a:pt x="753" y="388"/>
                    </a:lnTo>
                    <a:lnTo>
                      <a:pt x="935" y="548"/>
                    </a:lnTo>
                    <a:lnTo>
                      <a:pt x="1095" y="707"/>
                    </a:lnTo>
                    <a:lnTo>
                      <a:pt x="1254" y="890"/>
                    </a:lnTo>
                    <a:lnTo>
                      <a:pt x="1414" y="1095"/>
                    </a:lnTo>
                    <a:lnTo>
                      <a:pt x="1551" y="1323"/>
                    </a:lnTo>
                    <a:lnTo>
                      <a:pt x="1688" y="1551"/>
                    </a:lnTo>
                    <a:lnTo>
                      <a:pt x="1825" y="1802"/>
                    </a:lnTo>
                    <a:lnTo>
                      <a:pt x="1939" y="2053"/>
                    </a:lnTo>
                    <a:lnTo>
                      <a:pt x="2030" y="2326"/>
                    </a:lnTo>
                    <a:lnTo>
                      <a:pt x="2121" y="2623"/>
                    </a:lnTo>
                    <a:lnTo>
                      <a:pt x="2189" y="2919"/>
                    </a:lnTo>
                    <a:lnTo>
                      <a:pt x="2258" y="3216"/>
                    </a:lnTo>
                    <a:lnTo>
                      <a:pt x="2303" y="3535"/>
                    </a:lnTo>
                    <a:lnTo>
                      <a:pt x="2326" y="3854"/>
                    </a:lnTo>
                    <a:lnTo>
                      <a:pt x="2349" y="4196"/>
                    </a:lnTo>
                    <a:lnTo>
                      <a:pt x="2326" y="4470"/>
                    </a:lnTo>
                    <a:lnTo>
                      <a:pt x="2303" y="4766"/>
                    </a:lnTo>
                    <a:lnTo>
                      <a:pt x="2281" y="5063"/>
                    </a:lnTo>
                    <a:lnTo>
                      <a:pt x="2212" y="5382"/>
                    </a:lnTo>
                    <a:lnTo>
                      <a:pt x="2144" y="5679"/>
                    </a:lnTo>
                    <a:lnTo>
                      <a:pt x="2053" y="5975"/>
                    </a:lnTo>
                    <a:lnTo>
                      <a:pt x="1961" y="6294"/>
                    </a:lnTo>
                    <a:lnTo>
                      <a:pt x="1825" y="6591"/>
                    </a:lnTo>
                    <a:lnTo>
                      <a:pt x="1688" y="6910"/>
                    </a:lnTo>
                    <a:lnTo>
                      <a:pt x="1505" y="7207"/>
                    </a:lnTo>
                    <a:lnTo>
                      <a:pt x="1323" y="7526"/>
                    </a:lnTo>
                    <a:lnTo>
                      <a:pt x="1118" y="7822"/>
                    </a:lnTo>
                    <a:lnTo>
                      <a:pt x="867" y="8142"/>
                    </a:lnTo>
                    <a:lnTo>
                      <a:pt x="616" y="8438"/>
                    </a:lnTo>
                    <a:lnTo>
                      <a:pt x="342" y="8734"/>
                    </a:lnTo>
                    <a:lnTo>
                      <a:pt x="46" y="9031"/>
                    </a:lnTo>
                    <a:lnTo>
                      <a:pt x="0" y="9099"/>
                    </a:lnTo>
                    <a:lnTo>
                      <a:pt x="0" y="9168"/>
                    </a:lnTo>
                    <a:lnTo>
                      <a:pt x="46" y="9236"/>
                    </a:lnTo>
                    <a:lnTo>
                      <a:pt x="137" y="9259"/>
                    </a:lnTo>
                    <a:lnTo>
                      <a:pt x="11152" y="9191"/>
                    </a:lnTo>
                    <a:lnTo>
                      <a:pt x="11243" y="9168"/>
                    </a:lnTo>
                    <a:lnTo>
                      <a:pt x="11288" y="9099"/>
                    </a:lnTo>
                    <a:lnTo>
                      <a:pt x="11288" y="9008"/>
                    </a:lnTo>
                    <a:lnTo>
                      <a:pt x="11243" y="8940"/>
                    </a:lnTo>
                    <a:lnTo>
                      <a:pt x="2144" y="913"/>
                    </a:lnTo>
                    <a:lnTo>
                      <a:pt x="1825" y="639"/>
                    </a:lnTo>
                    <a:lnTo>
                      <a:pt x="1460" y="411"/>
                    </a:lnTo>
                    <a:lnTo>
                      <a:pt x="1095" y="183"/>
                    </a:lnTo>
                    <a:lnTo>
                      <a:pt x="730" y="23"/>
                    </a:lnTo>
                    <a:lnTo>
                      <a:pt x="662" y="0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12" name="Google Shape;2312;p44"/>
              <p:cNvSpPr/>
              <p:nvPr/>
            </p:nvSpPr>
            <p:spPr>
              <a:xfrm>
                <a:off x="2763139" y="230846"/>
                <a:ext cx="644865" cy="605796"/>
              </a:xfrm>
              <a:custGeom>
                <a:avLst/>
                <a:gdLst/>
                <a:ahLst/>
                <a:cxnLst/>
                <a:rect l="l" t="t" r="r" b="b"/>
                <a:pathLst>
                  <a:path w="7138" h="7002" extrusionOk="0">
                    <a:moveTo>
                      <a:pt x="6613" y="1"/>
                    </a:moveTo>
                    <a:lnTo>
                      <a:pt x="5724" y="1460"/>
                    </a:lnTo>
                    <a:lnTo>
                      <a:pt x="5040" y="457"/>
                    </a:lnTo>
                    <a:lnTo>
                      <a:pt x="4424" y="1688"/>
                    </a:lnTo>
                    <a:lnTo>
                      <a:pt x="3603" y="365"/>
                    </a:lnTo>
                    <a:lnTo>
                      <a:pt x="3079" y="1711"/>
                    </a:lnTo>
                    <a:lnTo>
                      <a:pt x="1939" y="525"/>
                    </a:lnTo>
                    <a:lnTo>
                      <a:pt x="1300" y="1825"/>
                    </a:lnTo>
                    <a:lnTo>
                      <a:pt x="0" y="502"/>
                    </a:lnTo>
                    <a:lnTo>
                      <a:pt x="547" y="6865"/>
                    </a:lnTo>
                    <a:lnTo>
                      <a:pt x="616" y="6888"/>
                    </a:lnTo>
                    <a:lnTo>
                      <a:pt x="661" y="6910"/>
                    </a:lnTo>
                    <a:lnTo>
                      <a:pt x="684" y="6956"/>
                    </a:lnTo>
                    <a:lnTo>
                      <a:pt x="707" y="7002"/>
                    </a:lnTo>
                    <a:lnTo>
                      <a:pt x="7001" y="6728"/>
                    </a:lnTo>
                    <a:lnTo>
                      <a:pt x="7001" y="6660"/>
                    </a:lnTo>
                    <a:lnTo>
                      <a:pt x="7047" y="6614"/>
                    </a:lnTo>
                    <a:lnTo>
                      <a:pt x="7069" y="6591"/>
                    </a:lnTo>
                    <a:lnTo>
                      <a:pt x="7138" y="6568"/>
                    </a:lnTo>
                    <a:lnTo>
                      <a:pt x="6613" y="1"/>
                    </a:lnTo>
                    <a:close/>
                  </a:path>
                </a:pathLst>
              </a:custGeom>
              <a:solidFill>
                <a:srgbClr val="FBFEF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13" name="Google Shape;2313;p44"/>
              <p:cNvSpPr/>
              <p:nvPr/>
            </p:nvSpPr>
            <p:spPr>
              <a:xfrm>
                <a:off x="2763139" y="29559"/>
                <a:ext cx="644865" cy="605796"/>
              </a:xfrm>
              <a:custGeom>
                <a:avLst/>
                <a:gdLst/>
                <a:ahLst/>
                <a:cxnLst/>
                <a:rect l="l" t="t" r="r" b="b"/>
                <a:pathLst>
                  <a:path w="7138" h="7002" fill="none" extrusionOk="0">
                    <a:moveTo>
                      <a:pt x="6613" y="1"/>
                    </a:moveTo>
                    <a:lnTo>
                      <a:pt x="5724" y="1460"/>
                    </a:lnTo>
                    <a:lnTo>
                      <a:pt x="5040" y="457"/>
                    </a:lnTo>
                    <a:lnTo>
                      <a:pt x="4424" y="1688"/>
                    </a:lnTo>
                    <a:lnTo>
                      <a:pt x="3603" y="365"/>
                    </a:lnTo>
                    <a:lnTo>
                      <a:pt x="3079" y="1711"/>
                    </a:lnTo>
                    <a:lnTo>
                      <a:pt x="1939" y="525"/>
                    </a:lnTo>
                    <a:lnTo>
                      <a:pt x="1300" y="1825"/>
                    </a:lnTo>
                    <a:lnTo>
                      <a:pt x="0" y="502"/>
                    </a:lnTo>
                    <a:lnTo>
                      <a:pt x="0" y="502"/>
                    </a:lnTo>
                    <a:lnTo>
                      <a:pt x="547" y="6865"/>
                    </a:lnTo>
                    <a:lnTo>
                      <a:pt x="547" y="6865"/>
                    </a:lnTo>
                    <a:lnTo>
                      <a:pt x="547" y="6865"/>
                    </a:lnTo>
                    <a:lnTo>
                      <a:pt x="547" y="6865"/>
                    </a:lnTo>
                    <a:lnTo>
                      <a:pt x="547" y="6865"/>
                    </a:lnTo>
                    <a:lnTo>
                      <a:pt x="547" y="6865"/>
                    </a:lnTo>
                    <a:lnTo>
                      <a:pt x="616" y="6888"/>
                    </a:lnTo>
                    <a:lnTo>
                      <a:pt x="661" y="6910"/>
                    </a:lnTo>
                    <a:lnTo>
                      <a:pt x="684" y="6956"/>
                    </a:lnTo>
                    <a:lnTo>
                      <a:pt x="707" y="7002"/>
                    </a:lnTo>
                    <a:lnTo>
                      <a:pt x="707" y="7002"/>
                    </a:lnTo>
                    <a:lnTo>
                      <a:pt x="7001" y="6728"/>
                    </a:lnTo>
                    <a:lnTo>
                      <a:pt x="7001" y="6728"/>
                    </a:lnTo>
                    <a:lnTo>
                      <a:pt x="7001" y="6728"/>
                    </a:lnTo>
                    <a:lnTo>
                      <a:pt x="7001" y="6660"/>
                    </a:lnTo>
                    <a:lnTo>
                      <a:pt x="7047" y="6614"/>
                    </a:lnTo>
                    <a:lnTo>
                      <a:pt x="7069" y="6591"/>
                    </a:lnTo>
                    <a:lnTo>
                      <a:pt x="7138" y="6568"/>
                    </a:lnTo>
                    <a:lnTo>
                      <a:pt x="6613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14" name="Google Shape;2314;p44"/>
              <p:cNvSpPr/>
              <p:nvPr/>
            </p:nvSpPr>
            <p:spPr>
              <a:xfrm>
                <a:off x="2814625" y="611580"/>
                <a:ext cx="628422" cy="678950"/>
              </a:xfrm>
              <a:custGeom>
                <a:avLst/>
                <a:gdLst/>
                <a:ahLst/>
                <a:cxnLst/>
                <a:rect l="l" t="t" r="r" b="b"/>
                <a:pathLst>
                  <a:path w="6956" h="5246" extrusionOk="0">
                    <a:moveTo>
                      <a:pt x="6431" y="1"/>
                    </a:moveTo>
                    <a:lnTo>
                      <a:pt x="137" y="275"/>
                    </a:lnTo>
                    <a:lnTo>
                      <a:pt x="114" y="343"/>
                    </a:lnTo>
                    <a:lnTo>
                      <a:pt x="91" y="389"/>
                    </a:lnTo>
                    <a:lnTo>
                      <a:pt x="46" y="411"/>
                    </a:lnTo>
                    <a:lnTo>
                      <a:pt x="0" y="434"/>
                    </a:lnTo>
                    <a:lnTo>
                      <a:pt x="411" y="5246"/>
                    </a:lnTo>
                    <a:lnTo>
                      <a:pt x="1369" y="4379"/>
                    </a:lnTo>
                    <a:lnTo>
                      <a:pt x="2281" y="5064"/>
                    </a:lnTo>
                    <a:lnTo>
                      <a:pt x="2828" y="4265"/>
                    </a:lnTo>
                    <a:lnTo>
                      <a:pt x="3717" y="5064"/>
                    </a:lnTo>
                    <a:lnTo>
                      <a:pt x="4493" y="3946"/>
                    </a:lnTo>
                    <a:lnTo>
                      <a:pt x="5245" y="4699"/>
                    </a:lnTo>
                    <a:lnTo>
                      <a:pt x="5815" y="3741"/>
                    </a:lnTo>
                    <a:lnTo>
                      <a:pt x="6956" y="4835"/>
                    </a:lnTo>
                    <a:lnTo>
                      <a:pt x="6591" y="138"/>
                    </a:lnTo>
                    <a:lnTo>
                      <a:pt x="6568" y="138"/>
                    </a:lnTo>
                    <a:lnTo>
                      <a:pt x="6522" y="115"/>
                    </a:lnTo>
                    <a:lnTo>
                      <a:pt x="6477" y="92"/>
                    </a:lnTo>
                    <a:lnTo>
                      <a:pt x="6454" y="47"/>
                    </a:lnTo>
                    <a:lnTo>
                      <a:pt x="6431" y="1"/>
                    </a:lnTo>
                    <a:close/>
                  </a:path>
                </a:pathLst>
              </a:custGeom>
              <a:solidFill>
                <a:srgbClr val="F4CCC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15" name="Google Shape;2315;p44"/>
              <p:cNvSpPr/>
              <p:nvPr/>
            </p:nvSpPr>
            <p:spPr>
              <a:xfrm>
                <a:off x="2814635" y="611570"/>
                <a:ext cx="628422" cy="453871"/>
              </a:xfrm>
              <a:custGeom>
                <a:avLst/>
                <a:gdLst/>
                <a:ahLst/>
                <a:cxnLst/>
                <a:rect l="l" t="t" r="r" b="b"/>
                <a:pathLst>
                  <a:path w="6956" h="5246" fill="none" extrusionOk="0">
                    <a:moveTo>
                      <a:pt x="6431" y="1"/>
                    </a:moveTo>
                    <a:lnTo>
                      <a:pt x="137" y="275"/>
                    </a:lnTo>
                    <a:lnTo>
                      <a:pt x="137" y="275"/>
                    </a:lnTo>
                    <a:lnTo>
                      <a:pt x="114" y="343"/>
                    </a:lnTo>
                    <a:lnTo>
                      <a:pt x="91" y="389"/>
                    </a:lnTo>
                    <a:lnTo>
                      <a:pt x="46" y="411"/>
                    </a:lnTo>
                    <a:lnTo>
                      <a:pt x="0" y="434"/>
                    </a:lnTo>
                    <a:lnTo>
                      <a:pt x="0" y="434"/>
                    </a:lnTo>
                    <a:lnTo>
                      <a:pt x="411" y="5246"/>
                    </a:lnTo>
                    <a:lnTo>
                      <a:pt x="1369" y="4379"/>
                    </a:lnTo>
                    <a:lnTo>
                      <a:pt x="2281" y="5064"/>
                    </a:lnTo>
                    <a:lnTo>
                      <a:pt x="2828" y="4265"/>
                    </a:lnTo>
                    <a:lnTo>
                      <a:pt x="3717" y="5064"/>
                    </a:lnTo>
                    <a:lnTo>
                      <a:pt x="4493" y="3946"/>
                    </a:lnTo>
                    <a:lnTo>
                      <a:pt x="5245" y="4699"/>
                    </a:lnTo>
                    <a:lnTo>
                      <a:pt x="5815" y="3741"/>
                    </a:lnTo>
                    <a:lnTo>
                      <a:pt x="6956" y="4835"/>
                    </a:lnTo>
                    <a:lnTo>
                      <a:pt x="6591" y="138"/>
                    </a:lnTo>
                    <a:lnTo>
                      <a:pt x="6568" y="138"/>
                    </a:lnTo>
                    <a:lnTo>
                      <a:pt x="6568" y="138"/>
                    </a:lnTo>
                    <a:lnTo>
                      <a:pt x="6568" y="138"/>
                    </a:lnTo>
                    <a:lnTo>
                      <a:pt x="6568" y="138"/>
                    </a:lnTo>
                    <a:lnTo>
                      <a:pt x="6522" y="115"/>
                    </a:lnTo>
                    <a:lnTo>
                      <a:pt x="6477" y="92"/>
                    </a:lnTo>
                    <a:lnTo>
                      <a:pt x="6454" y="47"/>
                    </a:lnTo>
                    <a:lnTo>
                      <a:pt x="6431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16" name="Google Shape;2316;p44"/>
              <p:cNvSpPr/>
              <p:nvPr/>
            </p:nvSpPr>
            <p:spPr>
              <a:xfrm>
                <a:off x="3395629" y="597813"/>
                <a:ext cx="14455" cy="25696"/>
              </a:xfrm>
              <a:custGeom>
                <a:avLst/>
                <a:gdLst/>
                <a:ahLst/>
                <a:cxnLst/>
                <a:rect l="l" t="t" r="r" b="b"/>
                <a:pathLst>
                  <a:path w="160" h="297" extrusionOk="0">
                    <a:moveTo>
                      <a:pt x="137" y="0"/>
                    </a:moveTo>
                    <a:lnTo>
                      <a:pt x="68" y="23"/>
                    </a:lnTo>
                    <a:lnTo>
                      <a:pt x="46" y="46"/>
                    </a:lnTo>
                    <a:lnTo>
                      <a:pt x="0" y="92"/>
                    </a:lnTo>
                    <a:lnTo>
                      <a:pt x="0" y="160"/>
                    </a:lnTo>
                    <a:lnTo>
                      <a:pt x="23" y="206"/>
                    </a:lnTo>
                    <a:lnTo>
                      <a:pt x="46" y="251"/>
                    </a:lnTo>
                    <a:lnTo>
                      <a:pt x="91" y="274"/>
                    </a:lnTo>
                    <a:lnTo>
                      <a:pt x="137" y="297"/>
                    </a:lnTo>
                    <a:lnTo>
                      <a:pt x="160" y="297"/>
                    </a:lnTo>
                    <a:lnTo>
                      <a:pt x="137" y="0"/>
                    </a:lnTo>
                    <a:close/>
                  </a:path>
                </a:pathLst>
              </a:custGeom>
              <a:solidFill>
                <a:srgbClr val="292E4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17" name="Google Shape;2317;p44"/>
              <p:cNvSpPr/>
              <p:nvPr/>
            </p:nvSpPr>
            <p:spPr>
              <a:xfrm>
                <a:off x="3395629" y="597813"/>
                <a:ext cx="14455" cy="25696"/>
              </a:xfrm>
              <a:custGeom>
                <a:avLst/>
                <a:gdLst/>
                <a:ahLst/>
                <a:cxnLst/>
                <a:rect l="l" t="t" r="r" b="b"/>
                <a:pathLst>
                  <a:path w="160" h="297" fill="none" extrusionOk="0">
                    <a:moveTo>
                      <a:pt x="137" y="0"/>
                    </a:moveTo>
                    <a:lnTo>
                      <a:pt x="137" y="0"/>
                    </a:lnTo>
                    <a:lnTo>
                      <a:pt x="68" y="23"/>
                    </a:lnTo>
                    <a:lnTo>
                      <a:pt x="46" y="46"/>
                    </a:lnTo>
                    <a:lnTo>
                      <a:pt x="0" y="92"/>
                    </a:lnTo>
                    <a:lnTo>
                      <a:pt x="0" y="160"/>
                    </a:lnTo>
                    <a:lnTo>
                      <a:pt x="0" y="160"/>
                    </a:lnTo>
                    <a:lnTo>
                      <a:pt x="0" y="160"/>
                    </a:lnTo>
                    <a:lnTo>
                      <a:pt x="23" y="206"/>
                    </a:lnTo>
                    <a:lnTo>
                      <a:pt x="46" y="251"/>
                    </a:lnTo>
                    <a:lnTo>
                      <a:pt x="91" y="274"/>
                    </a:lnTo>
                    <a:lnTo>
                      <a:pt x="137" y="297"/>
                    </a:lnTo>
                    <a:lnTo>
                      <a:pt x="137" y="297"/>
                    </a:lnTo>
                    <a:lnTo>
                      <a:pt x="137" y="297"/>
                    </a:lnTo>
                    <a:lnTo>
                      <a:pt x="160" y="297"/>
                    </a:lnTo>
                    <a:lnTo>
                      <a:pt x="137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18" name="Google Shape;2318;p44"/>
              <p:cNvSpPr/>
              <p:nvPr/>
            </p:nvSpPr>
            <p:spPr>
              <a:xfrm>
                <a:off x="2812557" y="623423"/>
                <a:ext cx="14545" cy="25782"/>
              </a:xfrm>
              <a:custGeom>
                <a:avLst/>
                <a:gdLst/>
                <a:ahLst/>
                <a:cxnLst/>
                <a:rect l="l" t="t" r="r" b="b"/>
                <a:pathLst>
                  <a:path w="161" h="298" extrusionOk="0">
                    <a:moveTo>
                      <a:pt x="0" y="1"/>
                    </a:moveTo>
                    <a:lnTo>
                      <a:pt x="23" y="297"/>
                    </a:lnTo>
                    <a:lnTo>
                      <a:pt x="69" y="274"/>
                    </a:lnTo>
                    <a:lnTo>
                      <a:pt x="114" y="252"/>
                    </a:lnTo>
                    <a:lnTo>
                      <a:pt x="137" y="206"/>
                    </a:lnTo>
                    <a:lnTo>
                      <a:pt x="160" y="138"/>
                    </a:lnTo>
                    <a:lnTo>
                      <a:pt x="137" y="92"/>
                    </a:lnTo>
                    <a:lnTo>
                      <a:pt x="114" y="46"/>
                    </a:lnTo>
                    <a:lnTo>
                      <a:pt x="69" y="24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292E4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19" name="Google Shape;2319;p44"/>
              <p:cNvSpPr/>
              <p:nvPr/>
            </p:nvSpPr>
            <p:spPr>
              <a:xfrm>
                <a:off x="2812557" y="623423"/>
                <a:ext cx="14545" cy="25782"/>
              </a:xfrm>
              <a:custGeom>
                <a:avLst/>
                <a:gdLst/>
                <a:ahLst/>
                <a:cxnLst/>
                <a:rect l="l" t="t" r="r" b="b"/>
                <a:pathLst>
                  <a:path w="161" h="298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23" y="297"/>
                    </a:lnTo>
                    <a:lnTo>
                      <a:pt x="23" y="297"/>
                    </a:lnTo>
                    <a:lnTo>
                      <a:pt x="69" y="274"/>
                    </a:lnTo>
                    <a:lnTo>
                      <a:pt x="114" y="252"/>
                    </a:lnTo>
                    <a:lnTo>
                      <a:pt x="137" y="206"/>
                    </a:lnTo>
                    <a:lnTo>
                      <a:pt x="160" y="138"/>
                    </a:lnTo>
                    <a:lnTo>
                      <a:pt x="160" y="138"/>
                    </a:lnTo>
                    <a:lnTo>
                      <a:pt x="160" y="138"/>
                    </a:lnTo>
                    <a:lnTo>
                      <a:pt x="137" y="92"/>
                    </a:lnTo>
                    <a:lnTo>
                      <a:pt x="114" y="46"/>
                    </a:lnTo>
                    <a:lnTo>
                      <a:pt x="69" y="24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20" name="Google Shape;2320;p44"/>
              <p:cNvSpPr/>
              <p:nvPr/>
            </p:nvSpPr>
            <p:spPr>
              <a:xfrm>
                <a:off x="2750762" y="217003"/>
                <a:ext cx="704672" cy="1061570"/>
              </a:xfrm>
              <a:custGeom>
                <a:avLst/>
                <a:gdLst/>
                <a:ahLst/>
                <a:cxnLst/>
                <a:rect l="l" t="t" r="r" b="b"/>
                <a:pathLst>
                  <a:path w="7800" h="12270" extrusionOk="0">
                    <a:moveTo>
                      <a:pt x="6659" y="594"/>
                    </a:moveTo>
                    <a:lnTo>
                      <a:pt x="7480" y="11358"/>
                    </a:lnTo>
                    <a:lnTo>
                      <a:pt x="6636" y="10537"/>
                    </a:lnTo>
                    <a:lnTo>
                      <a:pt x="6568" y="10491"/>
                    </a:lnTo>
                    <a:lnTo>
                      <a:pt x="6500" y="10491"/>
                    </a:lnTo>
                    <a:lnTo>
                      <a:pt x="6454" y="10514"/>
                    </a:lnTo>
                    <a:lnTo>
                      <a:pt x="6408" y="10559"/>
                    </a:lnTo>
                    <a:lnTo>
                      <a:pt x="5929" y="11358"/>
                    </a:lnTo>
                    <a:lnTo>
                      <a:pt x="5291" y="10742"/>
                    </a:lnTo>
                    <a:lnTo>
                      <a:pt x="5245" y="10696"/>
                    </a:lnTo>
                    <a:lnTo>
                      <a:pt x="5177" y="10696"/>
                    </a:lnTo>
                    <a:lnTo>
                      <a:pt x="5131" y="10719"/>
                    </a:lnTo>
                    <a:lnTo>
                      <a:pt x="5086" y="10765"/>
                    </a:lnTo>
                    <a:lnTo>
                      <a:pt x="4402" y="11722"/>
                    </a:lnTo>
                    <a:lnTo>
                      <a:pt x="3626" y="11038"/>
                    </a:lnTo>
                    <a:lnTo>
                      <a:pt x="3581" y="11016"/>
                    </a:lnTo>
                    <a:lnTo>
                      <a:pt x="3444" y="11016"/>
                    </a:lnTo>
                    <a:lnTo>
                      <a:pt x="3421" y="11061"/>
                    </a:lnTo>
                    <a:lnTo>
                      <a:pt x="2965" y="11745"/>
                    </a:lnTo>
                    <a:lnTo>
                      <a:pt x="2144" y="11152"/>
                    </a:lnTo>
                    <a:lnTo>
                      <a:pt x="2098" y="11130"/>
                    </a:lnTo>
                    <a:lnTo>
                      <a:pt x="2053" y="11130"/>
                    </a:lnTo>
                    <a:lnTo>
                      <a:pt x="2007" y="11152"/>
                    </a:lnTo>
                    <a:lnTo>
                      <a:pt x="1961" y="11175"/>
                    </a:lnTo>
                    <a:lnTo>
                      <a:pt x="1229" y="11837"/>
                    </a:lnTo>
                    <a:lnTo>
                      <a:pt x="1209" y="11631"/>
                    </a:lnTo>
                    <a:lnTo>
                      <a:pt x="684" y="5383"/>
                    </a:lnTo>
                    <a:lnTo>
                      <a:pt x="411" y="2122"/>
                    </a:lnTo>
                    <a:lnTo>
                      <a:pt x="320" y="1073"/>
                    </a:lnTo>
                    <a:lnTo>
                      <a:pt x="316" y="1029"/>
                    </a:lnTo>
                    <a:lnTo>
                      <a:pt x="316" y="1029"/>
                    </a:lnTo>
                    <a:lnTo>
                      <a:pt x="1346" y="2076"/>
                    </a:lnTo>
                    <a:lnTo>
                      <a:pt x="1391" y="2122"/>
                    </a:lnTo>
                    <a:lnTo>
                      <a:pt x="1460" y="2122"/>
                    </a:lnTo>
                    <a:lnTo>
                      <a:pt x="1528" y="2099"/>
                    </a:lnTo>
                    <a:lnTo>
                      <a:pt x="1574" y="2053"/>
                    </a:lnTo>
                    <a:lnTo>
                      <a:pt x="2121" y="913"/>
                    </a:lnTo>
                    <a:lnTo>
                      <a:pt x="3102" y="1962"/>
                    </a:lnTo>
                    <a:lnTo>
                      <a:pt x="3170" y="2008"/>
                    </a:lnTo>
                    <a:lnTo>
                      <a:pt x="3239" y="2008"/>
                    </a:lnTo>
                    <a:lnTo>
                      <a:pt x="3307" y="1985"/>
                    </a:lnTo>
                    <a:lnTo>
                      <a:pt x="3330" y="1917"/>
                    </a:lnTo>
                    <a:lnTo>
                      <a:pt x="3763" y="845"/>
                    </a:lnTo>
                    <a:lnTo>
                      <a:pt x="4424" y="1939"/>
                    </a:lnTo>
                    <a:lnTo>
                      <a:pt x="4493" y="1985"/>
                    </a:lnTo>
                    <a:lnTo>
                      <a:pt x="4561" y="2008"/>
                    </a:lnTo>
                    <a:lnTo>
                      <a:pt x="4630" y="1985"/>
                    </a:lnTo>
                    <a:lnTo>
                      <a:pt x="4675" y="1917"/>
                    </a:lnTo>
                    <a:lnTo>
                      <a:pt x="5200" y="913"/>
                    </a:lnTo>
                    <a:lnTo>
                      <a:pt x="5747" y="1689"/>
                    </a:lnTo>
                    <a:lnTo>
                      <a:pt x="5793" y="1734"/>
                    </a:lnTo>
                    <a:lnTo>
                      <a:pt x="5861" y="1757"/>
                    </a:lnTo>
                    <a:lnTo>
                      <a:pt x="5929" y="1734"/>
                    </a:lnTo>
                    <a:lnTo>
                      <a:pt x="5975" y="1689"/>
                    </a:lnTo>
                    <a:lnTo>
                      <a:pt x="6659" y="594"/>
                    </a:lnTo>
                    <a:close/>
                    <a:moveTo>
                      <a:pt x="6750" y="1"/>
                    </a:moveTo>
                    <a:lnTo>
                      <a:pt x="6705" y="24"/>
                    </a:lnTo>
                    <a:lnTo>
                      <a:pt x="6659" y="47"/>
                    </a:lnTo>
                    <a:lnTo>
                      <a:pt x="6636" y="69"/>
                    </a:lnTo>
                    <a:lnTo>
                      <a:pt x="5861" y="1346"/>
                    </a:lnTo>
                    <a:lnTo>
                      <a:pt x="5291" y="548"/>
                    </a:lnTo>
                    <a:lnTo>
                      <a:pt x="5223" y="503"/>
                    </a:lnTo>
                    <a:lnTo>
                      <a:pt x="5154" y="480"/>
                    </a:lnTo>
                    <a:lnTo>
                      <a:pt x="5086" y="503"/>
                    </a:lnTo>
                    <a:lnTo>
                      <a:pt x="5040" y="571"/>
                    </a:lnTo>
                    <a:lnTo>
                      <a:pt x="4538" y="1574"/>
                    </a:lnTo>
                    <a:lnTo>
                      <a:pt x="3854" y="457"/>
                    </a:lnTo>
                    <a:lnTo>
                      <a:pt x="3786" y="389"/>
                    </a:lnTo>
                    <a:lnTo>
                      <a:pt x="3717" y="389"/>
                    </a:lnTo>
                    <a:lnTo>
                      <a:pt x="3649" y="411"/>
                    </a:lnTo>
                    <a:lnTo>
                      <a:pt x="3603" y="480"/>
                    </a:lnTo>
                    <a:lnTo>
                      <a:pt x="3147" y="1597"/>
                    </a:lnTo>
                    <a:lnTo>
                      <a:pt x="2190" y="571"/>
                    </a:lnTo>
                    <a:lnTo>
                      <a:pt x="2121" y="548"/>
                    </a:lnTo>
                    <a:lnTo>
                      <a:pt x="2053" y="525"/>
                    </a:lnTo>
                    <a:lnTo>
                      <a:pt x="1984" y="571"/>
                    </a:lnTo>
                    <a:lnTo>
                      <a:pt x="1961" y="617"/>
                    </a:lnTo>
                    <a:lnTo>
                      <a:pt x="1414" y="1734"/>
                    </a:lnTo>
                    <a:lnTo>
                      <a:pt x="251" y="571"/>
                    </a:lnTo>
                    <a:lnTo>
                      <a:pt x="183" y="525"/>
                    </a:lnTo>
                    <a:lnTo>
                      <a:pt x="92" y="525"/>
                    </a:lnTo>
                    <a:lnTo>
                      <a:pt x="23" y="594"/>
                    </a:lnTo>
                    <a:lnTo>
                      <a:pt x="0" y="662"/>
                    </a:lnTo>
                    <a:lnTo>
                      <a:pt x="0" y="685"/>
                    </a:lnTo>
                    <a:lnTo>
                      <a:pt x="46" y="1324"/>
                    </a:lnTo>
                    <a:lnTo>
                      <a:pt x="981" y="12133"/>
                    </a:lnTo>
                    <a:lnTo>
                      <a:pt x="1004" y="12201"/>
                    </a:lnTo>
                    <a:lnTo>
                      <a:pt x="1072" y="12247"/>
                    </a:lnTo>
                    <a:lnTo>
                      <a:pt x="1141" y="12270"/>
                    </a:lnTo>
                    <a:lnTo>
                      <a:pt x="1209" y="12224"/>
                    </a:lnTo>
                    <a:lnTo>
                      <a:pt x="2076" y="11449"/>
                    </a:lnTo>
                    <a:lnTo>
                      <a:pt x="2896" y="12065"/>
                    </a:lnTo>
                    <a:lnTo>
                      <a:pt x="2965" y="12087"/>
                    </a:lnTo>
                    <a:lnTo>
                      <a:pt x="3010" y="12087"/>
                    </a:lnTo>
                    <a:lnTo>
                      <a:pt x="3056" y="12065"/>
                    </a:lnTo>
                    <a:lnTo>
                      <a:pt x="3102" y="12019"/>
                    </a:lnTo>
                    <a:lnTo>
                      <a:pt x="3558" y="11358"/>
                    </a:lnTo>
                    <a:lnTo>
                      <a:pt x="4333" y="12042"/>
                    </a:lnTo>
                    <a:lnTo>
                      <a:pt x="4379" y="12087"/>
                    </a:lnTo>
                    <a:lnTo>
                      <a:pt x="4447" y="12087"/>
                    </a:lnTo>
                    <a:lnTo>
                      <a:pt x="4493" y="12065"/>
                    </a:lnTo>
                    <a:lnTo>
                      <a:pt x="4538" y="12019"/>
                    </a:lnTo>
                    <a:lnTo>
                      <a:pt x="5223" y="11061"/>
                    </a:lnTo>
                    <a:lnTo>
                      <a:pt x="5861" y="11677"/>
                    </a:lnTo>
                    <a:lnTo>
                      <a:pt x="5929" y="11722"/>
                    </a:lnTo>
                    <a:lnTo>
                      <a:pt x="5975" y="11722"/>
                    </a:lnTo>
                    <a:lnTo>
                      <a:pt x="6043" y="11700"/>
                    </a:lnTo>
                    <a:lnTo>
                      <a:pt x="6089" y="11654"/>
                    </a:lnTo>
                    <a:lnTo>
                      <a:pt x="6568" y="10856"/>
                    </a:lnTo>
                    <a:lnTo>
                      <a:pt x="7549" y="11814"/>
                    </a:lnTo>
                    <a:lnTo>
                      <a:pt x="7640" y="11859"/>
                    </a:lnTo>
                    <a:lnTo>
                      <a:pt x="7708" y="11836"/>
                    </a:lnTo>
                    <a:lnTo>
                      <a:pt x="7777" y="11791"/>
                    </a:lnTo>
                    <a:lnTo>
                      <a:pt x="7799" y="11700"/>
                    </a:lnTo>
                    <a:lnTo>
                      <a:pt x="6910" y="138"/>
                    </a:lnTo>
                    <a:lnTo>
                      <a:pt x="6887" y="92"/>
                    </a:lnTo>
                    <a:lnTo>
                      <a:pt x="6864" y="69"/>
                    </a:lnTo>
                    <a:lnTo>
                      <a:pt x="6842" y="24"/>
                    </a:lnTo>
                    <a:lnTo>
                      <a:pt x="6796" y="24"/>
                    </a:lnTo>
                    <a:lnTo>
                      <a:pt x="6750" y="1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21" name="Google Shape;2321;p44"/>
              <p:cNvSpPr/>
              <p:nvPr/>
            </p:nvSpPr>
            <p:spPr>
              <a:xfrm>
                <a:off x="4971660" y="154991"/>
                <a:ext cx="640799" cy="599826"/>
              </a:xfrm>
              <a:custGeom>
                <a:avLst/>
                <a:gdLst/>
                <a:ahLst/>
                <a:cxnLst/>
                <a:rect l="l" t="t" r="r" b="b"/>
                <a:pathLst>
                  <a:path w="7093" h="6933" extrusionOk="0">
                    <a:moveTo>
                      <a:pt x="6545" y="0"/>
                    </a:moveTo>
                    <a:lnTo>
                      <a:pt x="5588" y="844"/>
                    </a:lnTo>
                    <a:lnTo>
                      <a:pt x="4653" y="183"/>
                    </a:lnTo>
                    <a:lnTo>
                      <a:pt x="4128" y="981"/>
                    </a:lnTo>
                    <a:lnTo>
                      <a:pt x="3216" y="183"/>
                    </a:lnTo>
                    <a:lnTo>
                      <a:pt x="2463" y="1277"/>
                    </a:lnTo>
                    <a:lnTo>
                      <a:pt x="1688" y="525"/>
                    </a:lnTo>
                    <a:lnTo>
                      <a:pt x="1118" y="1483"/>
                    </a:lnTo>
                    <a:lnTo>
                      <a:pt x="0" y="411"/>
                    </a:lnTo>
                    <a:lnTo>
                      <a:pt x="479" y="6796"/>
                    </a:lnTo>
                    <a:lnTo>
                      <a:pt x="502" y="6796"/>
                    </a:lnTo>
                    <a:lnTo>
                      <a:pt x="548" y="6819"/>
                    </a:lnTo>
                    <a:lnTo>
                      <a:pt x="593" y="6842"/>
                    </a:lnTo>
                    <a:lnTo>
                      <a:pt x="616" y="6887"/>
                    </a:lnTo>
                    <a:lnTo>
                      <a:pt x="639" y="6933"/>
                    </a:lnTo>
                    <a:lnTo>
                      <a:pt x="5998" y="6682"/>
                    </a:lnTo>
                    <a:lnTo>
                      <a:pt x="6226" y="6682"/>
                    </a:lnTo>
                    <a:lnTo>
                      <a:pt x="6591" y="6705"/>
                    </a:lnTo>
                    <a:lnTo>
                      <a:pt x="6956" y="6751"/>
                    </a:lnTo>
                    <a:lnTo>
                      <a:pt x="6979" y="6705"/>
                    </a:lnTo>
                    <a:lnTo>
                      <a:pt x="7001" y="6659"/>
                    </a:lnTo>
                    <a:lnTo>
                      <a:pt x="7047" y="6637"/>
                    </a:lnTo>
                    <a:lnTo>
                      <a:pt x="7093" y="6637"/>
                    </a:lnTo>
                    <a:lnTo>
                      <a:pt x="6545" y="0"/>
                    </a:lnTo>
                    <a:close/>
                  </a:path>
                </a:pathLst>
              </a:custGeom>
              <a:solidFill>
                <a:srgbClr val="FBFEF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22" name="Google Shape;2322;p44"/>
              <p:cNvSpPr/>
              <p:nvPr/>
            </p:nvSpPr>
            <p:spPr>
              <a:xfrm>
                <a:off x="4971660" y="-59209"/>
                <a:ext cx="640799" cy="599826"/>
              </a:xfrm>
              <a:custGeom>
                <a:avLst/>
                <a:gdLst/>
                <a:ahLst/>
                <a:cxnLst/>
                <a:rect l="l" t="t" r="r" b="b"/>
                <a:pathLst>
                  <a:path w="7093" h="6933" fill="none" extrusionOk="0">
                    <a:moveTo>
                      <a:pt x="6545" y="0"/>
                    </a:moveTo>
                    <a:lnTo>
                      <a:pt x="5588" y="844"/>
                    </a:lnTo>
                    <a:lnTo>
                      <a:pt x="4653" y="183"/>
                    </a:lnTo>
                    <a:lnTo>
                      <a:pt x="4128" y="981"/>
                    </a:lnTo>
                    <a:lnTo>
                      <a:pt x="3216" y="183"/>
                    </a:lnTo>
                    <a:lnTo>
                      <a:pt x="2463" y="1277"/>
                    </a:lnTo>
                    <a:lnTo>
                      <a:pt x="1688" y="525"/>
                    </a:lnTo>
                    <a:lnTo>
                      <a:pt x="1118" y="1483"/>
                    </a:lnTo>
                    <a:lnTo>
                      <a:pt x="0" y="411"/>
                    </a:lnTo>
                    <a:lnTo>
                      <a:pt x="479" y="6796"/>
                    </a:lnTo>
                    <a:lnTo>
                      <a:pt x="479" y="6796"/>
                    </a:lnTo>
                    <a:lnTo>
                      <a:pt x="479" y="6796"/>
                    </a:lnTo>
                    <a:lnTo>
                      <a:pt x="502" y="6796"/>
                    </a:lnTo>
                    <a:lnTo>
                      <a:pt x="502" y="6796"/>
                    </a:lnTo>
                    <a:lnTo>
                      <a:pt x="548" y="6819"/>
                    </a:lnTo>
                    <a:lnTo>
                      <a:pt x="593" y="6842"/>
                    </a:lnTo>
                    <a:lnTo>
                      <a:pt x="616" y="6887"/>
                    </a:lnTo>
                    <a:lnTo>
                      <a:pt x="639" y="6933"/>
                    </a:lnTo>
                    <a:lnTo>
                      <a:pt x="639" y="6933"/>
                    </a:lnTo>
                    <a:lnTo>
                      <a:pt x="639" y="6933"/>
                    </a:lnTo>
                    <a:lnTo>
                      <a:pt x="5998" y="6682"/>
                    </a:lnTo>
                    <a:lnTo>
                      <a:pt x="5998" y="6682"/>
                    </a:lnTo>
                    <a:lnTo>
                      <a:pt x="6226" y="6682"/>
                    </a:lnTo>
                    <a:lnTo>
                      <a:pt x="6226" y="6682"/>
                    </a:lnTo>
                    <a:lnTo>
                      <a:pt x="6591" y="6705"/>
                    </a:lnTo>
                    <a:lnTo>
                      <a:pt x="6956" y="6751"/>
                    </a:lnTo>
                    <a:lnTo>
                      <a:pt x="6956" y="6751"/>
                    </a:lnTo>
                    <a:lnTo>
                      <a:pt x="6956" y="6751"/>
                    </a:lnTo>
                    <a:lnTo>
                      <a:pt x="6956" y="6751"/>
                    </a:lnTo>
                    <a:lnTo>
                      <a:pt x="6979" y="6705"/>
                    </a:lnTo>
                    <a:lnTo>
                      <a:pt x="7001" y="6659"/>
                    </a:lnTo>
                    <a:lnTo>
                      <a:pt x="7047" y="6637"/>
                    </a:lnTo>
                    <a:lnTo>
                      <a:pt x="7093" y="6637"/>
                    </a:lnTo>
                    <a:lnTo>
                      <a:pt x="7093" y="6637"/>
                    </a:lnTo>
                    <a:lnTo>
                      <a:pt x="6545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23" name="Google Shape;2323;p44"/>
              <p:cNvSpPr/>
              <p:nvPr/>
            </p:nvSpPr>
            <p:spPr>
              <a:xfrm>
                <a:off x="5017025" y="511926"/>
                <a:ext cx="630500" cy="678954"/>
              </a:xfrm>
              <a:custGeom>
                <a:avLst/>
                <a:gdLst/>
                <a:ahLst/>
                <a:cxnLst/>
                <a:rect l="l" t="t" r="r" b="b"/>
                <a:pathLst>
                  <a:path w="6979" h="5291" extrusionOk="0">
                    <a:moveTo>
                      <a:pt x="5496" y="0"/>
                    </a:moveTo>
                    <a:lnTo>
                      <a:pt x="137" y="251"/>
                    </a:lnTo>
                    <a:lnTo>
                      <a:pt x="137" y="297"/>
                    </a:lnTo>
                    <a:lnTo>
                      <a:pt x="91" y="342"/>
                    </a:lnTo>
                    <a:lnTo>
                      <a:pt x="46" y="388"/>
                    </a:lnTo>
                    <a:lnTo>
                      <a:pt x="0" y="411"/>
                    </a:lnTo>
                    <a:lnTo>
                      <a:pt x="365" y="5291"/>
                    </a:lnTo>
                    <a:lnTo>
                      <a:pt x="1277" y="3831"/>
                    </a:lnTo>
                    <a:lnTo>
                      <a:pt x="1961" y="4812"/>
                    </a:lnTo>
                    <a:lnTo>
                      <a:pt x="2577" y="3580"/>
                    </a:lnTo>
                    <a:lnTo>
                      <a:pt x="3398" y="4903"/>
                    </a:lnTo>
                    <a:lnTo>
                      <a:pt x="3922" y="3558"/>
                    </a:lnTo>
                    <a:lnTo>
                      <a:pt x="5063" y="4766"/>
                    </a:lnTo>
                    <a:lnTo>
                      <a:pt x="5701" y="3466"/>
                    </a:lnTo>
                    <a:lnTo>
                      <a:pt x="6978" y="4789"/>
                    </a:lnTo>
                    <a:lnTo>
                      <a:pt x="6613" y="228"/>
                    </a:lnTo>
                    <a:lnTo>
                      <a:pt x="6568" y="228"/>
                    </a:lnTo>
                    <a:lnTo>
                      <a:pt x="6522" y="205"/>
                    </a:lnTo>
                    <a:lnTo>
                      <a:pt x="6477" y="160"/>
                    </a:lnTo>
                    <a:lnTo>
                      <a:pt x="6454" y="114"/>
                    </a:lnTo>
                    <a:lnTo>
                      <a:pt x="6454" y="69"/>
                    </a:lnTo>
                    <a:lnTo>
                      <a:pt x="6089" y="23"/>
                    </a:lnTo>
                    <a:lnTo>
                      <a:pt x="5724" y="0"/>
                    </a:lnTo>
                    <a:close/>
                  </a:path>
                </a:pathLst>
              </a:custGeom>
              <a:solidFill>
                <a:srgbClr val="F4CCC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24" name="Google Shape;2324;p44"/>
              <p:cNvSpPr/>
              <p:nvPr/>
            </p:nvSpPr>
            <p:spPr>
              <a:xfrm>
                <a:off x="5017025" y="518895"/>
                <a:ext cx="630500" cy="720581"/>
              </a:xfrm>
              <a:custGeom>
                <a:avLst/>
                <a:gdLst/>
                <a:ahLst/>
                <a:cxnLst/>
                <a:rect l="l" t="t" r="r" b="b"/>
                <a:pathLst>
                  <a:path w="6979" h="5291" fill="none" extrusionOk="0">
                    <a:moveTo>
                      <a:pt x="5724" y="0"/>
                    </a:moveTo>
                    <a:lnTo>
                      <a:pt x="5724" y="0"/>
                    </a:lnTo>
                    <a:lnTo>
                      <a:pt x="5496" y="0"/>
                    </a:lnTo>
                    <a:lnTo>
                      <a:pt x="137" y="251"/>
                    </a:lnTo>
                    <a:lnTo>
                      <a:pt x="137" y="251"/>
                    </a:lnTo>
                    <a:lnTo>
                      <a:pt x="137" y="297"/>
                    </a:lnTo>
                    <a:lnTo>
                      <a:pt x="91" y="342"/>
                    </a:lnTo>
                    <a:lnTo>
                      <a:pt x="46" y="388"/>
                    </a:lnTo>
                    <a:lnTo>
                      <a:pt x="0" y="411"/>
                    </a:lnTo>
                    <a:lnTo>
                      <a:pt x="365" y="5291"/>
                    </a:lnTo>
                    <a:lnTo>
                      <a:pt x="1277" y="3831"/>
                    </a:lnTo>
                    <a:lnTo>
                      <a:pt x="1961" y="4812"/>
                    </a:lnTo>
                    <a:lnTo>
                      <a:pt x="2577" y="3580"/>
                    </a:lnTo>
                    <a:lnTo>
                      <a:pt x="3398" y="4903"/>
                    </a:lnTo>
                    <a:lnTo>
                      <a:pt x="3922" y="3558"/>
                    </a:lnTo>
                    <a:lnTo>
                      <a:pt x="5063" y="4766"/>
                    </a:lnTo>
                    <a:lnTo>
                      <a:pt x="5701" y="3466"/>
                    </a:lnTo>
                    <a:lnTo>
                      <a:pt x="6978" y="4789"/>
                    </a:lnTo>
                    <a:lnTo>
                      <a:pt x="6978" y="4789"/>
                    </a:lnTo>
                    <a:lnTo>
                      <a:pt x="6613" y="228"/>
                    </a:lnTo>
                    <a:lnTo>
                      <a:pt x="6613" y="228"/>
                    </a:lnTo>
                    <a:lnTo>
                      <a:pt x="6568" y="228"/>
                    </a:lnTo>
                    <a:lnTo>
                      <a:pt x="6568" y="228"/>
                    </a:lnTo>
                    <a:lnTo>
                      <a:pt x="6522" y="205"/>
                    </a:lnTo>
                    <a:lnTo>
                      <a:pt x="6477" y="160"/>
                    </a:lnTo>
                    <a:lnTo>
                      <a:pt x="6454" y="114"/>
                    </a:lnTo>
                    <a:lnTo>
                      <a:pt x="6454" y="69"/>
                    </a:lnTo>
                    <a:lnTo>
                      <a:pt x="6454" y="69"/>
                    </a:lnTo>
                    <a:lnTo>
                      <a:pt x="6089" y="23"/>
                    </a:lnTo>
                    <a:lnTo>
                      <a:pt x="5724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25" name="Google Shape;2325;p44"/>
              <p:cNvSpPr/>
              <p:nvPr/>
            </p:nvSpPr>
            <p:spPr>
              <a:xfrm>
                <a:off x="5014935" y="528771"/>
                <a:ext cx="14455" cy="25696"/>
              </a:xfrm>
              <a:custGeom>
                <a:avLst/>
                <a:gdLst/>
                <a:ahLst/>
                <a:cxnLst/>
                <a:rect l="l" t="t" r="r" b="b"/>
                <a:pathLst>
                  <a:path w="160" h="297" extrusionOk="0">
                    <a:moveTo>
                      <a:pt x="0" y="0"/>
                    </a:moveTo>
                    <a:lnTo>
                      <a:pt x="23" y="297"/>
                    </a:lnTo>
                    <a:lnTo>
                      <a:pt x="69" y="274"/>
                    </a:lnTo>
                    <a:lnTo>
                      <a:pt x="114" y="228"/>
                    </a:lnTo>
                    <a:lnTo>
                      <a:pt x="160" y="183"/>
                    </a:lnTo>
                    <a:lnTo>
                      <a:pt x="160" y="137"/>
                    </a:lnTo>
                    <a:lnTo>
                      <a:pt x="137" y="91"/>
                    </a:lnTo>
                    <a:lnTo>
                      <a:pt x="114" y="46"/>
                    </a:lnTo>
                    <a:lnTo>
                      <a:pt x="69" y="23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292E4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26" name="Google Shape;2326;p44"/>
              <p:cNvSpPr/>
              <p:nvPr/>
            </p:nvSpPr>
            <p:spPr>
              <a:xfrm>
                <a:off x="5014935" y="528771"/>
                <a:ext cx="14455" cy="25696"/>
              </a:xfrm>
              <a:custGeom>
                <a:avLst/>
                <a:gdLst/>
                <a:ahLst/>
                <a:cxnLst/>
                <a:rect l="l" t="t" r="r" b="b"/>
                <a:pathLst>
                  <a:path w="160" h="297" fill="none" extrusionOk="0">
                    <a:moveTo>
                      <a:pt x="23" y="0"/>
                    </a:moveTo>
                    <a:lnTo>
                      <a:pt x="2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23" y="297"/>
                    </a:lnTo>
                    <a:lnTo>
                      <a:pt x="23" y="297"/>
                    </a:lnTo>
                    <a:lnTo>
                      <a:pt x="69" y="274"/>
                    </a:lnTo>
                    <a:lnTo>
                      <a:pt x="114" y="228"/>
                    </a:lnTo>
                    <a:lnTo>
                      <a:pt x="160" y="183"/>
                    </a:lnTo>
                    <a:lnTo>
                      <a:pt x="160" y="137"/>
                    </a:lnTo>
                    <a:lnTo>
                      <a:pt x="160" y="137"/>
                    </a:lnTo>
                    <a:lnTo>
                      <a:pt x="160" y="137"/>
                    </a:lnTo>
                    <a:lnTo>
                      <a:pt x="160" y="137"/>
                    </a:lnTo>
                    <a:lnTo>
                      <a:pt x="137" y="91"/>
                    </a:lnTo>
                    <a:lnTo>
                      <a:pt x="114" y="46"/>
                    </a:lnTo>
                    <a:lnTo>
                      <a:pt x="69" y="23"/>
                    </a:lnTo>
                    <a:lnTo>
                      <a:pt x="23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27" name="Google Shape;2327;p44"/>
              <p:cNvSpPr/>
              <p:nvPr/>
            </p:nvSpPr>
            <p:spPr>
              <a:xfrm>
                <a:off x="5599995" y="514928"/>
                <a:ext cx="14545" cy="23792"/>
              </a:xfrm>
              <a:custGeom>
                <a:avLst/>
                <a:gdLst/>
                <a:ahLst/>
                <a:cxnLst/>
                <a:rect l="l" t="t" r="r" b="b"/>
                <a:pathLst>
                  <a:path w="161" h="275" extrusionOk="0">
                    <a:moveTo>
                      <a:pt x="92" y="1"/>
                    </a:moveTo>
                    <a:lnTo>
                      <a:pt x="46" y="23"/>
                    </a:lnTo>
                    <a:lnTo>
                      <a:pt x="24" y="69"/>
                    </a:lnTo>
                    <a:lnTo>
                      <a:pt x="1" y="115"/>
                    </a:lnTo>
                    <a:lnTo>
                      <a:pt x="1" y="160"/>
                    </a:lnTo>
                    <a:lnTo>
                      <a:pt x="24" y="206"/>
                    </a:lnTo>
                    <a:lnTo>
                      <a:pt x="69" y="251"/>
                    </a:lnTo>
                    <a:lnTo>
                      <a:pt x="115" y="274"/>
                    </a:lnTo>
                    <a:lnTo>
                      <a:pt x="160" y="274"/>
                    </a:lnTo>
                    <a:lnTo>
                      <a:pt x="138" y="1"/>
                    </a:lnTo>
                    <a:close/>
                  </a:path>
                </a:pathLst>
              </a:custGeom>
              <a:solidFill>
                <a:srgbClr val="292E4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28" name="Google Shape;2328;p44"/>
              <p:cNvSpPr/>
              <p:nvPr/>
            </p:nvSpPr>
            <p:spPr>
              <a:xfrm>
                <a:off x="5599995" y="514928"/>
                <a:ext cx="14545" cy="23792"/>
              </a:xfrm>
              <a:custGeom>
                <a:avLst/>
                <a:gdLst/>
                <a:ahLst/>
                <a:cxnLst/>
                <a:rect l="l" t="t" r="r" b="b"/>
                <a:pathLst>
                  <a:path w="161" h="275" fill="none" extrusionOk="0">
                    <a:moveTo>
                      <a:pt x="138" y="1"/>
                    </a:moveTo>
                    <a:lnTo>
                      <a:pt x="138" y="1"/>
                    </a:lnTo>
                    <a:lnTo>
                      <a:pt x="92" y="1"/>
                    </a:lnTo>
                    <a:lnTo>
                      <a:pt x="46" y="23"/>
                    </a:lnTo>
                    <a:lnTo>
                      <a:pt x="24" y="69"/>
                    </a:lnTo>
                    <a:lnTo>
                      <a:pt x="1" y="115"/>
                    </a:lnTo>
                    <a:lnTo>
                      <a:pt x="1" y="115"/>
                    </a:lnTo>
                    <a:lnTo>
                      <a:pt x="1" y="115"/>
                    </a:lnTo>
                    <a:lnTo>
                      <a:pt x="1" y="115"/>
                    </a:lnTo>
                    <a:lnTo>
                      <a:pt x="1" y="160"/>
                    </a:lnTo>
                    <a:lnTo>
                      <a:pt x="24" y="206"/>
                    </a:lnTo>
                    <a:lnTo>
                      <a:pt x="69" y="251"/>
                    </a:lnTo>
                    <a:lnTo>
                      <a:pt x="115" y="274"/>
                    </a:lnTo>
                    <a:lnTo>
                      <a:pt x="115" y="274"/>
                    </a:lnTo>
                    <a:lnTo>
                      <a:pt x="160" y="274"/>
                    </a:lnTo>
                    <a:lnTo>
                      <a:pt x="160" y="274"/>
                    </a:lnTo>
                    <a:lnTo>
                      <a:pt x="138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29" name="Google Shape;2329;p44"/>
              <p:cNvSpPr/>
              <p:nvPr/>
            </p:nvSpPr>
            <p:spPr>
              <a:xfrm>
                <a:off x="4959284" y="143138"/>
                <a:ext cx="702594" cy="1059580"/>
              </a:xfrm>
              <a:custGeom>
                <a:avLst/>
                <a:gdLst/>
                <a:ahLst/>
                <a:cxnLst/>
                <a:rect l="l" t="t" r="r" b="b"/>
                <a:pathLst>
                  <a:path w="7777" h="12247" extrusionOk="0">
                    <a:moveTo>
                      <a:pt x="6550" y="448"/>
                    </a:moveTo>
                    <a:lnTo>
                      <a:pt x="6568" y="639"/>
                    </a:lnTo>
                    <a:lnTo>
                      <a:pt x="7093" y="6888"/>
                    </a:lnTo>
                    <a:lnTo>
                      <a:pt x="7366" y="10149"/>
                    </a:lnTo>
                    <a:lnTo>
                      <a:pt x="7458" y="11198"/>
                    </a:lnTo>
                    <a:lnTo>
                      <a:pt x="7459" y="11217"/>
                    </a:lnTo>
                    <a:lnTo>
                      <a:pt x="6431" y="10171"/>
                    </a:lnTo>
                    <a:lnTo>
                      <a:pt x="6363" y="10149"/>
                    </a:lnTo>
                    <a:lnTo>
                      <a:pt x="6317" y="10126"/>
                    </a:lnTo>
                    <a:lnTo>
                      <a:pt x="6249" y="10171"/>
                    </a:lnTo>
                    <a:lnTo>
                      <a:pt x="6203" y="10217"/>
                    </a:lnTo>
                    <a:lnTo>
                      <a:pt x="5656" y="11334"/>
                    </a:lnTo>
                    <a:lnTo>
                      <a:pt x="4676" y="10285"/>
                    </a:lnTo>
                    <a:lnTo>
                      <a:pt x="4607" y="10263"/>
                    </a:lnTo>
                    <a:lnTo>
                      <a:pt x="4539" y="10240"/>
                    </a:lnTo>
                    <a:lnTo>
                      <a:pt x="4470" y="10285"/>
                    </a:lnTo>
                    <a:lnTo>
                      <a:pt x="4425" y="10331"/>
                    </a:lnTo>
                    <a:lnTo>
                      <a:pt x="4014" y="11426"/>
                    </a:lnTo>
                    <a:lnTo>
                      <a:pt x="3353" y="10331"/>
                    </a:lnTo>
                    <a:lnTo>
                      <a:pt x="3284" y="10263"/>
                    </a:lnTo>
                    <a:lnTo>
                      <a:pt x="3216" y="10263"/>
                    </a:lnTo>
                    <a:lnTo>
                      <a:pt x="3148" y="10285"/>
                    </a:lnTo>
                    <a:lnTo>
                      <a:pt x="3102" y="10331"/>
                    </a:lnTo>
                    <a:lnTo>
                      <a:pt x="2578" y="11357"/>
                    </a:lnTo>
                    <a:lnTo>
                      <a:pt x="2030" y="10559"/>
                    </a:lnTo>
                    <a:lnTo>
                      <a:pt x="1985" y="10513"/>
                    </a:lnTo>
                    <a:lnTo>
                      <a:pt x="1916" y="10491"/>
                    </a:lnTo>
                    <a:lnTo>
                      <a:pt x="1848" y="10513"/>
                    </a:lnTo>
                    <a:lnTo>
                      <a:pt x="1802" y="10559"/>
                    </a:lnTo>
                    <a:lnTo>
                      <a:pt x="1118" y="11654"/>
                    </a:lnTo>
                    <a:lnTo>
                      <a:pt x="297" y="890"/>
                    </a:lnTo>
                    <a:lnTo>
                      <a:pt x="1164" y="1711"/>
                    </a:lnTo>
                    <a:lnTo>
                      <a:pt x="1209" y="1757"/>
                    </a:lnTo>
                    <a:lnTo>
                      <a:pt x="1278" y="1757"/>
                    </a:lnTo>
                    <a:lnTo>
                      <a:pt x="1346" y="1734"/>
                    </a:lnTo>
                    <a:lnTo>
                      <a:pt x="1392" y="1688"/>
                    </a:lnTo>
                    <a:lnTo>
                      <a:pt x="1848" y="890"/>
                    </a:lnTo>
                    <a:lnTo>
                      <a:pt x="2486" y="1506"/>
                    </a:lnTo>
                    <a:lnTo>
                      <a:pt x="2555" y="1551"/>
                    </a:lnTo>
                    <a:lnTo>
                      <a:pt x="2600" y="1551"/>
                    </a:lnTo>
                    <a:lnTo>
                      <a:pt x="2669" y="1528"/>
                    </a:lnTo>
                    <a:lnTo>
                      <a:pt x="2714" y="1506"/>
                    </a:lnTo>
                    <a:lnTo>
                      <a:pt x="3398" y="525"/>
                    </a:lnTo>
                    <a:lnTo>
                      <a:pt x="4174" y="1209"/>
                    </a:lnTo>
                    <a:lnTo>
                      <a:pt x="4219" y="1255"/>
                    </a:lnTo>
                    <a:lnTo>
                      <a:pt x="4288" y="1255"/>
                    </a:lnTo>
                    <a:lnTo>
                      <a:pt x="4333" y="1232"/>
                    </a:lnTo>
                    <a:lnTo>
                      <a:pt x="4379" y="1186"/>
                    </a:lnTo>
                    <a:lnTo>
                      <a:pt x="4835" y="525"/>
                    </a:lnTo>
                    <a:lnTo>
                      <a:pt x="5633" y="1095"/>
                    </a:lnTo>
                    <a:lnTo>
                      <a:pt x="5679" y="1118"/>
                    </a:lnTo>
                    <a:lnTo>
                      <a:pt x="5770" y="1118"/>
                    </a:lnTo>
                    <a:lnTo>
                      <a:pt x="5816" y="1095"/>
                    </a:lnTo>
                    <a:lnTo>
                      <a:pt x="6550" y="448"/>
                    </a:lnTo>
                    <a:close/>
                    <a:moveTo>
                      <a:pt x="6637" y="1"/>
                    </a:moveTo>
                    <a:lnTo>
                      <a:pt x="6568" y="23"/>
                    </a:lnTo>
                    <a:lnTo>
                      <a:pt x="5702" y="799"/>
                    </a:lnTo>
                    <a:lnTo>
                      <a:pt x="4881" y="206"/>
                    </a:lnTo>
                    <a:lnTo>
                      <a:pt x="4835" y="183"/>
                    </a:lnTo>
                    <a:lnTo>
                      <a:pt x="4767" y="183"/>
                    </a:lnTo>
                    <a:lnTo>
                      <a:pt x="4721" y="206"/>
                    </a:lnTo>
                    <a:lnTo>
                      <a:pt x="4676" y="229"/>
                    </a:lnTo>
                    <a:lnTo>
                      <a:pt x="4242" y="890"/>
                    </a:lnTo>
                    <a:lnTo>
                      <a:pt x="3467" y="206"/>
                    </a:lnTo>
                    <a:lnTo>
                      <a:pt x="3398" y="183"/>
                    </a:lnTo>
                    <a:lnTo>
                      <a:pt x="3353" y="160"/>
                    </a:lnTo>
                    <a:lnTo>
                      <a:pt x="3284" y="183"/>
                    </a:lnTo>
                    <a:lnTo>
                      <a:pt x="3239" y="229"/>
                    </a:lnTo>
                    <a:lnTo>
                      <a:pt x="2578" y="1186"/>
                    </a:lnTo>
                    <a:lnTo>
                      <a:pt x="1916" y="571"/>
                    </a:lnTo>
                    <a:lnTo>
                      <a:pt x="1871" y="525"/>
                    </a:lnTo>
                    <a:lnTo>
                      <a:pt x="1802" y="525"/>
                    </a:lnTo>
                    <a:lnTo>
                      <a:pt x="1757" y="548"/>
                    </a:lnTo>
                    <a:lnTo>
                      <a:pt x="1711" y="594"/>
                    </a:lnTo>
                    <a:lnTo>
                      <a:pt x="1232" y="1392"/>
                    </a:lnTo>
                    <a:lnTo>
                      <a:pt x="229" y="434"/>
                    </a:lnTo>
                    <a:lnTo>
                      <a:pt x="160" y="388"/>
                    </a:lnTo>
                    <a:lnTo>
                      <a:pt x="69" y="411"/>
                    </a:lnTo>
                    <a:lnTo>
                      <a:pt x="1" y="457"/>
                    </a:lnTo>
                    <a:lnTo>
                      <a:pt x="1" y="548"/>
                    </a:lnTo>
                    <a:lnTo>
                      <a:pt x="867" y="12110"/>
                    </a:lnTo>
                    <a:lnTo>
                      <a:pt x="890" y="12155"/>
                    </a:lnTo>
                    <a:lnTo>
                      <a:pt x="913" y="12201"/>
                    </a:lnTo>
                    <a:lnTo>
                      <a:pt x="936" y="12224"/>
                    </a:lnTo>
                    <a:lnTo>
                      <a:pt x="981" y="12247"/>
                    </a:lnTo>
                    <a:lnTo>
                      <a:pt x="1027" y="12247"/>
                    </a:lnTo>
                    <a:lnTo>
                      <a:pt x="1072" y="12224"/>
                    </a:lnTo>
                    <a:lnTo>
                      <a:pt x="1095" y="12201"/>
                    </a:lnTo>
                    <a:lnTo>
                      <a:pt x="1141" y="12178"/>
                    </a:lnTo>
                    <a:lnTo>
                      <a:pt x="1916" y="10901"/>
                    </a:lnTo>
                    <a:lnTo>
                      <a:pt x="2486" y="11699"/>
                    </a:lnTo>
                    <a:lnTo>
                      <a:pt x="2532" y="11745"/>
                    </a:lnTo>
                    <a:lnTo>
                      <a:pt x="2623" y="11768"/>
                    </a:lnTo>
                    <a:lnTo>
                      <a:pt x="2692" y="11745"/>
                    </a:lnTo>
                    <a:lnTo>
                      <a:pt x="2737" y="11699"/>
                    </a:lnTo>
                    <a:lnTo>
                      <a:pt x="3239" y="10696"/>
                    </a:lnTo>
                    <a:lnTo>
                      <a:pt x="3923" y="11813"/>
                    </a:lnTo>
                    <a:lnTo>
                      <a:pt x="3969" y="11859"/>
                    </a:lnTo>
                    <a:lnTo>
                      <a:pt x="4060" y="11882"/>
                    </a:lnTo>
                    <a:lnTo>
                      <a:pt x="4128" y="11836"/>
                    </a:lnTo>
                    <a:lnTo>
                      <a:pt x="4174" y="11790"/>
                    </a:lnTo>
                    <a:lnTo>
                      <a:pt x="4607" y="10650"/>
                    </a:lnTo>
                    <a:lnTo>
                      <a:pt x="5588" y="11676"/>
                    </a:lnTo>
                    <a:lnTo>
                      <a:pt x="5656" y="11722"/>
                    </a:lnTo>
                    <a:lnTo>
                      <a:pt x="5725" y="11722"/>
                    </a:lnTo>
                    <a:lnTo>
                      <a:pt x="5770" y="11699"/>
                    </a:lnTo>
                    <a:lnTo>
                      <a:pt x="5816" y="11654"/>
                    </a:lnTo>
                    <a:lnTo>
                      <a:pt x="6363" y="10513"/>
                    </a:lnTo>
                    <a:lnTo>
                      <a:pt x="7526" y="11699"/>
                    </a:lnTo>
                    <a:lnTo>
                      <a:pt x="7594" y="11745"/>
                    </a:lnTo>
                    <a:lnTo>
                      <a:pt x="7686" y="11722"/>
                    </a:lnTo>
                    <a:lnTo>
                      <a:pt x="7754" y="11676"/>
                    </a:lnTo>
                    <a:lnTo>
                      <a:pt x="7777" y="11608"/>
                    </a:lnTo>
                    <a:lnTo>
                      <a:pt x="7777" y="11562"/>
                    </a:lnTo>
                    <a:lnTo>
                      <a:pt x="7708" y="10947"/>
                    </a:lnTo>
                    <a:lnTo>
                      <a:pt x="6819" y="115"/>
                    </a:lnTo>
                    <a:lnTo>
                      <a:pt x="6796" y="46"/>
                    </a:lnTo>
                    <a:lnTo>
                      <a:pt x="6728" y="1"/>
                    </a:lnTo>
                    <a:close/>
                  </a:path>
                </a:pathLst>
              </a:custGeom>
              <a:solidFill>
                <a:srgbClr val="0C0E1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30" name="Google Shape;2330;p44"/>
            <p:cNvGrpSpPr/>
            <p:nvPr/>
          </p:nvGrpSpPr>
          <p:grpSpPr>
            <a:xfrm rot="-160180">
              <a:off x="1444139" y="1241309"/>
              <a:ext cx="1329921" cy="1332260"/>
              <a:chOff x="1062150" y="291325"/>
              <a:chExt cx="5119375" cy="5132325"/>
            </a:xfrm>
          </p:grpSpPr>
          <p:sp>
            <p:nvSpPr>
              <p:cNvPr id="2331" name="Google Shape;2331;p44"/>
              <p:cNvSpPr/>
              <p:nvPr/>
            </p:nvSpPr>
            <p:spPr>
              <a:xfrm>
                <a:off x="1068625" y="1258075"/>
                <a:ext cx="5048025" cy="4165575"/>
              </a:xfrm>
              <a:custGeom>
                <a:avLst/>
                <a:gdLst/>
                <a:ahLst/>
                <a:cxnLst/>
                <a:rect l="l" t="t" r="r" b="b"/>
                <a:pathLst>
                  <a:path w="201921" h="166623" extrusionOk="0">
                    <a:moveTo>
                      <a:pt x="131326" y="1"/>
                    </a:moveTo>
                    <a:lnTo>
                      <a:pt x="130288" y="260"/>
                    </a:lnTo>
                    <a:lnTo>
                      <a:pt x="129510" y="779"/>
                    </a:lnTo>
                    <a:lnTo>
                      <a:pt x="128990" y="1558"/>
                    </a:lnTo>
                    <a:lnTo>
                      <a:pt x="128990" y="2337"/>
                    </a:lnTo>
                    <a:lnTo>
                      <a:pt x="128990" y="3375"/>
                    </a:lnTo>
                    <a:lnTo>
                      <a:pt x="129510" y="4153"/>
                    </a:lnTo>
                    <a:lnTo>
                      <a:pt x="130288" y="4673"/>
                    </a:lnTo>
                    <a:lnTo>
                      <a:pt x="131326" y="4932"/>
                    </a:lnTo>
                    <a:lnTo>
                      <a:pt x="145601" y="4932"/>
                    </a:lnTo>
                    <a:lnTo>
                      <a:pt x="149494" y="4673"/>
                    </a:lnTo>
                    <a:lnTo>
                      <a:pt x="151570" y="4673"/>
                    </a:lnTo>
                    <a:lnTo>
                      <a:pt x="153387" y="4932"/>
                    </a:lnTo>
                    <a:lnTo>
                      <a:pt x="154685" y="5451"/>
                    </a:lnTo>
                    <a:lnTo>
                      <a:pt x="155723" y="6230"/>
                    </a:lnTo>
                    <a:lnTo>
                      <a:pt x="156501" y="7008"/>
                    </a:lnTo>
                    <a:lnTo>
                      <a:pt x="157280" y="7787"/>
                    </a:lnTo>
                    <a:lnTo>
                      <a:pt x="157540" y="8566"/>
                    </a:lnTo>
                    <a:lnTo>
                      <a:pt x="157799" y="9604"/>
                    </a:lnTo>
                    <a:lnTo>
                      <a:pt x="158059" y="12199"/>
                    </a:lnTo>
                    <a:lnTo>
                      <a:pt x="158578" y="19466"/>
                    </a:lnTo>
                    <a:lnTo>
                      <a:pt x="158837" y="26733"/>
                    </a:lnTo>
                    <a:lnTo>
                      <a:pt x="159097" y="41527"/>
                    </a:lnTo>
                    <a:lnTo>
                      <a:pt x="159097" y="51389"/>
                    </a:lnTo>
                    <a:lnTo>
                      <a:pt x="159097" y="61251"/>
                    </a:lnTo>
                    <a:lnTo>
                      <a:pt x="158318" y="81236"/>
                    </a:lnTo>
                    <a:lnTo>
                      <a:pt x="136517" y="81495"/>
                    </a:lnTo>
                    <a:lnTo>
                      <a:pt x="114456" y="81495"/>
                    </a:lnTo>
                    <a:lnTo>
                      <a:pt x="92655" y="81236"/>
                    </a:lnTo>
                    <a:lnTo>
                      <a:pt x="70595" y="80976"/>
                    </a:lnTo>
                    <a:lnTo>
                      <a:pt x="70854" y="80717"/>
                    </a:lnTo>
                    <a:lnTo>
                      <a:pt x="71114" y="71114"/>
                    </a:lnTo>
                    <a:lnTo>
                      <a:pt x="70854" y="61511"/>
                    </a:lnTo>
                    <a:lnTo>
                      <a:pt x="70595" y="42305"/>
                    </a:lnTo>
                    <a:lnTo>
                      <a:pt x="70595" y="33221"/>
                    </a:lnTo>
                    <a:lnTo>
                      <a:pt x="70595" y="23878"/>
                    </a:lnTo>
                    <a:lnTo>
                      <a:pt x="70335" y="14535"/>
                    </a:lnTo>
                    <a:lnTo>
                      <a:pt x="70076" y="10123"/>
                    </a:lnTo>
                    <a:lnTo>
                      <a:pt x="69557" y="5451"/>
                    </a:lnTo>
                    <a:lnTo>
                      <a:pt x="69297" y="4673"/>
                    </a:lnTo>
                    <a:lnTo>
                      <a:pt x="68778" y="4413"/>
                    </a:lnTo>
                    <a:lnTo>
                      <a:pt x="67999" y="4153"/>
                    </a:lnTo>
                    <a:lnTo>
                      <a:pt x="67480" y="4153"/>
                    </a:lnTo>
                    <a:lnTo>
                      <a:pt x="66702" y="4413"/>
                    </a:lnTo>
                    <a:lnTo>
                      <a:pt x="66183" y="4673"/>
                    </a:lnTo>
                    <a:lnTo>
                      <a:pt x="65664" y="5451"/>
                    </a:lnTo>
                    <a:lnTo>
                      <a:pt x="65404" y="6230"/>
                    </a:lnTo>
                    <a:lnTo>
                      <a:pt x="65144" y="10642"/>
                    </a:lnTo>
                    <a:lnTo>
                      <a:pt x="65144" y="15313"/>
                    </a:lnTo>
                    <a:lnTo>
                      <a:pt x="65404" y="24657"/>
                    </a:lnTo>
                    <a:lnTo>
                      <a:pt x="65404" y="28550"/>
                    </a:lnTo>
                    <a:lnTo>
                      <a:pt x="35298" y="28550"/>
                    </a:lnTo>
                    <a:lnTo>
                      <a:pt x="34260" y="28809"/>
                    </a:lnTo>
                    <a:lnTo>
                      <a:pt x="33740" y="29069"/>
                    </a:lnTo>
                    <a:lnTo>
                      <a:pt x="33221" y="29848"/>
                    </a:lnTo>
                    <a:lnTo>
                      <a:pt x="32962" y="30886"/>
                    </a:lnTo>
                    <a:lnTo>
                      <a:pt x="33221" y="31664"/>
                    </a:lnTo>
                    <a:lnTo>
                      <a:pt x="33740" y="32443"/>
                    </a:lnTo>
                    <a:lnTo>
                      <a:pt x="34260" y="32962"/>
                    </a:lnTo>
                    <a:lnTo>
                      <a:pt x="35298" y="33221"/>
                    </a:lnTo>
                    <a:lnTo>
                      <a:pt x="42824" y="33481"/>
                    </a:lnTo>
                    <a:lnTo>
                      <a:pt x="50610" y="33481"/>
                    </a:lnTo>
                    <a:lnTo>
                      <a:pt x="58137" y="33221"/>
                    </a:lnTo>
                    <a:lnTo>
                      <a:pt x="65664" y="32183"/>
                    </a:lnTo>
                    <a:lnTo>
                      <a:pt x="65664" y="43343"/>
                    </a:lnTo>
                    <a:lnTo>
                      <a:pt x="65923" y="62030"/>
                    </a:lnTo>
                    <a:lnTo>
                      <a:pt x="66183" y="71373"/>
                    </a:lnTo>
                    <a:lnTo>
                      <a:pt x="66702" y="80717"/>
                    </a:lnTo>
                    <a:lnTo>
                      <a:pt x="66702" y="80976"/>
                    </a:lnTo>
                    <a:lnTo>
                      <a:pt x="48794" y="80457"/>
                    </a:lnTo>
                    <a:lnTo>
                      <a:pt x="21542" y="79419"/>
                    </a:lnTo>
                    <a:lnTo>
                      <a:pt x="16871" y="79159"/>
                    </a:lnTo>
                    <a:lnTo>
                      <a:pt x="14275" y="78900"/>
                    </a:lnTo>
                    <a:lnTo>
                      <a:pt x="9344" y="78900"/>
                    </a:lnTo>
                    <a:lnTo>
                      <a:pt x="7008" y="79419"/>
                    </a:lnTo>
                    <a:lnTo>
                      <a:pt x="4932" y="80457"/>
                    </a:lnTo>
                    <a:lnTo>
                      <a:pt x="3894" y="80976"/>
                    </a:lnTo>
                    <a:lnTo>
                      <a:pt x="3115" y="81755"/>
                    </a:lnTo>
                    <a:lnTo>
                      <a:pt x="1817" y="83831"/>
                    </a:lnTo>
                    <a:lnTo>
                      <a:pt x="1039" y="85907"/>
                    </a:lnTo>
                    <a:lnTo>
                      <a:pt x="520" y="88503"/>
                    </a:lnTo>
                    <a:lnTo>
                      <a:pt x="520" y="91098"/>
                    </a:lnTo>
                    <a:lnTo>
                      <a:pt x="520" y="96289"/>
                    </a:lnTo>
                    <a:lnTo>
                      <a:pt x="520" y="100960"/>
                    </a:lnTo>
                    <a:lnTo>
                      <a:pt x="260" y="114456"/>
                    </a:lnTo>
                    <a:lnTo>
                      <a:pt x="260" y="128212"/>
                    </a:lnTo>
                    <a:lnTo>
                      <a:pt x="1" y="141188"/>
                    </a:lnTo>
                    <a:lnTo>
                      <a:pt x="260" y="147677"/>
                    </a:lnTo>
                    <a:lnTo>
                      <a:pt x="779" y="154165"/>
                    </a:lnTo>
                    <a:lnTo>
                      <a:pt x="1039" y="155982"/>
                    </a:lnTo>
                    <a:lnTo>
                      <a:pt x="1558" y="157799"/>
                    </a:lnTo>
                    <a:lnTo>
                      <a:pt x="2337" y="159616"/>
                    </a:lnTo>
                    <a:lnTo>
                      <a:pt x="3375" y="161173"/>
                    </a:lnTo>
                    <a:lnTo>
                      <a:pt x="4672" y="162470"/>
                    </a:lnTo>
                    <a:lnTo>
                      <a:pt x="5970" y="163509"/>
                    </a:lnTo>
                    <a:lnTo>
                      <a:pt x="7787" y="164547"/>
                    </a:lnTo>
                    <a:lnTo>
                      <a:pt x="9604" y="165325"/>
                    </a:lnTo>
                    <a:lnTo>
                      <a:pt x="11939" y="165844"/>
                    </a:lnTo>
                    <a:lnTo>
                      <a:pt x="14535" y="166363"/>
                    </a:lnTo>
                    <a:lnTo>
                      <a:pt x="17130" y="166623"/>
                    </a:lnTo>
                    <a:lnTo>
                      <a:pt x="24916" y="166623"/>
                    </a:lnTo>
                    <a:lnTo>
                      <a:pt x="30107" y="166363"/>
                    </a:lnTo>
                    <a:lnTo>
                      <a:pt x="58916" y="165844"/>
                    </a:lnTo>
                    <a:lnTo>
                      <a:pt x="169478" y="163768"/>
                    </a:lnTo>
                    <a:lnTo>
                      <a:pt x="185570" y="163509"/>
                    </a:lnTo>
                    <a:lnTo>
                      <a:pt x="191539" y="163768"/>
                    </a:lnTo>
                    <a:lnTo>
                      <a:pt x="194653" y="163509"/>
                    </a:lnTo>
                    <a:lnTo>
                      <a:pt x="196211" y="163249"/>
                    </a:lnTo>
                    <a:lnTo>
                      <a:pt x="197508" y="162990"/>
                    </a:lnTo>
                    <a:lnTo>
                      <a:pt x="198806" y="162211"/>
                    </a:lnTo>
                    <a:lnTo>
                      <a:pt x="199844" y="161173"/>
                    </a:lnTo>
                    <a:lnTo>
                      <a:pt x="200623" y="159875"/>
                    </a:lnTo>
                    <a:lnTo>
                      <a:pt x="200882" y="158318"/>
                    </a:lnTo>
                    <a:lnTo>
                      <a:pt x="201142" y="154944"/>
                    </a:lnTo>
                    <a:lnTo>
                      <a:pt x="201142" y="151310"/>
                    </a:lnTo>
                    <a:lnTo>
                      <a:pt x="201142" y="144562"/>
                    </a:lnTo>
                    <a:lnTo>
                      <a:pt x="201920" y="81495"/>
                    </a:lnTo>
                    <a:lnTo>
                      <a:pt x="201661" y="80457"/>
                    </a:lnTo>
                    <a:lnTo>
                      <a:pt x="201142" y="79678"/>
                    </a:lnTo>
                    <a:lnTo>
                      <a:pt x="200363" y="79159"/>
                    </a:lnTo>
                    <a:lnTo>
                      <a:pt x="198806" y="79159"/>
                    </a:lnTo>
                    <a:lnTo>
                      <a:pt x="198027" y="79678"/>
                    </a:lnTo>
                    <a:lnTo>
                      <a:pt x="197508" y="80457"/>
                    </a:lnTo>
                    <a:lnTo>
                      <a:pt x="197249" y="81495"/>
                    </a:lnTo>
                    <a:lnTo>
                      <a:pt x="196730" y="118609"/>
                    </a:lnTo>
                    <a:lnTo>
                      <a:pt x="196470" y="118609"/>
                    </a:lnTo>
                    <a:lnTo>
                      <a:pt x="191539" y="118349"/>
                    </a:lnTo>
                    <a:lnTo>
                      <a:pt x="186608" y="118609"/>
                    </a:lnTo>
                    <a:lnTo>
                      <a:pt x="176745" y="118868"/>
                    </a:lnTo>
                    <a:lnTo>
                      <a:pt x="175707" y="119128"/>
                    </a:lnTo>
                    <a:lnTo>
                      <a:pt x="174929" y="119647"/>
                    </a:lnTo>
                    <a:lnTo>
                      <a:pt x="174409" y="120426"/>
                    </a:lnTo>
                    <a:lnTo>
                      <a:pt x="174409" y="121464"/>
                    </a:lnTo>
                    <a:lnTo>
                      <a:pt x="174150" y="144562"/>
                    </a:lnTo>
                    <a:lnTo>
                      <a:pt x="174409" y="145341"/>
                    </a:lnTo>
                    <a:lnTo>
                      <a:pt x="174669" y="145860"/>
                    </a:lnTo>
                    <a:lnTo>
                      <a:pt x="175448" y="146639"/>
                    </a:lnTo>
                    <a:lnTo>
                      <a:pt x="175967" y="146898"/>
                    </a:lnTo>
                    <a:lnTo>
                      <a:pt x="176486" y="147158"/>
                    </a:lnTo>
                    <a:lnTo>
                      <a:pt x="177264" y="146898"/>
                    </a:lnTo>
                    <a:lnTo>
                      <a:pt x="177783" y="146639"/>
                    </a:lnTo>
                    <a:lnTo>
                      <a:pt x="178302" y="146379"/>
                    </a:lnTo>
                    <a:lnTo>
                      <a:pt x="178822" y="145860"/>
                    </a:lnTo>
                    <a:lnTo>
                      <a:pt x="179081" y="145341"/>
                    </a:lnTo>
                    <a:lnTo>
                      <a:pt x="179341" y="144562"/>
                    </a:lnTo>
                    <a:lnTo>
                      <a:pt x="179341" y="144043"/>
                    </a:lnTo>
                    <a:lnTo>
                      <a:pt x="179341" y="143265"/>
                    </a:lnTo>
                    <a:lnTo>
                      <a:pt x="179081" y="142746"/>
                    </a:lnTo>
                    <a:lnTo>
                      <a:pt x="179081" y="123540"/>
                    </a:lnTo>
                    <a:lnTo>
                      <a:pt x="187905" y="123021"/>
                    </a:lnTo>
                    <a:lnTo>
                      <a:pt x="192317" y="122761"/>
                    </a:lnTo>
                    <a:lnTo>
                      <a:pt x="196730" y="122242"/>
                    </a:lnTo>
                    <a:lnTo>
                      <a:pt x="196470" y="129769"/>
                    </a:lnTo>
                    <a:lnTo>
                      <a:pt x="196211" y="152868"/>
                    </a:lnTo>
                    <a:lnTo>
                      <a:pt x="196211" y="155982"/>
                    </a:lnTo>
                    <a:lnTo>
                      <a:pt x="195951" y="157280"/>
                    </a:lnTo>
                    <a:lnTo>
                      <a:pt x="195691" y="158058"/>
                    </a:lnTo>
                    <a:lnTo>
                      <a:pt x="195172" y="158577"/>
                    </a:lnTo>
                    <a:lnTo>
                      <a:pt x="194653" y="158837"/>
                    </a:lnTo>
                    <a:lnTo>
                      <a:pt x="192058" y="158837"/>
                    </a:lnTo>
                    <a:lnTo>
                      <a:pt x="188684" y="158577"/>
                    </a:lnTo>
                    <a:lnTo>
                      <a:pt x="175967" y="158837"/>
                    </a:lnTo>
                    <a:lnTo>
                      <a:pt x="131845" y="159616"/>
                    </a:lnTo>
                    <a:lnTo>
                      <a:pt x="132624" y="159096"/>
                    </a:lnTo>
                    <a:lnTo>
                      <a:pt x="132884" y="158058"/>
                    </a:lnTo>
                    <a:lnTo>
                      <a:pt x="132884" y="152349"/>
                    </a:lnTo>
                    <a:lnTo>
                      <a:pt x="132624" y="146639"/>
                    </a:lnTo>
                    <a:lnTo>
                      <a:pt x="132105" y="134960"/>
                    </a:lnTo>
                    <a:lnTo>
                      <a:pt x="131845" y="128731"/>
                    </a:lnTo>
                    <a:lnTo>
                      <a:pt x="131586" y="122502"/>
                    </a:lnTo>
                    <a:lnTo>
                      <a:pt x="131326" y="120166"/>
                    </a:lnTo>
                    <a:lnTo>
                      <a:pt x="130807" y="118868"/>
                    </a:lnTo>
                    <a:lnTo>
                      <a:pt x="130029" y="117830"/>
                    </a:lnTo>
                    <a:lnTo>
                      <a:pt x="128731" y="116792"/>
                    </a:lnTo>
                    <a:lnTo>
                      <a:pt x="127174" y="116273"/>
                    </a:lnTo>
                    <a:lnTo>
                      <a:pt x="125357" y="115754"/>
                    </a:lnTo>
                    <a:lnTo>
                      <a:pt x="123540" y="115494"/>
                    </a:lnTo>
                    <a:lnTo>
                      <a:pt x="119388" y="115754"/>
                    </a:lnTo>
                    <a:lnTo>
                      <a:pt x="116014" y="115754"/>
                    </a:lnTo>
                    <a:lnTo>
                      <a:pt x="104594" y="115494"/>
                    </a:lnTo>
                    <a:lnTo>
                      <a:pt x="92915" y="115235"/>
                    </a:lnTo>
                    <a:lnTo>
                      <a:pt x="91877" y="115235"/>
                    </a:lnTo>
                    <a:lnTo>
                      <a:pt x="91098" y="115754"/>
                    </a:lnTo>
                    <a:lnTo>
                      <a:pt x="90839" y="116533"/>
                    </a:lnTo>
                    <a:lnTo>
                      <a:pt x="90579" y="117311"/>
                    </a:lnTo>
                    <a:lnTo>
                      <a:pt x="90839" y="118349"/>
                    </a:lnTo>
                    <a:lnTo>
                      <a:pt x="91098" y="119128"/>
                    </a:lnTo>
                    <a:lnTo>
                      <a:pt x="91877" y="119647"/>
                    </a:lnTo>
                    <a:lnTo>
                      <a:pt x="92915" y="119907"/>
                    </a:lnTo>
                    <a:lnTo>
                      <a:pt x="101480" y="120166"/>
                    </a:lnTo>
                    <a:lnTo>
                      <a:pt x="110044" y="120426"/>
                    </a:lnTo>
                    <a:lnTo>
                      <a:pt x="113937" y="120166"/>
                    </a:lnTo>
                    <a:lnTo>
                      <a:pt x="119128" y="120166"/>
                    </a:lnTo>
                    <a:lnTo>
                      <a:pt x="121723" y="120426"/>
                    </a:lnTo>
                    <a:lnTo>
                      <a:pt x="124059" y="120685"/>
                    </a:lnTo>
                    <a:lnTo>
                      <a:pt x="125876" y="121464"/>
                    </a:lnTo>
                    <a:lnTo>
                      <a:pt x="126395" y="121983"/>
                    </a:lnTo>
                    <a:lnTo>
                      <a:pt x="126914" y="122502"/>
                    </a:lnTo>
                    <a:lnTo>
                      <a:pt x="127174" y="123280"/>
                    </a:lnTo>
                    <a:lnTo>
                      <a:pt x="127433" y="124319"/>
                    </a:lnTo>
                    <a:lnTo>
                      <a:pt x="127433" y="126654"/>
                    </a:lnTo>
                    <a:lnTo>
                      <a:pt x="127174" y="130807"/>
                    </a:lnTo>
                    <a:lnTo>
                      <a:pt x="127693" y="139112"/>
                    </a:lnTo>
                    <a:lnTo>
                      <a:pt x="127952" y="148715"/>
                    </a:lnTo>
                    <a:lnTo>
                      <a:pt x="128731" y="158058"/>
                    </a:lnTo>
                    <a:lnTo>
                      <a:pt x="129250" y="159096"/>
                    </a:lnTo>
                    <a:lnTo>
                      <a:pt x="129769" y="159616"/>
                    </a:lnTo>
                    <a:lnTo>
                      <a:pt x="79159" y="160654"/>
                    </a:lnTo>
                    <a:lnTo>
                      <a:pt x="31145" y="161692"/>
                    </a:lnTo>
                    <a:lnTo>
                      <a:pt x="21283" y="161951"/>
                    </a:lnTo>
                    <a:lnTo>
                      <a:pt x="16092" y="161951"/>
                    </a:lnTo>
                    <a:lnTo>
                      <a:pt x="13756" y="161432"/>
                    </a:lnTo>
                    <a:lnTo>
                      <a:pt x="11420" y="160913"/>
                    </a:lnTo>
                    <a:lnTo>
                      <a:pt x="9863" y="160135"/>
                    </a:lnTo>
                    <a:lnTo>
                      <a:pt x="8825" y="159356"/>
                    </a:lnTo>
                    <a:lnTo>
                      <a:pt x="7787" y="158318"/>
                    </a:lnTo>
                    <a:lnTo>
                      <a:pt x="6749" y="157020"/>
                    </a:lnTo>
                    <a:lnTo>
                      <a:pt x="6230" y="155722"/>
                    </a:lnTo>
                    <a:lnTo>
                      <a:pt x="5711" y="154165"/>
                    </a:lnTo>
                    <a:lnTo>
                      <a:pt x="4932" y="151051"/>
                    </a:lnTo>
                    <a:lnTo>
                      <a:pt x="4932" y="147417"/>
                    </a:lnTo>
                    <a:lnTo>
                      <a:pt x="4932" y="144043"/>
                    </a:lnTo>
                    <a:lnTo>
                      <a:pt x="4932" y="137555"/>
                    </a:lnTo>
                    <a:lnTo>
                      <a:pt x="4932" y="123800"/>
                    </a:lnTo>
                    <a:lnTo>
                      <a:pt x="10382" y="123540"/>
                    </a:lnTo>
                    <a:lnTo>
                      <a:pt x="15573" y="123280"/>
                    </a:lnTo>
                    <a:lnTo>
                      <a:pt x="20764" y="123021"/>
                    </a:lnTo>
                    <a:lnTo>
                      <a:pt x="23359" y="122502"/>
                    </a:lnTo>
                    <a:lnTo>
                      <a:pt x="25954" y="121983"/>
                    </a:lnTo>
                    <a:lnTo>
                      <a:pt x="26473" y="121723"/>
                    </a:lnTo>
                    <a:lnTo>
                      <a:pt x="26993" y="121204"/>
                    </a:lnTo>
                    <a:lnTo>
                      <a:pt x="27252" y="120685"/>
                    </a:lnTo>
                    <a:lnTo>
                      <a:pt x="27252" y="119907"/>
                    </a:lnTo>
                    <a:lnTo>
                      <a:pt x="27252" y="119387"/>
                    </a:lnTo>
                    <a:lnTo>
                      <a:pt x="26993" y="118868"/>
                    </a:lnTo>
                    <a:lnTo>
                      <a:pt x="26473" y="118349"/>
                    </a:lnTo>
                    <a:lnTo>
                      <a:pt x="25954" y="118090"/>
                    </a:lnTo>
                    <a:lnTo>
                      <a:pt x="20245" y="118090"/>
                    </a:lnTo>
                    <a:lnTo>
                      <a:pt x="14794" y="118609"/>
                    </a:lnTo>
                    <a:lnTo>
                      <a:pt x="9863" y="119128"/>
                    </a:lnTo>
                    <a:lnTo>
                      <a:pt x="4932" y="119907"/>
                    </a:lnTo>
                    <a:lnTo>
                      <a:pt x="5191" y="114456"/>
                    </a:lnTo>
                    <a:lnTo>
                      <a:pt x="5191" y="104075"/>
                    </a:lnTo>
                    <a:lnTo>
                      <a:pt x="5191" y="96548"/>
                    </a:lnTo>
                    <a:lnTo>
                      <a:pt x="5191" y="92915"/>
                    </a:lnTo>
                    <a:lnTo>
                      <a:pt x="5711" y="89281"/>
                    </a:lnTo>
                    <a:lnTo>
                      <a:pt x="6230" y="87465"/>
                    </a:lnTo>
                    <a:lnTo>
                      <a:pt x="6749" y="85907"/>
                    </a:lnTo>
                    <a:lnTo>
                      <a:pt x="7527" y="84869"/>
                    </a:lnTo>
                    <a:lnTo>
                      <a:pt x="8565" y="84350"/>
                    </a:lnTo>
                    <a:lnTo>
                      <a:pt x="9604" y="84091"/>
                    </a:lnTo>
                    <a:lnTo>
                      <a:pt x="10901" y="83831"/>
                    </a:lnTo>
                    <a:lnTo>
                      <a:pt x="14016" y="83831"/>
                    </a:lnTo>
                    <a:lnTo>
                      <a:pt x="26733" y="84350"/>
                    </a:lnTo>
                    <a:lnTo>
                      <a:pt x="46198" y="85129"/>
                    </a:lnTo>
                    <a:lnTo>
                      <a:pt x="45679" y="97067"/>
                    </a:lnTo>
                    <a:lnTo>
                      <a:pt x="45420" y="109006"/>
                    </a:lnTo>
                    <a:lnTo>
                      <a:pt x="45679" y="133143"/>
                    </a:lnTo>
                    <a:lnTo>
                      <a:pt x="45939" y="135998"/>
                    </a:lnTo>
                    <a:lnTo>
                      <a:pt x="46198" y="137295"/>
                    </a:lnTo>
                    <a:lnTo>
                      <a:pt x="46458" y="138334"/>
                    </a:lnTo>
                    <a:lnTo>
                      <a:pt x="46977" y="139112"/>
                    </a:lnTo>
                    <a:lnTo>
                      <a:pt x="48015" y="139891"/>
                    </a:lnTo>
                    <a:lnTo>
                      <a:pt x="49053" y="140410"/>
                    </a:lnTo>
                    <a:lnTo>
                      <a:pt x="50610" y="140929"/>
                    </a:lnTo>
                    <a:lnTo>
                      <a:pt x="56839" y="141708"/>
                    </a:lnTo>
                    <a:lnTo>
                      <a:pt x="63068" y="141967"/>
                    </a:lnTo>
                    <a:lnTo>
                      <a:pt x="75266" y="142486"/>
                    </a:lnTo>
                    <a:lnTo>
                      <a:pt x="76045" y="142486"/>
                    </a:lnTo>
                    <a:lnTo>
                      <a:pt x="76824" y="142227"/>
                    </a:lnTo>
                    <a:lnTo>
                      <a:pt x="77083" y="141708"/>
                    </a:lnTo>
                    <a:lnTo>
                      <a:pt x="77343" y="140929"/>
                    </a:lnTo>
                    <a:lnTo>
                      <a:pt x="77602" y="140150"/>
                    </a:lnTo>
                    <a:lnTo>
                      <a:pt x="77343" y="139372"/>
                    </a:lnTo>
                    <a:lnTo>
                      <a:pt x="77083" y="138853"/>
                    </a:lnTo>
                    <a:lnTo>
                      <a:pt x="76305" y="138074"/>
                    </a:lnTo>
                    <a:lnTo>
                      <a:pt x="75526" y="137555"/>
                    </a:lnTo>
                    <a:lnTo>
                      <a:pt x="75007" y="137295"/>
                    </a:lnTo>
                    <a:lnTo>
                      <a:pt x="73709" y="137295"/>
                    </a:lnTo>
                    <a:lnTo>
                      <a:pt x="73190" y="137815"/>
                    </a:lnTo>
                    <a:lnTo>
                      <a:pt x="56839" y="136517"/>
                    </a:lnTo>
                    <a:lnTo>
                      <a:pt x="54763" y="136517"/>
                    </a:lnTo>
                    <a:lnTo>
                      <a:pt x="52687" y="136257"/>
                    </a:lnTo>
                    <a:lnTo>
                      <a:pt x="51389" y="135738"/>
                    </a:lnTo>
                    <a:lnTo>
                      <a:pt x="50870" y="135219"/>
                    </a:lnTo>
                    <a:lnTo>
                      <a:pt x="50610" y="134700"/>
                    </a:lnTo>
                    <a:lnTo>
                      <a:pt x="50351" y="133662"/>
                    </a:lnTo>
                    <a:lnTo>
                      <a:pt x="50610" y="132105"/>
                    </a:lnTo>
                    <a:lnTo>
                      <a:pt x="50610" y="122761"/>
                    </a:lnTo>
                    <a:lnTo>
                      <a:pt x="50610" y="103815"/>
                    </a:lnTo>
                    <a:lnTo>
                      <a:pt x="50610" y="94472"/>
                    </a:lnTo>
                    <a:lnTo>
                      <a:pt x="50351" y="85129"/>
                    </a:lnTo>
                    <a:lnTo>
                      <a:pt x="50870" y="85129"/>
                    </a:lnTo>
                    <a:lnTo>
                      <a:pt x="77602" y="85907"/>
                    </a:lnTo>
                    <a:lnTo>
                      <a:pt x="104594" y="86167"/>
                    </a:lnTo>
                    <a:lnTo>
                      <a:pt x="131326" y="86167"/>
                    </a:lnTo>
                    <a:lnTo>
                      <a:pt x="158059" y="85907"/>
                    </a:lnTo>
                    <a:lnTo>
                      <a:pt x="158059" y="99922"/>
                    </a:lnTo>
                    <a:lnTo>
                      <a:pt x="158059" y="100441"/>
                    </a:lnTo>
                    <a:lnTo>
                      <a:pt x="158578" y="101220"/>
                    </a:lnTo>
                    <a:lnTo>
                      <a:pt x="159097" y="101479"/>
                    </a:lnTo>
                    <a:lnTo>
                      <a:pt x="159616" y="101739"/>
                    </a:lnTo>
                    <a:lnTo>
                      <a:pt x="160394" y="101739"/>
                    </a:lnTo>
                    <a:lnTo>
                      <a:pt x="160914" y="101479"/>
                    </a:lnTo>
                    <a:lnTo>
                      <a:pt x="161433" y="100960"/>
                    </a:lnTo>
                    <a:lnTo>
                      <a:pt x="161692" y="100441"/>
                    </a:lnTo>
                    <a:lnTo>
                      <a:pt x="162730" y="91617"/>
                    </a:lnTo>
                    <a:lnTo>
                      <a:pt x="163509" y="82793"/>
                    </a:lnTo>
                    <a:lnTo>
                      <a:pt x="164028" y="73969"/>
                    </a:lnTo>
                    <a:lnTo>
                      <a:pt x="164288" y="65144"/>
                    </a:lnTo>
                    <a:lnTo>
                      <a:pt x="164288" y="56320"/>
                    </a:lnTo>
                    <a:lnTo>
                      <a:pt x="164288" y="47496"/>
                    </a:lnTo>
                    <a:lnTo>
                      <a:pt x="163768" y="29848"/>
                    </a:lnTo>
                    <a:lnTo>
                      <a:pt x="162990" y="12199"/>
                    </a:lnTo>
                    <a:lnTo>
                      <a:pt x="162730" y="9604"/>
                    </a:lnTo>
                    <a:lnTo>
                      <a:pt x="162471" y="7008"/>
                    </a:lnTo>
                    <a:lnTo>
                      <a:pt x="161952" y="5711"/>
                    </a:lnTo>
                    <a:lnTo>
                      <a:pt x="161433" y="4413"/>
                    </a:lnTo>
                    <a:lnTo>
                      <a:pt x="160914" y="3375"/>
                    </a:lnTo>
                    <a:lnTo>
                      <a:pt x="159875" y="2337"/>
                    </a:lnTo>
                    <a:lnTo>
                      <a:pt x="158837" y="1558"/>
                    </a:lnTo>
                    <a:lnTo>
                      <a:pt x="157799" y="1039"/>
                    </a:lnTo>
                    <a:lnTo>
                      <a:pt x="156501" y="779"/>
                    </a:lnTo>
                    <a:lnTo>
                      <a:pt x="155204" y="520"/>
                    </a:lnTo>
                    <a:lnTo>
                      <a:pt x="152608" y="260"/>
                    </a:lnTo>
                    <a:lnTo>
                      <a:pt x="149753" y="260"/>
                    </a:lnTo>
                    <a:lnTo>
                      <a:pt x="131326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32" name="Google Shape;2332;p44"/>
              <p:cNvSpPr/>
              <p:nvPr/>
            </p:nvSpPr>
            <p:spPr>
              <a:xfrm>
                <a:off x="1062150" y="291325"/>
                <a:ext cx="5119375" cy="2186600"/>
              </a:xfrm>
              <a:custGeom>
                <a:avLst/>
                <a:gdLst/>
                <a:ahLst/>
                <a:cxnLst/>
                <a:rect l="l" t="t" r="r" b="b"/>
                <a:pathLst>
                  <a:path w="204775" h="87464" extrusionOk="0">
                    <a:moveTo>
                      <a:pt x="14275" y="0"/>
                    </a:moveTo>
                    <a:lnTo>
                      <a:pt x="11160" y="260"/>
                    </a:lnTo>
                    <a:lnTo>
                      <a:pt x="8046" y="1038"/>
                    </a:lnTo>
                    <a:lnTo>
                      <a:pt x="6748" y="1557"/>
                    </a:lnTo>
                    <a:lnTo>
                      <a:pt x="5450" y="2336"/>
                    </a:lnTo>
                    <a:lnTo>
                      <a:pt x="4412" y="3374"/>
                    </a:lnTo>
                    <a:lnTo>
                      <a:pt x="3634" y="4412"/>
                    </a:lnTo>
                    <a:lnTo>
                      <a:pt x="2855" y="5969"/>
                    </a:lnTo>
                    <a:lnTo>
                      <a:pt x="2596" y="7527"/>
                    </a:lnTo>
                    <a:lnTo>
                      <a:pt x="2076" y="10122"/>
                    </a:lnTo>
                    <a:lnTo>
                      <a:pt x="1817" y="12717"/>
                    </a:lnTo>
                    <a:lnTo>
                      <a:pt x="1817" y="18168"/>
                    </a:lnTo>
                    <a:lnTo>
                      <a:pt x="1817" y="23618"/>
                    </a:lnTo>
                    <a:lnTo>
                      <a:pt x="1557" y="28809"/>
                    </a:lnTo>
                    <a:lnTo>
                      <a:pt x="1038" y="49831"/>
                    </a:lnTo>
                    <a:lnTo>
                      <a:pt x="260" y="72930"/>
                    </a:lnTo>
                    <a:lnTo>
                      <a:pt x="0" y="76044"/>
                    </a:lnTo>
                    <a:lnTo>
                      <a:pt x="260" y="79158"/>
                    </a:lnTo>
                    <a:lnTo>
                      <a:pt x="519" y="80456"/>
                    </a:lnTo>
                    <a:lnTo>
                      <a:pt x="1038" y="81754"/>
                    </a:lnTo>
                    <a:lnTo>
                      <a:pt x="1817" y="83052"/>
                    </a:lnTo>
                    <a:lnTo>
                      <a:pt x="3115" y="84090"/>
                    </a:lnTo>
                    <a:lnTo>
                      <a:pt x="4153" y="84349"/>
                    </a:lnTo>
                    <a:lnTo>
                      <a:pt x="4931" y="84349"/>
                    </a:lnTo>
                    <a:lnTo>
                      <a:pt x="5710" y="83830"/>
                    </a:lnTo>
                    <a:lnTo>
                      <a:pt x="6229" y="83311"/>
                    </a:lnTo>
                    <a:lnTo>
                      <a:pt x="6489" y="82532"/>
                    </a:lnTo>
                    <a:lnTo>
                      <a:pt x="6489" y="81494"/>
                    </a:lnTo>
                    <a:lnTo>
                      <a:pt x="6229" y="80716"/>
                    </a:lnTo>
                    <a:lnTo>
                      <a:pt x="5450" y="80197"/>
                    </a:lnTo>
                    <a:lnTo>
                      <a:pt x="4931" y="79418"/>
                    </a:lnTo>
                    <a:lnTo>
                      <a:pt x="4672" y="78639"/>
                    </a:lnTo>
                    <a:lnTo>
                      <a:pt x="4672" y="76563"/>
                    </a:lnTo>
                    <a:lnTo>
                      <a:pt x="4931" y="72930"/>
                    </a:lnTo>
                    <a:lnTo>
                      <a:pt x="5191" y="64624"/>
                    </a:lnTo>
                    <a:lnTo>
                      <a:pt x="5710" y="47755"/>
                    </a:lnTo>
                    <a:lnTo>
                      <a:pt x="7008" y="14015"/>
                    </a:lnTo>
                    <a:lnTo>
                      <a:pt x="7008" y="11679"/>
                    </a:lnTo>
                    <a:lnTo>
                      <a:pt x="7267" y="9343"/>
                    </a:lnTo>
                    <a:lnTo>
                      <a:pt x="7527" y="8305"/>
                    </a:lnTo>
                    <a:lnTo>
                      <a:pt x="8046" y="7267"/>
                    </a:lnTo>
                    <a:lnTo>
                      <a:pt x="8824" y="6488"/>
                    </a:lnTo>
                    <a:lnTo>
                      <a:pt x="9603" y="5710"/>
                    </a:lnTo>
                    <a:lnTo>
                      <a:pt x="11160" y="5191"/>
                    </a:lnTo>
                    <a:lnTo>
                      <a:pt x="12717" y="4931"/>
                    </a:lnTo>
                    <a:lnTo>
                      <a:pt x="16091" y="4931"/>
                    </a:lnTo>
                    <a:lnTo>
                      <a:pt x="33999" y="5191"/>
                    </a:lnTo>
                    <a:lnTo>
                      <a:pt x="42305" y="5191"/>
                    </a:lnTo>
                    <a:lnTo>
                      <a:pt x="41267" y="11679"/>
                    </a:lnTo>
                    <a:lnTo>
                      <a:pt x="40747" y="18168"/>
                    </a:lnTo>
                    <a:lnTo>
                      <a:pt x="40747" y="24915"/>
                    </a:lnTo>
                    <a:lnTo>
                      <a:pt x="41007" y="31404"/>
                    </a:lnTo>
                    <a:lnTo>
                      <a:pt x="41267" y="32182"/>
                    </a:lnTo>
                    <a:lnTo>
                      <a:pt x="41786" y="32961"/>
                    </a:lnTo>
                    <a:lnTo>
                      <a:pt x="42305" y="33221"/>
                    </a:lnTo>
                    <a:lnTo>
                      <a:pt x="43083" y="33480"/>
                    </a:lnTo>
                    <a:lnTo>
                      <a:pt x="43862" y="33221"/>
                    </a:lnTo>
                    <a:lnTo>
                      <a:pt x="44641" y="32961"/>
                    </a:lnTo>
                    <a:lnTo>
                      <a:pt x="45160" y="32182"/>
                    </a:lnTo>
                    <a:lnTo>
                      <a:pt x="45419" y="31404"/>
                    </a:lnTo>
                    <a:lnTo>
                      <a:pt x="45938" y="24915"/>
                    </a:lnTo>
                    <a:lnTo>
                      <a:pt x="46198" y="18168"/>
                    </a:lnTo>
                    <a:lnTo>
                      <a:pt x="46198" y="11679"/>
                    </a:lnTo>
                    <a:lnTo>
                      <a:pt x="45679" y="5191"/>
                    </a:lnTo>
                    <a:lnTo>
                      <a:pt x="66182" y="5450"/>
                    </a:lnTo>
                    <a:lnTo>
                      <a:pt x="95510" y="5710"/>
                    </a:lnTo>
                    <a:lnTo>
                      <a:pt x="95250" y="6488"/>
                    </a:lnTo>
                    <a:lnTo>
                      <a:pt x="95769" y="69037"/>
                    </a:lnTo>
                    <a:lnTo>
                      <a:pt x="96029" y="73968"/>
                    </a:lnTo>
                    <a:lnTo>
                      <a:pt x="96029" y="76304"/>
                    </a:lnTo>
                    <a:lnTo>
                      <a:pt x="96548" y="78120"/>
                    </a:lnTo>
                    <a:lnTo>
                      <a:pt x="97586" y="79937"/>
                    </a:lnTo>
                    <a:lnTo>
                      <a:pt x="98884" y="81494"/>
                    </a:lnTo>
                    <a:lnTo>
                      <a:pt x="99662" y="82273"/>
                    </a:lnTo>
                    <a:lnTo>
                      <a:pt x="100700" y="82792"/>
                    </a:lnTo>
                    <a:lnTo>
                      <a:pt x="103296" y="83571"/>
                    </a:lnTo>
                    <a:lnTo>
                      <a:pt x="106410" y="84090"/>
                    </a:lnTo>
                    <a:lnTo>
                      <a:pt x="109525" y="84609"/>
                    </a:lnTo>
                    <a:lnTo>
                      <a:pt x="116532" y="85128"/>
                    </a:lnTo>
                    <a:lnTo>
                      <a:pt x="119906" y="85128"/>
                    </a:lnTo>
                    <a:lnTo>
                      <a:pt x="123280" y="84868"/>
                    </a:lnTo>
                    <a:lnTo>
                      <a:pt x="126654" y="84609"/>
                    </a:lnTo>
                    <a:lnTo>
                      <a:pt x="129769" y="84090"/>
                    </a:lnTo>
                    <a:lnTo>
                      <a:pt x="130288" y="83830"/>
                    </a:lnTo>
                    <a:lnTo>
                      <a:pt x="130547" y="83311"/>
                    </a:lnTo>
                    <a:lnTo>
                      <a:pt x="130807" y="83052"/>
                    </a:lnTo>
                    <a:lnTo>
                      <a:pt x="131066" y="82532"/>
                    </a:lnTo>
                    <a:lnTo>
                      <a:pt x="130807" y="81754"/>
                    </a:lnTo>
                    <a:lnTo>
                      <a:pt x="130547" y="81494"/>
                    </a:lnTo>
                    <a:lnTo>
                      <a:pt x="130288" y="80975"/>
                    </a:lnTo>
                    <a:lnTo>
                      <a:pt x="129769" y="80716"/>
                    </a:lnTo>
                    <a:lnTo>
                      <a:pt x="124059" y="80197"/>
                    </a:lnTo>
                    <a:lnTo>
                      <a:pt x="118608" y="79937"/>
                    </a:lnTo>
                    <a:lnTo>
                      <a:pt x="112899" y="79678"/>
                    </a:lnTo>
                    <a:lnTo>
                      <a:pt x="107189" y="79158"/>
                    </a:lnTo>
                    <a:lnTo>
                      <a:pt x="104853" y="78899"/>
                    </a:lnTo>
                    <a:lnTo>
                      <a:pt x="103815" y="78899"/>
                    </a:lnTo>
                    <a:lnTo>
                      <a:pt x="103036" y="78380"/>
                    </a:lnTo>
                    <a:lnTo>
                      <a:pt x="102258" y="77861"/>
                    </a:lnTo>
                    <a:lnTo>
                      <a:pt x="101739" y="77082"/>
                    </a:lnTo>
                    <a:lnTo>
                      <a:pt x="101220" y="76044"/>
                    </a:lnTo>
                    <a:lnTo>
                      <a:pt x="100700" y="74487"/>
                    </a:lnTo>
                    <a:lnTo>
                      <a:pt x="100441" y="73189"/>
                    </a:lnTo>
                    <a:lnTo>
                      <a:pt x="100441" y="71891"/>
                    </a:lnTo>
                    <a:lnTo>
                      <a:pt x="100700" y="69037"/>
                    </a:lnTo>
                    <a:lnTo>
                      <a:pt x="100441" y="56319"/>
                    </a:lnTo>
                    <a:lnTo>
                      <a:pt x="100181" y="6488"/>
                    </a:lnTo>
                    <a:lnTo>
                      <a:pt x="99922" y="5710"/>
                    </a:lnTo>
                    <a:lnTo>
                      <a:pt x="131845" y="5969"/>
                    </a:lnTo>
                    <a:lnTo>
                      <a:pt x="165325" y="6488"/>
                    </a:lnTo>
                    <a:lnTo>
                      <a:pt x="185829" y="6488"/>
                    </a:lnTo>
                    <a:lnTo>
                      <a:pt x="190500" y="6229"/>
                    </a:lnTo>
                    <a:lnTo>
                      <a:pt x="193096" y="6488"/>
                    </a:lnTo>
                    <a:lnTo>
                      <a:pt x="195172" y="6748"/>
                    </a:lnTo>
                    <a:lnTo>
                      <a:pt x="196989" y="7527"/>
                    </a:lnTo>
                    <a:lnTo>
                      <a:pt x="197767" y="8046"/>
                    </a:lnTo>
                    <a:lnTo>
                      <a:pt x="198286" y="8565"/>
                    </a:lnTo>
                    <a:lnTo>
                      <a:pt x="199065" y="9603"/>
                    </a:lnTo>
                    <a:lnTo>
                      <a:pt x="199324" y="10901"/>
                    </a:lnTo>
                    <a:lnTo>
                      <a:pt x="199584" y="12458"/>
                    </a:lnTo>
                    <a:lnTo>
                      <a:pt x="199584" y="13755"/>
                    </a:lnTo>
                    <a:lnTo>
                      <a:pt x="199584" y="16870"/>
                    </a:lnTo>
                    <a:lnTo>
                      <a:pt x="199584" y="19465"/>
                    </a:lnTo>
                    <a:lnTo>
                      <a:pt x="199324" y="28809"/>
                    </a:lnTo>
                    <a:lnTo>
                      <a:pt x="199065" y="47755"/>
                    </a:lnTo>
                    <a:lnTo>
                      <a:pt x="198805" y="66441"/>
                    </a:lnTo>
                    <a:lnTo>
                      <a:pt x="198805" y="85128"/>
                    </a:lnTo>
                    <a:lnTo>
                      <a:pt x="199065" y="86166"/>
                    </a:lnTo>
                    <a:lnTo>
                      <a:pt x="199584" y="86945"/>
                    </a:lnTo>
                    <a:lnTo>
                      <a:pt x="200103" y="87204"/>
                    </a:lnTo>
                    <a:lnTo>
                      <a:pt x="200882" y="87464"/>
                    </a:lnTo>
                    <a:lnTo>
                      <a:pt x="201660" y="87204"/>
                    </a:lnTo>
                    <a:lnTo>
                      <a:pt x="202439" y="86945"/>
                    </a:lnTo>
                    <a:lnTo>
                      <a:pt x="202958" y="86166"/>
                    </a:lnTo>
                    <a:lnTo>
                      <a:pt x="203217" y="85128"/>
                    </a:lnTo>
                    <a:lnTo>
                      <a:pt x="203477" y="75265"/>
                    </a:lnTo>
                    <a:lnTo>
                      <a:pt x="203737" y="65403"/>
                    </a:lnTo>
                    <a:lnTo>
                      <a:pt x="203996" y="45678"/>
                    </a:lnTo>
                    <a:lnTo>
                      <a:pt x="204256" y="26732"/>
                    </a:lnTo>
                    <a:lnTo>
                      <a:pt x="204515" y="22320"/>
                    </a:lnTo>
                    <a:lnTo>
                      <a:pt x="204775" y="17648"/>
                    </a:lnTo>
                    <a:lnTo>
                      <a:pt x="204515" y="13236"/>
                    </a:lnTo>
                    <a:lnTo>
                      <a:pt x="204256" y="10901"/>
                    </a:lnTo>
                    <a:lnTo>
                      <a:pt x="203737" y="8824"/>
                    </a:lnTo>
                    <a:lnTo>
                      <a:pt x="203217" y="7267"/>
                    </a:lnTo>
                    <a:lnTo>
                      <a:pt x="202179" y="5969"/>
                    </a:lnTo>
                    <a:lnTo>
                      <a:pt x="201141" y="4672"/>
                    </a:lnTo>
                    <a:lnTo>
                      <a:pt x="199844" y="3893"/>
                    </a:lnTo>
                    <a:lnTo>
                      <a:pt x="198546" y="3114"/>
                    </a:lnTo>
                    <a:lnTo>
                      <a:pt x="196989" y="2595"/>
                    </a:lnTo>
                    <a:lnTo>
                      <a:pt x="193615" y="1817"/>
                    </a:lnTo>
                    <a:lnTo>
                      <a:pt x="189981" y="1557"/>
                    </a:lnTo>
                    <a:lnTo>
                      <a:pt x="186348" y="1557"/>
                    </a:lnTo>
                    <a:lnTo>
                      <a:pt x="179859" y="1817"/>
                    </a:lnTo>
                    <a:lnTo>
                      <a:pt x="140150" y="1298"/>
                    </a:lnTo>
                    <a:lnTo>
                      <a:pt x="62029" y="519"/>
                    </a:lnTo>
                    <a:lnTo>
                      <a:pt x="23358" y="260"/>
                    </a:lnTo>
                    <a:lnTo>
                      <a:pt x="1764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2333" name="Google Shape;2333;p44"/>
          <p:cNvGrpSpPr/>
          <p:nvPr/>
        </p:nvGrpSpPr>
        <p:grpSpPr>
          <a:xfrm rot="7041649">
            <a:off x="4524109" y="1947300"/>
            <a:ext cx="452537" cy="617217"/>
            <a:chOff x="3994975" y="2593250"/>
            <a:chExt cx="79850" cy="108900"/>
          </a:xfrm>
        </p:grpSpPr>
        <p:sp>
          <p:nvSpPr>
            <p:cNvPr id="2334" name="Google Shape;2334;p44"/>
            <p:cNvSpPr/>
            <p:nvPr/>
          </p:nvSpPr>
          <p:spPr>
            <a:xfrm>
              <a:off x="3994975" y="2593250"/>
              <a:ext cx="79850" cy="108900"/>
            </a:xfrm>
            <a:custGeom>
              <a:avLst/>
              <a:gdLst/>
              <a:ahLst/>
              <a:cxnLst/>
              <a:rect l="l" t="t" r="r" b="b"/>
              <a:pathLst>
                <a:path w="3194" h="4356" extrusionOk="0">
                  <a:moveTo>
                    <a:pt x="92" y="0"/>
                  </a:moveTo>
                  <a:lnTo>
                    <a:pt x="46" y="23"/>
                  </a:lnTo>
                  <a:lnTo>
                    <a:pt x="23" y="69"/>
                  </a:lnTo>
                  <a:lnTo>
                    <a:pt x="1" y="137"/>
                  </a:lnTo>
                  <a:lnTo>
                    <a:pt x="23" y="183"/>
                  </a:lnTo>
                  <a:lnTo>
                    <a:pt x="274" y="798"/>
                  </a:lnTo>
                  <a:lnTo>
                    <a:pt x="548" y="1368"/>
                  </a:lnTo>
                  <a:lnTo>
                    <a:pt x="913" y="2030"/>
                  </a:lnTo>
                  <a:lnTo>
                    <a:pt x="1118" y="2372"/>
                  </a:lnTo>
                  <a:lnTo>
                    <a:pt x="1346" y="2737"/>
                  </a:lnTo>
                  <a:lnTo>
                    <a:pt x="1574" y="3056"/>
                  </a:lnTo>
                  <a:lnTo>
                    <a:pt x="1825" y="3398"/>
                  </a:lnTo>
                  <a:lnTo>
                    <a:pt x="2099" y="3672"/>
                  </a:lnTo>
                  <a:lnTo>
                    <a:pt x="2395" y="3945"/>
                  </a:lnTo>
                  <a:lnTo>
                    <a:pt x="2669" y="4173"/>
                  </a:lnTo>
                  <a:lnTo>
                    <a:pt x="2988" y="4333"/>
                  </a:lnTo>
                  <a:lnTo>
                    <a:pt x="3034" y="4356"/>
                  </a:lnTo>
                  <a:lnTo>
                    <a:pt x="3125" y="4333"/>
                  </a:lnTo>
                  <a:lnTo>
                    <a:pt x="3170" y="4265"/>
                  </a:lnTo>
                  <a:lnTo>
                    <a:pt x="3193" y="4196"/>
                  </a:lnTo>
                  <a:lnTo>
                    <a:pt x="3170" y="4151"/>
                  </a:lnTo>
                  <a:lnTo>
                    <a:pt x="3148" y="4105"/>
                  </a:lnTo>
                  <a:lnTo>
                    <a:pt x="3102" y="4059"/>
                  </a:lnTo>
                  <a:lnTo>
                    <a:pt x="2828" y="3900"/>
                  </a:lnTo>
                  <a:lnTo>
                    <a:pt x="2555" y="3694"/>
                  </a:lnTo>
                  <a:lnTo>
                    <a:pt x="2281" y="3444"/>
                  </a:lnTo>
                  <a:lnTo>
                    <a:pt x="2030" y="3147"/>
                  </a:lnTo>
                  <a:lnTo>
                    <a:pt x="1779" y="2828"/>
                  </a:lnTo>
                  <a:lnTo>
                    <a:pt x="1551" y="2509"/>
                  </a:lnTo>
                  <a:lnTo>
                    <a:pt x="1323" y="2167"/>
                  </a:lnTo>
                  <a:lnTo>
                    <a:pt x="1118" y="1825"/>
                  </a:lnTo>
                  <a:lnTo>
                    <a:pt x="776" y="1163"/>
                  </a:lnTo>
                  <a:lnTo>
                    <a:pt x="525" y="616"/>
                  </a:lnTo>
                  <a:lnTo>
                    <a:pt x="297" y="91"/>
                  </a:lnTo>
                  <a:lnTo>
                    <a:pt x="251" y="46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37427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35" name="Google Shape;2335;p44"/>
            <p:cNvSpPr/>
            <p:nvPr/>
          </p:nvSpPr>
          <p:spPr>
            <a:xfrm>
              <a:off x="4010950" y="2637700"/>
              <a:ext cx="63875" cy="64450"/>
            </a:xfrm>
            <a:custGeom>
              <a:avLst/>
              <a:gdLst/>
              <a:ahLst/>
              <a:cxnLst/>
              <a:rect l="l" t="t" r="r" b="b"/>
              <a:pathLst>
                <a:path w="2555" h="2578" extrusionOk="0">
                  <a:moveTo>
                    <a:pt x="2395" y="1"/>
                  </a:moveTo>
                  <a:lnTo>
                    <a:pt x="2349" y="24"/>
                  </a:lnTo>
                  <a:lnTo>
                    <a:pt x="2303" y="47"/>
                  </a:lnTo>
                  <a:lnTo>
                    <a:pt x="2258" y="92"/>
                  </a:lnTo>
                  <a:lnTo>
                    <a:pt x="2258" y="161"/>
                  </a:lnTo>
                  <a:lnTo>
                    <a:pt x="2258" y="2281"/>
                  </a:lnTo>
                  <a:lnTo>
                    <a:pt x="68" y="2281"/>
                  </a:lnTo>
                  <a:lnTo>
                    <a:pt x="23" y="2327"/>
                  </a:lnTo>
                  <a:lnTo>
                    <a:pt x="0" y="2373"/>
                  </a:lnTo>
                  <a:lnTo>
                    <a:pt x="0" y="2418"/>
                  </a:lnTo>
                  <a:lnTo>
                    <a:pt x="0" y="2487"/>
                  </a:lnTo>
                  <a:lnTo>
                    <a:pt x="23" y="2532"/>
                  </a:lnTo>
                  <a:lnTo>
                    <a:pt x="68" y="2555"/>
                  </a:lnTo>
                  <a:lnTo>
                    <a:pt x="137" y="2578"/>
                  </a:lnTo>
                  <a:lnTo>
                    <a:pt x="2395" y="2578"/>
                  </a:lnTo>
                  <a:lnTo>
                    <a:pt x="2463" y="2555"/>
                  </a:lnTo>
                  <a:lnTo>
                    <a:pt x="2509" y="2532"/>
                  </a:lnTo>
                  <a:lnTo>
                    <a:pt x="2531" y="2487"/>
                  </a:lnTo>
                  <a:lnTo>
                    <a:pt x="2554" y="2418"/>
                  </a:lnTo>
                  <a:lnTo>
                    <a:pt x="2554" y="161"/>
                  </a:lnTo>
                  <a:lnTo>
                    <a:pt x="2531" y="92"/>
                  </a:lnTo>
                  <a:lnTo>
                    <a:pt x="2509" y="47"/>
                  </a:lnTo>
                  <a:lnTo>
                    <a:pt x="2463" y="24"/>
                  </a:lnTo>
                  <a:lnTo>
                    <a:pt x="2395" y="1"/>
                  </a:lnTo>
                  <a:close/>
                </a:path>
              </a:pathLst>
            </a:custGeom>
            <a:solidFill>
              <a:srgbClr val="37427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336" name="Google Shape;2336;p44"/>
          <p:cNvGrpSpPr/>
          <p:nvPr/>
        </p:nvGrpSpPr>
        <p:grpSpPr>
          <a:xfrm rot="-8451473" flipH="1">
            <a:off x="6976241" y="3988322"/>
            <a:ext cx="452535" cy="617213"/>
            <a:chOff x="3994975" y="2593250"/>
            <a:chExt cx="79850" cy="108900"/>
          </a:xfrm>
        </p:grpSpPr>
        <p:sp>
          <p:nvSpPr>
            <p:cNvPr id="2337" name="Google Shape;2337;p44"/>
            <p:cNvSpPr/>
            <p:nvPr/>
          </p:nvSpPr>
          <p:spPr>
            <a:xfrm>
              <a:off x="3994975" y="2593250"/>
              <a:ext cx="79850" cy="108900"/>
            </a:xfrm>
            <a:custGeom>
              <a:avLst/>
              <a:gdLst/>
              <a:ahLst/>
              <a:cxnLst/>
              <a:rect l="l" t="t" r="r" b="b"/>
              <a:pathLst>
                <a:path w="3194" h="4356" extrusionOk="0">
                  <a:moveTo>
                    <a:pt x="92" y="0"/>
                  </a:moveTo>
                  <a:lnTo>
                    <a:pt x="46" y="23"/>
                  </a:lnTo>
                  <a:lnTo>
                    <a:pt x="23" y="69"/>
                  </a:lnTo>
                  <a:lnTo>
                    <a:pt x="1" y="137"/>
                  </a:lnTo>
                  <a:lnTo>
                    <a:pt x="23" y="183"/>
                  </a:lnTo>
                  <a:lnTo>
                    <a:pt x="274" y="798"/>
                  </a:lnTo>
                  <a:lnTo>
                    <a:pt x="548" y="1368"/>
                  </a:lnTo>
                  <a:lnTo>
                    <a:pt x="913" y="2030"/>
                  </a:lnTo>
                  <a:lnTo>
                    <a:pt x="1118" y="2372"/>
                  </a:lnTo>
                  <a:lnTo>
                    <a:pt x="1346" y="2737"/>
                  </a:lnTo>
                  <a:lnTo>
                    <a:pt x="1574" y="3056"/>
                  </a:lnTo>
                  <a:lnTo>
                    <a:pt x="1825" y="3398"/>
                  </a:lnTo>
                  <a:lnTo>
                    <a:pt x="2099" y="3672"/>
                  </a:lnTo>
                  <a:lnTo>
                    <a:pt x="2395" y="3945"/>
                  </a:lnTo>
                  <a:lnTo>
                    <a:pt x="2669" y="4173"/>
                  </a:lnTo>
                  <a:lnTo>
                    <a:pt x="2988" y="4333"/>
                  </a:lnTo>
                  <a:lnTo>
                    <a:pt x="3034" y="4356"/>
                  </a:lnTo>
                  <a:lnTo>
                    <a:pt x="3125" y="4333"/>
                  </a:lnTo>
                  <a:lnTo>
                    <a:pt x="3170" y="4265"/>
                  </a:lnTo>
                  <a:lnTo>
                    <a:pt x="3193" y="4196"/>
                  </a:lnTo>
                  <a:lnTo>
                    <a:pt x="3170" y="4151"/>
                  </a:lnTo>
                  <a:lnTo>
                    <a:pt x="3148" y="4105"/>
                  </a:lnTo>
                  <a:lnTo>
                    <a:pt x="3102" y="4059"/>
                  </a:lnTo>
                  <a:lnTo>
                    <a:pt x="2828" y="3900"/>
                  </a:lnTo>
                  <a:lnTo>
                    <a:pt x="2555" y="3694"/>
                  </a:lnTo>
                  <a:lnTo>
                    <a:pt x="2281" y="3444"/>
                  </a:lnTo>
                  <a:lnTo>
                    <a:pt x="2030" y="3147"/>
                  </a:lnTo>
                  <a:lnTo>
                    <a:pt x="1779" y="2828"/>
                  </a:lnTo>
                  <a:lnTo>
                    <a:pt x="1551" y="2509"/>
                  </a:lnTo>
                  <a:lnTo>
                    <a:pt x="1323" y="2167"/>
                  </a:lnTo>
                  <a:lnTo>
                    <a:pt x="1118" y="1825"/>
                  </a:lnTo>
                  <a:lnTo>
                    <a:pt x="776" y="1163"/>
                  </a:lnTo>
                  <a:lnTo>
                    <a:pt x="525" y="616"/>
                  </a:lnTo>
                  <a:lnTo>
                    <a:pt x="297" y="91"/>
                  </a:lnTo>
                  <a:lnTo>
                    <a:pt x="251" y="46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37427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38" name="Google Shape;2338;p44"/>
            <p:cNvSpPr/>
            <p:nvPr/>
          </p:nvSpPr>
          <p:spPr>
            <a:xfrm>
              <a:off x="4010950" y="2637700"/>
              <a:ext cx="63875" cy="64450"/>
            </a:xfrm>
            <a:custGeom>
              <a:avLst/>
              <a:gdLst/>
              <a:ahLst/>
              <a:cxnLst/>
              <a:rect l="l" t="t" r="r" b="b"/>
              <a:pathLst>
                <a:path w="2555" h="2578" extrusionOk="0">
                  <a:moveTo>
                    <a:pt x="2395" y="1"/>
                  </a:moveTo>
                  <a:lnTo>
                    <a:pt x="2349" y="24"/>
                  </a:lnTo>
                  <a:lnTo>
                    <a:pt x="2303" y="47"/>
                  </a:lnTo>
                  <a:lnTo>
                    <a:pt x="2258" y="92"/>
                  </a:lnTo>
                  <a:lnTo>
                    <a:pt x="2258" y="161"/>
                  </a:lnTo>
                  <a:lnTo>
                    <a:pt x="2258" y="2281"/>
                  </a:lnTo>
                  <a:lnTo>
                    <a:pt x="68" y="2281"/>
                  </a:lnTo>
                  <a:lnTo>
                    <a:pt x="23" y="2327"/>
                  </a:lnTo>
                  <a:lnTo>
                    <a:pt x="0" y="2373"/>
                  </a:lnTo>
                  <a:lnTo>
                    <a:pt x="0" y="2418"/>
                  </a:lnTo>
                  <a:lnTo>
                    <a:pt x="0" y="2487"/>
                  </a:lnTo>
                  <a:lnTo>
                    <a:pt x="23" y="2532"/>
                  </a:lnTo>
                  <a:lnTo>
                    <a:pt x="68" y="2555"/>
                  </a:lnTo>
                  <a:lnTo>
                    <a:pt x="137" y="2578"/>
                  </a:lnTo>
                  <a:lnTo>
                    <a:pt x="2395" y="2578"/>
                  </a:lnTo>
                  <a:lnTo>
                    <a:pt x="2463" y="2555"/>
                  </a:lnTo>
                  <a:lnTo>
                    <a:pt x="2509" y="2532"/>
                  </a:lnTo>
                  <a:lnTo>
                    <a:pt x="2531" y="2487"/>
                  </a:lnTo>
                  <a:lnTo>
                    <a:pt x="2554" y="2418"/>
                  </a:lnTo>
                  <a:lnTo>
                    <a:pt x="2554" y="161"/>
                  </a:lnTo>
                  <a:lnTo>
                    <a:pt x="2531" y="92"/>
                  </a:lnTo>
                  <a:lnTo>
                    <a:pt x="2509" y="47"/>
                  </a:lnTo>
                  <a:lnTo>
                    <a:pt x="2463" y="24"/>
                  </a:lnTo>
                  <a:lnTo>
                    <a:pt x="2395" y="1"/>
                  </a:lnTo>
                  <a:close/>
                </a:path>
              </a:pathLst>
            </a:custGeom>
            <a:solidFill>
              <a:srgbClr val="37427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7" name="Google Shape;1837;p33"/>
          <p:cNvSpPr txBox="1">
            <a:spLocks noGrp="1"/>
          </p:cNvSpPr>
          <p:nvPr>
            <p:ph type="subTitle" idx="1"/>
          </p:nvPr>
        </p:nvSpPr>
        <p:spPr>
          <a:xfrm rot="21404835">
            <a:off x="3731999" y="2174487"/>
            <a:ext cx="4728000" cy="29320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indent="0"/>
            <a:r>
              <a:rPr lang="en-US" sz="6000" b="1" dirty="0"/>
              <a:t>Thank you for being superb!</a:t>
            </a:r>
            <a:endParaRPr sz="6000" b="1" dirty="0"/>
          </a:p>
        </p:txBody>
      </p:sp>
    </p:spTree>
    <p:extLst>
      <p:ext uri="{BB962C8B-B14F-4D97-AF65-F5344CB8AC3E}">
        <p14:creationId xmlns:p14="http://schemas.microsoft.com/office/powerpoint/2010/main" val="2403274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7" name="Google Shape;1837;p33"/>
          <p:cNvSpPr txBox="1">
            <a:spLocks noGrp="1"/>
          </p:cNvSpPr>
          <p:nvPr>
            <p:ph type="subTitle" idx="1"/>
          </p:nvPr>
        </p:nvSpPr>
        <p:spPr>
          <a:xfrm rot="21404835">
            <a:off x="3732000" y="1689578"/>
            <a:ext cx="4728000" cy="29320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indent="0"/>
            <a:r>
              <a:rPr lang="en-US" sz="6000" b="1" dirty="0"/>
              <a:t>Modals in</a:t>
            </a:r>
          </a:p>
          <a:p>
            <a:pPr marL="0" indent="0"/>
            <a:r>
              <a:rPr lang="en-US" sz="6000" b="1" dirty="0"/>
              <a:t> the Past</a:t>
            </a:r>
            <a:endParaRPr sz="6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" name="Google Shape;1812;p32"/>
          <p:cNvSpPr txBox="1">
            <a:spLocks noGrp="1"/>
          </p:cNvSpPr>
          <p:nvPr>
            <p:ph type="ctrTitle"/>
          </p:nvPr>
        </p:nvSpPr>
        <p:spPr>
          <a:xfrm>
            <a:off x="6299133" y="1121181"/>
            <a:ext cx="4948507" cy="1649727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-US" sz="4000" dirty="0"/>
              <a:t>Let’s Brain storm! </a:t>
            </a:r>
            <a:endParaRPr sz="4000" dirty="0"/>
          </a:p>
        </p:txBody>
      </p:sp>
      <p:sp>
        <p:nvSpPr>
          <p:cNvPr id="1813" name="Google Shape;1813;p32"/>
          <p:cNvSpPr txBox="1">
            <a:spLocks noGrp="1"/>
          </p:cNvSpPr>
          <p:nvPr>
            <p:ph type="subTitle" idx="1"/>
          </p:nvPr>
        </p:nvSpPr>
        <p:spPr>
          <a:xfrm>
            <a:off x="6209294" y="2559552"/>
            <a:ext cx="4162000" cy="2709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 algn="ctr"/>
            <a:r>
              <a:rPr lang="en-US" sz="2800" b="1" dirty="0">
                <a:solidFill>
                  <a:schemeClr val="accent5"/>
                </a:solidFill>
              </a:rPr>
              <a:t>Write down as many as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modal verbs </a:t>
            </a:r>
            <a:r>
              <a:rPr lang="en-US" sz="2800" b="1" dirty="0">
                <a:solidFill>
                  <a:schemeClr val="accent5"/>
                </a:solidFill>
              </a:rPr>
              <a:t>you know. </a:t>
            </a:r>
            <a:endParaRPr sz="2800" b="1" dirty="0">
              <a:solidFill>
                <a:schemeClr val="accent5"/>
              </a:solidFill>
            </a:endParaRPr>
          </a:p>
        </p:txBody>
      </p:sp>
      <p:grpSp>
        <p:nvGrpSpPr>
          <p:cNvPr id="1814" name="Google Shape;1814;p32"/>
          <p:cNvGrpSpPr/>
          <p:nvPr/>
        </p:nvGrpSpPr>
        <p:grpSpPr>
          <a:xfrm>
            <a:off x="3899129" y="1285667"/>
            <a:ext cx="6191104" cy="3321624"/>
            <a:chOff x="2924347" y="964250"/>
            <a:chExt cx="4643328" cy="2491218"/>
          </a:xfrm>
        </p:grpSpPr>
        <p:sp>
          <p:nvSpPr>
            <p:cNvPr id="1815" name="Google Shape;1815;p32"/>
            <p:cNvSpPr/>
            <p:nvPr/>
          </p:nvSpPr>
          <p:spPr>
            <a:xfrm>
              <a:off x="2924347" y="2327399"/>
              <a:ext cx="1161174" cy="945631"/>
            </a:xfrm>
            <a:custGeom>
              <a:avLst/>
              <a:gdLst/>
              <a:ahLst/>
              <a:cxnLst/>
              <a:rect l="l" t="t" r="r" b="b"/>
              <a:pathLst>
                <a:path w="15235" h="12407" extrusionOk="0">
                  <a:moveTo>
                    <a:pt x="15188" y="1"/>
                  </a:moveTo>
                  <a:lnTo>
                    <a:pt x="12817" y="1027"/>
                  </a:lnTo>
                  <a:lnTo>
                    <a:pt x="753" y="10696"/>
                  </a:lnTo>
                  <a:lnTo>
                    <a:pt x="548" y="10878"/>
                  </a:lnTo>
                  <a:lnTo>
                    <a:pt x="115" y="11220"/>
                  </a:lnTo>
                  <a:lnTo>
                    <a:pt x="46" y="11312"/>
                  </a:lnTo>
                  <a:lnTo>
                    <a:pt x="1" y="11448"/>
                  </a:lnTo>
                  <a:lnTo>
                    <a:pt x="23" y="11562"/>
                  </a:lnTo>
                  <a:lnTo>
                    <a:pt x="69" y="11676"/>
                  </a:lnTo>
                  <a:lnTo>
                    <a:pt x="571" y="12292"/>
                  </a:lnTo>
                  <a:lnTo>
                    <a:pt x="616" y="12338"/>
                  </a:lnTo>
                  <a:lnTo>
                    <a:pt x="685" y="12383"/>
                  </a:lnTo>
                  <a:lnTo>
                    <a:pt x="753" y="12406"/>
                  </a:lnTo>
                  <a:lnTo>
                    <a:pt x="822" y="12406"/>
                  </a:lnTo>
                  <a:lnTo>
                    <a:pt x="913" y="12383"/>
                  </a:lnTo>
                  <a:lnTo>
                    <a:pt x="1004" y="12338"/>
                  </a:lnTo>
                  <a:lnTo>
                    <a:pt x="1437" y="11996"/>
                  </a:lnTo>
                  <a:lnTo>
                    <a:pt x="1665" y="11813"/>
                  </a:lnTo>
                  <a:lnTo>
                    <a:pt x="13706" y="2144"/>
                  </a:lnTo>
                  <a:lnTo>
                    <a:pt x="15234" y="46"/>
                  </a:lnTo>
                  <a:lnTo>
                    <a:pt x="15188" y="1"/>
                  </a:lnTo>
                  <a:close/>
                </a:path>
              </a:pathLst>
            </a:custGeom>
            <a:solidFill>
              <a:srgbClr val="000000">
                <a:alpha val="318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16" name="Google Shape;1816;p32"/>
            <p:cNvSpPr/>
            <p:nvPr/>
          </p:nvSpPr>
          <p:spPr>
            <a:xfrm>
              <a:off x="2924347" y="2327399"/>
              <a:ext cx="1161174" cy="945631"/>
            </a:xfrm>
            <a:custGeom>
              <a:avLst/>
              <a:gdLst/>
              <a:ahLst/>
              <a:cxnLst/>
              <a:rect l="l" t="t" r="r" b="b"/>
              <a:pathLst>
                <a:path w="15235" h="12407" fill="none" extrusionOk="0">
                  <a:moveTo>
                    <a:pt x="15188" y="1"/>
                  </a:moveTo>
                  <a:lnTo>
                    <a:pt x="12817" y="1027"/>
                  </a:lnTo>
                  <a:lnTo>
                    <a:pt x="753" y="10696"/>
                  </a:lnTo>
                  <a:lnTo>
                    <a:pt x="548" y="10878"/>
                  </a:lnTo>
                  <a:lnTo>
                    <a:pt x="115" y="11220"/>
                  </a:lnTo>
                  <a:lnTo>
                    <a:pt x="115" y="11220"/>
                  </a:lnTo>
                  <a:lnTo>
                    <a:pt x="46" y="11312"/>
                  </a:lnTo>
                  <a:lnTo>
                    <a:pt x="1" y="11448"/>
                  </a:lnTo>
                  <a:lnTo>
                    <a:pt x="23" y="11562"/>
                  </a:lnTo>
                  <a:lnTo>
                    <a:pt x="69" y="11676"/>
                  </a:lnTo>
                  <a:lnTo>
                    <a:pt x="571" y="12292"/>
                  </a:lnTo>
                  <a:lnTo>
                    <a:pt x="571" y="12292"/>
                  </a:lnTo>
                  <a:lnTo>
                    <a:pt x="616" y="12338"/>
                  </a:lnTo>
                  <a:lnTo>
                    <a:pt x="685" y="12383"/>
                  </a:lnTo>
                  <a:lnTo>
                    <a:pt x="753" y="12406"/>
                  </a:lnTo>
                  <a:lnTo>
                    <a:pt x="822" y="12406"/>
                  </a:lnTo>
                  <a:lnTo>
                    <a:pt x="822" y="12406"/>
                  </a:lnTo>
                  <a:lnTo>
                    <a:pt x="913" y="12383"/>
                  </a:lnTo>
                  <a:lnTo>
                    <a:pt x="1004" y="12338"/>
                  </a:lnTo>
                  <a:lnTo>
                    <a:pt x="1437" y="11996"/>
                  </a:lnTo>
                  <a:lnTo>
                    <a:pt x="1665" y="11813"/>
                  </a:lnTo>
                  <a:lnTo>
                    <a:pt x="13706" y="2144"/>
                  </a:lnTo>
                  <a:lnTo>
                    <a:pt x="15234" y="46"/>
                  </a:lnTo>
                  <a:lnTo>
                    <a:pt x="15234" y="46"/>
                  </a:lnTo>
                  <a:lnTo>
                    <a:pt x="15188" y="1"/>
                  </a:lnTo>
                  <a:lnTo>
                    <a:pt x="15188" y="1"/>
                  </a:lnTo>
                  <a:lnTo>
                    <a:pt x="15188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17" name="Google Shape;1817;p32"/>
            <p:cNvSpPr/>
            <p:nvPr/>
          </p:nvSpPr>
          <p:spPr>
            <a:xfrm>
              <a:off x="4081906" y="2323893"/>
              <a:ext cx="7012" cy="7088"/>
            </a:xfrm>
            <a:custGeom>
              <a:avLst/>
              <a:gdLst/>
              <a:ahLst/>
              <a:cxnLst/>
              <a:rect l="l" t="t" r="r" b="b"/>
              <a:pathLst>
                <a:path w="92" h="93" extrusionOk="0">
                  <a:moveTo>
                    <a:pt x="92" y="1"/>
                  </a:moveTo>
                  <a:lnTo>
                    <a:pt x="0" y="47"/>
                  </a:lnTo>
                  <a:lnTo>
                    <a:pt x="46" y="92"/>
                  </a:lnTo>
                  <a:lnTo>
                    <a:pt x="92" y="1"/>
                  </a:lnTo>
                  <a:close/>
                </a:path>
              </a:pathLst>
            </a:custGeom>
            <a:solidFill>
              <a:srgbClr val="56A45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18" name="Google Shape;1818;p32"/>
            <p:cNvSpPr/>
            <p:nvPr/>
          </p:nvSpPr>
          <p:spPr>
            <a:xfrm>
              <a:off x="4081906" y="2323893"/>
              <a:ext cx="7012" cy="7088"/>
            </a:xfrm>
            <a:custGeom>
              <a:avLst/>
              <a:gdLst/>
              <a:ahLst/>
              <a:cxnLst/>
              <a:rect l="l" t="t" r="r" b="b"/>
              <a:pathLst>
                <a:path w="92" h="93" fill="none" extrusionOk="0">
                  <a:moveTo>
                    <a:pt x="92" y="1"/>
                  </a:moveTo>
                  <a:lnTo>
                    <a:pt x="0" y="47"/>
                  </a:lnTo>
                  <a:lnTo>
                    <a:pt x="0" y="47"/>
                  </a:lnTo>
                  <a:lnTo>
                    <a:pt x="0" y="47"/>
                  </a:lnTo>
                  <a:lnTo>
                    <a:pt x="0" y="47"/>
                  </a:lnTo>
                  <a:lnTo>
                    <a:pt x="46" y="92"/>
                  </a:lnTo>
                  <a:lnTo>
                    <a:pt x="92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19" name="Google Shape;1819;p32"/>
            <p:cNvSpPr/>
            <p:nvPr/>
          </p:nvSpPr>
          <p:spPr>
            <a:xfrm>
              <a:off x="3127690" y="3323307"/>
              <a:ext cx="95729" cy="88717"/>
            </a:xfrm>
            <a:custGeom>
              <a:avLst/>
              <a:gdLst/>
              <a:ahLst/>
              <a:cxnLst/>
              <a:rect l="l" t="t" r="r" b="b"/>
              <a:pathLst>
                <a:path w="1256" h="1164" extrusionOk="0">
                  <a:moveTo>
                    <a:pt x="183" y="0"/>
                  </a:moveTo>
                  <a:lnTo>
                    <a:pt x="1" y="229"/>
                  </a:lnTo>
                  <a:lnTo>
                    <a:pt x="1073" y="1164"/>
                  </a:lnTo>
                  <a:lnTo>
                    <a:pt x="1255" y="935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20" name="Google Shape;1820;p32"/>
            <p:cNvSpPr/>
            <p:nvPr/>
          </p:nvSpPr>
          <p:spPr>
            <a:xfrm>
              <a:off x="3094688" y="3340684"/>
              <a:ext cx="114784" cy="109601"/>
            </a:xfrm>
            <a:custGeom>
              <a:avLst/>
              <a:gdLst/>
              <a:ahLst/>
              <a:cxnLst/>
              <a:rect l="l" t="t" r="r" b="b"/>
              <a:pathLst>
                <a:path w="1506" h="1438" extrusionOk="0">
                  <a:moveTo>
                    <a:pt x="434" y="1"/>
                  </a:moveTo>
                  <a:lnTo>
                    <a:pt x="92" y="411"/>
                  </a:lnTo>
                  <a:lnTo>
                    <a:pt x="23" y="502"/>
                  </a:lnTo>
                  <a:lnTo>
                    <a:pt x="1" y="639"/>
                  </a:lnTo>
                  <a:lnTo>
                    <a:pt x="46" y="753"/>
                  </a:lnTo>
                  <a:lnTo>
                    <a:pt x="115" y="844"/>
                  </a:lnTo>
                  <a:lnTo>
                    <a:pt x="707" y="1369"/>
                  </a:lnTo>
                  <a:lnTo>
                    <a:pt x="821" y="1437"/>
                  </a:lnTo>
                  <a:lnTo>
                    <a:pt x="935" y="1437"/>
                  </a:lnTo>
                  <a:lnTo>
                    <a:pt x="1050" y="1414"/>
                  </a:lnTo>
                  <a:lnTo>
                    <a:pt x="1164" y="1346"/>
                  </a:lnTo>
                  <a:lnTo>
                    <a:pt x="1506" y="936"/>
                  </a:lnTo>
                  <a:lnTo>
                    <a:pt x="434" y="1"/>
                  </a:lnTo>
                  <a:close/>
                </a:path>
              </a:pathLst>
            </a:custGeom>
            <a:solidFill>
              <a:srgbClr val="EB57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21" name="Google Shape;1821;p32"/>
            <p:cNvSpPr/>
            <p:nvPr/>
          </p:nvSpPr>
          <p:spPr>
            <a:xfrm>
              <a:off x="3916747" y="2323893"/>
              <a:ext cx="172175" cy="186123"/>
            </a:xfrm>
            <a:custGeom>
              <a:avLst/>
              <a:gdLst/>
              <a:ahLst/>
              <a:cxnLst/>
              <a:rect l="l" t="t" r="r" b="b"/>
              <a:pathLst>
                <a:path w="2259" h="2442" extrusionOk="0">
                  <a:moveTo>
                    <a:pt x="2259" y="1"/>
                  </a:moveTo>
                  <a:lnTo>
                    <a:pt x="1" y="1506"/>
                  </a:lnTo>
                  <a:lnTo>
                    <a:pt x="1073" y="2441"/>
                  </a:lnTo>
                  <a:lnTo>
                    <a:pt x="2259" y="1"/>
                  </a:lnTo>
                  <a:close/>
                </a:path>
              </a:pathLst>
            </a:custGeom>
            <a:solidFill>
              <a:srgbClr val="F2CD9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22" name="Google Shape;1822;p32"/>
            <p:cNvSpPr/>
            <p:nvPr/>
          </p:nvSpPr>
          <p:spPr>
            <a:xfrm>
              <a:off x="3141637" y="2438674"/>
              <a:ext cx="856913" cy="955996"/>
            </a:xfrm>
            <a:custGeom>
              <a:avLst/>
              <a:gdLst/>
              <a:ahLst/>
              <a:cxnLst/>
              <a:rect l="l" t="t" r="r" b="b"/>
              <a:pathLst>
                <a:path w="11243" h="12543" extrusionOk="0">
                  <a:moveTo>
                    <a:pt x="10171" y="0"/>
                  </a:moveTo>
                  <a:lnTo>
                    <a:pt x="0" y="11607"/>
                  </a:lnTo>
                  <a:lnTo>
                    <a:pt x="1072" y="12542"/>
                  </a:lnTo>
                  <a:lnTo>
                    <a:pt x="11243" y="935"/>
                  </a:lnTo>
                  <a:lnTo>
                    <a:pt x="11220" y="867"/>
                  </a:lnTo>
                  <a:lnTo>
                    <a:pt x="11152" y="707"/>
                  </a:lnTo>
                  <a:lnTo>
                    <a:pt x="11038" y="502"/>
                  </a:lnTo>
                  <a:lnTo>
                    <a:pt x="10946" y="411"/>
                  </a:lnTo>
                  <a:lnTo>
                    <a:pt x="10855" y="296"/>
                  </a:lnTo>
                  <a:lnTo>
                    <a:pt x="10741" y="205"/>
                  </a:lnTo>
                  <a:lnTo>
                    <a:pt x="10627" y="137"/>
                  </a:lnTo>
                  <a:lnTo>
                    <a:pt x="10422" y="46"/>
                  </a:lnTo>
                  <a:lnTo>
                    <a:pt x="10239" y="0"/>
                  </a:lnTo>
                  <a:close/>
                </a:path>
              </a:pathLst>
            </a:custGeom>
            <a:solidFill>
              <a:srgbClr val="0C0E1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23" name="Google Shape;1823;p32"/>
            <p:cNvSpPr/>
            <p:nvPr/>
          </p:nvSpPr>
          <p:spPr>
            <a:xfrm>
              <a:off x="4040216" y="2323893"/>
              <a:ext cx="48703" cy="53962"/>
            </a:xfrm>
            <a:custGeom>
              <a:avLst/>
              <a:gdLst/>
              <a:ahLst/>
              <a:cxnLst/>
              <a:rect l="l" t="t" r="r" b="b"/>
              <a:pathLst>
                <a:path w="639" h="708" extrusionOk="0">
                  <a:moveTo>
                    <a:pt x="639" y="1"/>
                  </a:moveTo>
                  <a:lnTo>
                    <a:pt x="0" y="434"/>
                  </a:lnTo>
                  <a:lnTo>
                    <a:pt x="297" y="708"/>
                  </a:lnTo>
                  <a:lnTo>
                    <a:pt x="639" y="1"/>
                  </a:lnTo>
                  <a:close/>
                </a:path>
              </a:pathLst>
            </a:custGeom>
            <a:solidFill>
              <a:srgbClr val="E85D8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24" name="Google Shape;1824;p32"/>
            <p:cNvSpPr/>
            <p:nvPr/>
          </p:nvSpPr>
          <p:spPr>
            <a:xfrm>
              <a:off x="3141637" y="2438674"/>
              <a:ext cx="810040" cy="907293"/>
            </a:xfrm>
            <a:custGeom>
              <a:avLst/>
              <a:gdLst/>
              <a:ahLst/>
              <a:cxnLst/>
              <a:rect l="l" t="t" r="r" b="b"/>
              <a:pathLst>
                <a:path w="10628" h="11904" extrusionOk="0">
                  <a:moveTo>
                    <a:pt x="10171" y="0"/>
                  </a:moveTo>
                  <a:lnTo>
                    <a:pt x="0" y="11607"/>
                  </a:lnTo>
                  <a:lnTo>
                    <a:pt x="342" y="11904"/>
                  </a:lnTo>
                  <a:lnTo>
                    <a:pt x="10627" y="137"/>
                  </a:lnTo>
                  <a:lnTo>
                    <a:pt x="10467" y="68"/>
                  </a:lnTo>
                  <a:lnTo>
                    <a:pt x="10308" y="23"/>
                  </a:lnTo>
                  <a:lnTo>
                    <a:pt x="10171" y="0"/>
                  </a:lnTo>
                  <a:close/>
                </a:path>
              </a:pathLst>
            </a:custGeom>
            <a:solidFill>
              <a:srgbClr val="F3CD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25" name="Google Shape;1825;p32"/>
            <p:cNvSpPr/>
            <p:nvPr/>
          </p:nvSpPr>
          <p:spPr>
            <a:xfrm>
              <a:off x="3198951" y="2476858"/>
              <a:ext cx="799598" cy="917811"/>
            </a:xfrm>
            <a:custGeom>
              <a:avLst/>
              <a:gdLst/>
              <a:ahLst/>
              <a:cxnLst/>
              <a:rect l="l" t="t" r="r" b="b"/>
              <a:pathLst>
                <a:path w="10491" h="12042" extrusionOk="0">
                  <a:moveTo>
                    <a:pt x="10286" y="1"/>
                  </a:moveTo>
                  <a:lnTo>
                    <a:pt x="1" y="11768"/>
                  </a:lnTo>
                  <a:lnTo>
                    <a:pt x="320" y="12041"/>
                  </a:lnTo>
                  <a:lnTo>
                    <a:pt x="10491" y="434"/>
                  </a:lnTo>
                  <a:lnTo>
                    <a:pt x="10445" y="297"/>
                  </a:lnTo>
                  <a:lnTo>
                    <a:pt x="10377" y="160"/>
                  </a:lnTo>
                  <a:lnTo>
                    <a:pt x="10286" y="1"/>
                  </a:lnTo>
                  <a:close/>
                </a:path>
              </a:pathLst>
            </a:custGeom>
            <a:solidFill>
              <a:srgbClr val="F3CD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26" name="Google Shape;1826;p32"/>
            <p:cNvSpPr/>
            <p:nvPr/>
          </p:nvSpPr>
          <p:spPr>
            <a:xfrm>
              <a:off x="3124260" y="3319801"/>
              <a:ext cx="102589" cy="95729"/>
            </a:xfrm>
            <a:custGeom>
              <a:avLst/>
              <a:gdLst/>
              <a:ahLst/>
              <a:cxnLst/>
              <a:rect l="l" t="t" r="r" b="b"/>
              <a:pathLst>
                <a:path w="1346" h="1256" extrusionOk="0">
                  <a:moveTo>
                    <a:pt x="251" y="115"/>
                  </a:moveTo>
                  <a:lnTo>
                    <a:pt x="1254" y="1004"/>
                  </a:lnTo>
                  <a:lnTo>
                    <a:pt x="1115" y="1164"/>
                  </a:lnTo>
                  <a:lnTo>
                    <a:pt x="114" y="275"/>
                  </a:lnTo>
                  <a:lnTo>
                    <a:pt x="251" y="115"/>
                  </a:lnTo>
                  <a:close/>
                  <a:moveTo>
                    <a:pt x="228" y="1"/>
                  </a:moveTo>
                  <a:lnTo>
                    <a:pt x="205" y="24"/>
                  </a:lnTo>
                  <a:lnTo>
                    <a:pt x="23" y="252"/>
                  </a:lnTo>
                  <a:lnTo>
                    <a:pt x="0" y="275"/>
                  </a:lnTo>
                  <a:lnTo>
                    <a:pt x="23" y="297"/>
                  </a:lnTo>
                  <a:lnTo>
                    <a:pt x="1095" y="1255"/>
                  </a:lnTo>
                  <a:lnTo>
                    <a:pt x="1118" y="1255"/>
                  </a:lnTo>
                  <a:lnTo>
                    <a:pt x="1163" y="1232"/>
                  </a:lnTo>
                  <a:lnTo>
                    <a:pt x="1346" y="1027"/>
                  </a:lnTo>
                  <a:lnTo>
                    <a:pt x="1346" y="981"/>
                  </a:lnTo>
                  <a:lnTo>
                    <a:pt x="1346" y="959"/>
                  </a:lnTo>
                  <a:lnTo>
                    <a:pt x="274" y="24"/>
                  </a:lnTo>
                  <a:lnTo>
                    <a:pt x="228" y="1"/>
                  </a:lnTo>
                  <a:close/>
                </a:path>
              </a:pathLst>
            </a:custGeom>
            <a:solidFill>
              <a:srgbClr val="0C0E1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27" name="Google Shape;1827;p32"/>
            <p:cNvSpPr/>
            <p:nvPr/>
          </p:nvSpPr>
          <p:spPr>
            <a:xfrm>
              <a:off x="3092935" y="3337178"/>
              <a:ext cx="120043" cy="118290"/>
            </a:xfrm>
            <a:custGeom>
              <a:avLst/>
              <a:gdLst/>
              <a:ahLst/>
              <a:cxnLst/>
              <a:rect l="l" t="t" r="r" b="b"/>
              <a:pathLst>
                <a:path w="1575" h="1552" extrusionOk="0">
                  <a:moveTo>
                    <a:pt x="457" y="1"/>
                  </a:moveTo>
                  <a:lnTo>
                    <a:pt x="434" y="24"/>
                  </a:lnTo>
                  <a:lnTo>
                    <a:pt x="69" y="411"/>
                  </a:lnTo>
                  <a:lnTo>
                    <a:pt x="69" y="457"/>
                  </a:lnTo>
                  <a:lnTo>
                    <a:pt x="69" y="480"/>
                  </a:lnTo>
                  <a:lnTo>
                    <a:pt x="115" y="503"/>
                  </a:lnTo>
                  <a:lnTo>
                    <a:pt x="138" y="480"/>
                  </a:lnTo>
                  <a:lnTo>
                    <a:pt x="457" y="115"/>
                  </a:lnTo>
                  <a:lnTo>
                    <a:pt x="1460" y="982"/>
                  </a:lnTo>
                  <a:lnTo>
                    <a:pt x="1141" y="1346"/>
                  </a:lnTo>
                  <a:lnTo>
                    <a:pt x="1050" y="1415"/>
                  </a:lnTo>
                  <a:lnTo>
                    <a:pt x="936" y="1460"/>
                  </a:lnTo>
                  <a:lnTo>
                    <a:pt x="844" y="1438"/>
                  </a:lnTo>
                  <a:lnTo>
                    <a:pt x="753" y="1392"/>
                  </a:lnTo>
                  <a:lnTo>
                    <a:pt x="160" y="867"/>
                  </a:lnTo>
                  <a:lnTo>
                    <a:pt x="115" y="799"/>
                  </a:lnTo>
                  <a:lnTo>
                    <a:pt x="92" y="753"/>
                  </a:lnTo>
                  <a:lnTo>
                    <a:pt x="69" y="731"/>
                  </a:lnTo>
                  <a:lnTo>
                    <a:pt x="24" y="708"/>
                  </a:lnTo>
                  <a:lnTo>
                    <a:pt x="1" y="731"/>
                  </a:lnTo>
                  <a:lnTo>
                    <a:pt x="1" y="776"/>
                  </a:lnTo>
                  <a:lnTo>
                    <a:pt x="46" y="867"/>
                  </a:lnTo>
                  <a:lnTo>
                    <a:pt x="115" y="936"/>
                  </a:lnTo>
                  <a:lnTo>
                    <a:pt x="708" y="1460"/>
                  </a:lnTo>
                  <a:lnTo>
                    <a:pt x="822" y="1529"/>
                  </a:lnTo>
                  <a:lnTo>
                    <a:pt x="936" y="1552"/>
                  </a:lnTo>
                  <a:lnTo>
                    <a:pt x="1004" y="1529"/>
                  </a:lnTo>
                  <a:lnTo>
                    <a:pt x="1095" y="1506"/>
                  </a:lnTo>
                  <a:lnTo>
                    <a:pt x="1164" y="1460"/>
                  </a:lnTo>
                  <a:lnTo>
                    <a:pt x="1209" y="1415"/>
                  </a:lnTo>
                  <a:lnTo>
                    <a:pt x="1574" y="1004"/>
                  </a:lnTo>
                  <a:lnTo>
                    <a:pt x="1574" y="982"/>
                  </a:lnTo>
                  <a:lnTo>
                    <a:pt x="1551" y="959"/>
                  </a:lnTo>
                  <a:lnTo>
                    <a:pt x="480" y="1"/>
                  </a:lnTo>
                  <a:close/>
                </a:path>
              </a:pathLst>
            </a:custGeom>
            <a:solidFill>
              <a:srgbClr val="0C0E1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28" name="Google Shape;1828;p32"/>
            <p:cNvSpPr/>
            <p:nvPr/>
          </p:nvSpPr>
          <p:spPr>
            <a:xfrm>
              <a:off x="3981073" y="2320463"/>
              <a:ext cx="111354" cy="192983"/>
            </a:xfrm>
            <a:custGeom>
              <a:avLst/>
              <a:gdLst/>
              <a:ahLst/>
              <a:cxnLst/>
              <a:rect l="l" t="t" r="r" b="b"/>
              <a:pathLst>
                <a:path w="1461" h="2532" extrusionOk="0">
                  <a:moveTo>
                    <a:pt x="1415" y="0"/>
                  </a:moveTo>
                  <a:lnTo>
                    <a:pt x="1392" y="23"/>
                  </a:lnTo>
                  <a:lnTo>
                    <a:pt x="24" y="912"/>
                  </a:lnTo>
                  <a:lnTo>
                    <a:pt x="1" y="958"/>
                  </a:lnTo>
                  <a:lnTo>
                    <a:pt x="1" y="981"/>
                  </a:lnTo>
                  <a:lnTo>
                    <a:pt x="46" y="1004"/>
                  </a:lnTo>
                  <a:lnTo>
                    <a:pt x="69" y="1004"/>
                  </a:lnTo>
                  <a:lnTo>
                    <a:pt x="1301" y="183"/>
                  </a:lnTo>
                  <a:lnTo>
                    <a:pt x="1301" y="183"/>
                  </a:lnTo>
                  <a:lnTo>
                    <a:pt x="206" y="2463"/>
                  </a:lnTo>
                  <a:lnTo>
                    <a:pt x="206" y="2486"/>
                  </a:lnTo>
                  <a:lnTo>
                    <a:pt x="229" y="2532"/>
                  </a:lnTo>
                  <a:lnTo>
                    <a:pt x="252" y="2532"/>
                  </a:lnTo>
                  <a:lnTo>
                    <a:pt x="274" y="2509"/>
                  </a:lnTo>
                  <a:lnTo>
                    <a:pt x="1460" y="69"/>
                  </a:lnTo>
                  <a:lnTo>
                    <a:pt x="1460" y="46"/>
                  </a:lnTo>
                  <a:lnTo>
                    <a:pt x="1437" y="23"/>
                  </a:lnTo>
                  <a:lnTo>
                    <a:pt x="1415" y="0"/>
                  </a:lnTo>
                  <a:close/>
                </a:path>
              </a:pathLst>
            </a:custGeom>
            <a:solidFill>
              <a:srgbClr val="0C0E1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29" name="Google Shape;1829;p32"/>
            <p:cNvSpPr/>
            <p:nvPr/>
          </p:nvSpPr>
          <p:spPr>
            <a:xfrm>
              <a:off x="3138131" y="2435168"/>
              <a:ext cx="863925" cy="963008"/>
            </a:xfrm>
            <a:custGeom>
              <a:avLst/>
              <a:gdLst/>
              <a:ahLst/>
              <a:cxnLst/>
              <a:rect l="l" t="t" r="r" b="b"/>
              <a:pathLst>
                <a:path w="11335" h="12635" extrusionOk="0">
                  <a:moveTo>
                    <a:pt x="10242" y="92"/>
                  </a:moveTo>
                  <a:lnTo>
                    <a:pt x="10331" y="114"/>
                  </a:lnTo>
                  <a:lnTo>
                    <a:pt x="10491" y="160"/>
                  </a:lnTo>
                  <a:lnTo>
                    <a:pt x="10673" y="251"/>
                  </a:lnTo>
                  <a:lnTo>
                    <a:pt x="10878" y="388"/>
                  </a:lnTo>
                  <a:lnTo>
                    <a:pt x="10970" y="479"/>
                  </a:lnTo>
                  <a:lnTo>
                    <a:pt x="11038" y="571"/>
                  </a:lnTo>
                  <a:lnTo>
                    <a:pt x="11175" y="776"/>
                  </a:lnTo>
                  <a:lnTo>
                    <a:pt x="11243" y="935"/>
                  </a:lnTo>
                  <a:lnTo>
                    <a:pt x="11243" y="961"/>
                  </a:lnTo>
                  <a:lnTo>
                    <a:pt x="11243" y="961"/>
                  </a:lnTo>
                  <a:lnTo>
                    <a:pt x="1118" y="12543"/>
                  </a:lnTo>
                  <a:lnTo>
                    <a:pt x="115" y="11653"/>
                  </a:lnTo>
                  <a:lnTo>
                    <a:pt x="10242" y="92"/>
                  </a:lnTo>
                  <a:close/>
                  <a:moveTo>
                    <a:pt x="10194" y="0"/>
                  </a:moveTo>
                  <a:lnTo>
                    <a:pt x="23" y="11631"/>
                  </a:lnTo>
                  <a:lnTo>
                    <a:pt x="1" y="11653"/>
                  </a:lnTo>
                  <a:lnTo>
                    <a:pt x="23" y="11699"/>
                  </a:lnTo>
                  <a:lnTo>
                    <a:pt x="1095" y="12634"/>
                  </a:lnTo>
                  <a:lnTo>
                    <a:pt x="1164" y="12634"/>
                  </a:lnTo>
                  <a:lnTo>
                    <a:pt x="11334" y="1004"/>
                  </a:lnTo>
                  <a:lnTo>
                    <a:pt x="11334" y="958"/>
                  </a:lnTo>
                  <a:lnTo>
                    <a:pt x="11312" y="890"/>
                  </a:lnTo>
                  <a:lnTo>
                    <a:pt x="11243" y="730"/>
                  </a:lnTo>
                  <a:lnTo>
                    <a:pt x="11129" y="525"/>
                  </a:lnTo>
                  <a:lnTo>
                    <a:pt x="11038" y="411"/>
                  </a:lnTo>
                  <a:lnTo>
                    <a:pt x="10924" y="320"/>
                  </a:lnTo>
                  <a:lnTo>
                    <a:pt x="10810" y="228"/>
                  </a:lnTo>
                  <a:lnTo>
                    <a:pt x="10696" y="160"/>
                  </a:lnTo>
                  <a:lnTo>
                    <a:pt x="10468" y="46"/>
                  </a:lnTo>
                  <a:lnTo>
                    <a:pt x="10308" y="0"/>
                  </a:lnTo>
                  <a:close/>
                </a:path>
              </a:pathLst>
            </a:custGeom>
            <a:solidFill>
              <a:srgbClr val="0C0E1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30" name="Google Shape;1830;p32"/>
            <p:cNvSpPr/>
            <p:nvPr/>
          </p:nvSpPr>
          <p:spPr>
            <a:xfrm>
              <a:off x="4036710" y="2320463"/>
              <a:ext cx="55715" cy="60898"/>
            </a:xfrm>
            <a:custGeom>
              <a:avLst/>
              <a:gdLst/>
              <a:ahLst/>
              <a:cxnLst/>
              <a:rect l="l" t="t" r="r" b="b"/>
              <a:pathLst>
                <a:path w="731" h="799" extrusionOk="0">
                  <a:moveTo>
                    <a:pt x="571" y="183"/>
                  </a:moveTo>
                  <a:lnTo>
                    <a:pt x="320" y="684"/>
                  </a:lnTo>
                  <a:lnTo>
                    <a:pt x="115" y="479"/>
                  </a:lnTo>
                  <a:lnTo>
                    <a:pt x="571" y="183"/>
                  </a:lnTo>
                  <a:close/>
                  <a:moveTo>
                    <a:pt x="685" y="0"/>
                  </a:moveTo>
                  <a:lnTo>
                    <a:pt x="662" y="23"/>
                  </a:lnTo>
                  <a:lnTo>
                    <a:pt x="23" y="456"/>
                  </a:lnTo>
                  <a:lnTo>
                    <a:pt x="0" y="479"/>
                  </a:lnTo>
                  <a:lnTo>
                    <a:pt x="0" y="525"/>
                  </a:lnTo>
                  <a:lnTo>
                    <a:pt x="320" y="798"/>
                  </a:lnTo>
                  <a:lnTo>
                    <a:pt x="365" y="798"/>
                  </a:lnTo>
                  <a:lnTo>
                    <a:pt x="388" y="776"/>
                  </a:lnTo>
                  <a:lnTo>
                    <a:pt x="730" y="69"/>
                  </a:lnTo>
                  <a:lnTo>
                    <a:pt x="730" y="46"/>
                  </a:lnTo>
                  <a:lnTo>
                    <a:pt x="707" y="23"/>
                  </a:lnTo>
                  <a:lnTo>
                    <a:pt x="685" y="0"/>
                  </a:lnTo>
                  <a:close/>
                </a:path>
              </a:pathLst>
            </a:custGeom>
            <a:solidFill>
              <a:srgbClr val="0C0E1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31" name="Google Shape;1831;p32"/>
            <p:cNvSpPr/>
            <p:nvPr/>
          </p:nvSpPr>
          <p:spPr>
            <a:xfrm>
              <a:off x="4132375" y="964250"/>
              <a:ext cx="3435300" cy="1334300"/>
            </a:xfrm>
            <a:custGeom>
              <a:avLst/>
              <a:gdLst/>
              <a:ahLst/>
              <a:cxnLst/>
              <a:rect l="l" t="t" r="r" b="b"/>
              <a:pathLst>
                <a:path w="137412" h="53372" extrusionOk="0">
                  <a:moveTo>
                    <a:pt x="0" y="53372"/>
                  </a:moveTo>
                  <a:cubicBezTo>
                    <a:pt x="6618" y="51719"/>
                    <a:pt x="9148" y="43247"/>
                    <a:pt x="13566" y="38049"/>
                  </a:cubicBezTo>
                  <a:cubicBezTo>
                    <a:pt x="21303" y="28946"/>
                    <a:pt x="31735" y="17608"/>
                    <a:pt x="29392" y="5894"/>
                  </a:cubicBezTo>
                  <a:cubicBezTo>
                    <a:pt x="28704" y="2455"/>
                    <a:pt x="24076" y="-348"/>
                    <a:pt x="20600" y="116"/>
                  </a:cubicBezTo>
                  <a:cubicBezTo>
                    <a:pt x="15968" y="734"/>
                    <a:pt x="12569" y="6755"/>
                    <a:pt x="12310" y="11421"/>
                  </a:cubicBezTo>
                  <a:cubicBezTo>
                    <a:pt x="12078" y="15601"/>
                    <a:pt x="12276" y="21260"/>
                    <a:pt x="15827" y="23479"/>
                  </a:cubicBezTo>
                  <a:cubicBezTo>
                    <a:pt x="26073" y="29881"/>
                    <a:pt x="39959" y="26712"/>
                    <a:pt x="52001" y="25739"/>
                  </a:cubicBezTo>
                  <a:cubicBezTo>
                    <a:pt x="80382" y="23446"/>
                    <a:pt x="109136" y="21136"/>
                    <a:pt x="137412" y="24483"/>
                  </a:cubicBezTo>
                </a:path>
              </a:pathLst>
            </a:custGeom>
            <a:noFill/>
            <a:ln w="9525" cap="flat" cmpd="sng">
              <a:solidFill>
                <a:srgbClr val="E85D85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28" name="مربع نص 27">
            <a:extLst>
              <a:ext uri="{FF2B5EF4-FFF2-40B4-BE49-F238E27FC236}">
                <a16:creationId xmlns:a16="http://schemas.microsoft.com/office/drawing/2014/main" id="{7F945268-3B30-0C07-A4DB-24B11D729395}"/>
              </a:ext>
            </a:extLst>
          </p:cNvPr>
          <p:cNvSpPr txBox="1"/>
          <p:nvPr/>
        </p:nvSpPr>
        <p:spPr>
          <a:xfrm>
            <a:off x="5908908" y="3741239"/>
            <a:ext cx="476277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/>
              <a:t>Now give examples of full sentences!</a:t>
            </a:r>
            <a:endParaRPr lang="ar-SA" sz="2000" b="1" dirty="0"/>
          </a:p>
        </p:txBody>
      </p:sp>
      <p:sp>
        <p:nvSpPr>
          <p:cNvPr id="29" name="مستطيل 28">
            <a:extLst>
              <a:ext uri="{FF2B5EF4-FFF2-40B4-BE49-F238E27FC236}">
                <a16:creationId xmlns:a16="http://schemas.microsoft.com/office/drawing/2014/main" id="{2A029B80-70A6-610C-99D2-D412E27F9A55}"/>
              </a:ext>
            </a:extLst>
          </p:cNvPr>
          <p:cNvSpPr/>
          <p:nvPr/>
        </p:nvSpPr>
        <p:spPr>
          <a:xfrm>
            <a:off x="7300452" y="4817854"/>
            <a:ext cx="2212258" cy="45129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14" name="Google Shape;2214;p41"/>
          <p:cNvGrpSpPr/>
          <p:nvPr/>
        </p:nvGrpSpPr>
        <p:grpSpPr>
          <a:xfrm>
            <a:off x="6285244" y="1995200"/>
            <a:ext cx="4780313" cy="3353483"/>
            <a:chOff x="4713932" y="1496400"/>
            <a:chExt cx="3585235" cy="2515112"/>
          </a:xfrm>
        </p:grpSpPr>
        <p:sp>
          <p:nvSpPr>
            <p:cNvPr id="2215" name="Google Shape;2215;p41"/>
            <p:cNvSpPr/>
            <p:nvPr/>
          </p:nvSpPr>
          <p:spPr>
            <a:xfrm>
              <a:off x="4713932" y="1496400"/>
              <a:ext cx="3585235" cy="2515112"/>
            </a:xfrm>
            <a:custGeom>
              <a:avLst/>
              <a:gdLst/>
              <a:ahLst/>
              <a:cxnLst/>
              <a:rect l="l" t="t" r="r" b="b"/>
              <a:pathLst>
                <a:path w="229602" h="159563" extrusionOk="0">
                  <a:moveTo>
                    <a:pt x="3934" y="0"/>
                  </a:moveTo>
                  <a:cubicBezTo>
                    <a:pt x="1867" y="0"/>
                    <a:pt x="0" y="1661"/>
                    <a:pt x="0" y="3939"/>
                  </a:cubicBezTo>
                  <a:lnTo>
                    <a:pt x="0" y="155421"/>
                  </a:lnTo>
                  <a:cubicBezTo>
                    <a:pt x="0" y="157699"/>
                    <a:pt x="1864" y="159563"/>
                    <a:pt x="3934" y="159563"/>
                  </a:cubicBezTo>
                  <a:lnTo>
                    <a:pt x="226044" y="159563"/>
                  </a:lnTo>
                  <a:cubicBezTo>
                    <a:pt x="228112" y="159563"/>
                    <a:pt x="229602" y="157699"/>
                    <a:pt x="229602" y="155421"/>
                  </a:cubicBezTo>
                  <a:lnTo>
                    <a:pt x="229602" y="3939"/>
                  </a:lnTo>
                  <a:cubicBezTo>
                    <a:pt x="229602" y="1661"/>
                    <a:pt x="228112" y="0"/>
                    <a:pt x="226044" y="0"/>
                  </a:cubicBezTo>
                  <a:close/>
                </a:path>
              </a:pathLst>
            </a:custGeom>
            <a:solidFill>
              <a:srgbClr val="EFBF60"/>
            </a:solidFill>
            <a:ln w="19050" cap="flat" cmpd="sng">
              <a:solidFill>
                <a:srgbClr val="EFBF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grpSp>
          <p:nvGrpSpPr>
            <p:cNvPr id="2216" name="Google Shape;2216;p41"/>
            <p:cNvGrpSpPr/>
            <p:nvPr/>
          </p:nvGrpSpPr>
          <p:grpSpPr>
            <a:xfrm>
              <a:off x="4871847" y="3642418"/>
              <a:ext cx="3248685" cy="256242"/>
              <a:chOff x="4871847" y="3642418"/>
              <a:chExt cx="3248685" cy="256242"/>
            </a:xfrm>
          </p:grpSpPr>
          <p:sp>
            <p:nvSpPr>
              <p:cNvPr id="2217" name="Google Shape;2217;p41"/>
              <p:cNvSpPr/>
              <p:nvPr/>
            </p:nvSpPr>
            <p:spPr>
              <a:xfrm>
                <a:off x="4871847" y="3665075"/>
                <a:ext cx="3248685" cy="18129"/>
              </a:xfrm>
              <a:custGeom>
                <a:avLst/>
                <a:gdLst/>
                <a:ahLst/>
                <a:cxnLst/>
                <a:rect l="l" t="t" r="r" b="b"/>
                <a:pathLst>
                  <a:path w="208049" h="1161" extrusionOk="0">
                    <a:moveTo>
                      <a:pt x="1" y="0"/>
                    </a:moveTo>
                    <a:lnTo>
                      <a:pt x="1" y="1160"/>
                    </a:lnTo>
                    <a:lnTo>
                      <a:pt x="208049" y="1160"/>
                    </a:lnTo>
                    <a:lnTo>
                      <a:pt x="208049" y="0"/>
                    </a:lnTo>
                    <a:close/>
                  </a:path>
                </a:pathLst>
              </a:custGeom>
              <a:solidFill>
                <a:srgbClr val="37427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18" name="Google Shape;2218;p41"/>
              <p:cNvSpPr/>
              <p:nvPr/>
            </p:nvSpPr>
            <p:spPr>
              <a:xfrm>
                <a:off x="4871847" y="3665075"/>
                <a:ext cx="1326760" cy="18129"/>
              </a:xfrm>
              <a:custGeom>
                <a:avLst/>
                <a:gdLst/>
                <a:ahLst/>
                <a:cxnLst/>
                <a:rect l="l" t="t" r="r" b="b"/>
                <a:pathLst>
                  <a:path w="84967" h="1161" extrusionOk="0">
                    <a:moveTo>
                      <a:pt x="1" y="0"/>
                    </a:moveTo>
                    <a:lnTo>
                      <a:pt x="1" y="1160"/>
                    </a:lnTo>
                    <a:lnTo>
                      <a:pt x="84966" y="1160"/>
                    </a:lnTo>
                    <a:lnTo>
                      <a:pt x="84966" y="0"/>
                    </a:lnTo>
                    <a:close/>
                  </a:path>
                </a:pathLst>
              </a:custGeom>
              <a:solidFill>
                <a:srgbClr val="37427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19" name="Google Shape;2219;p41"/>
              <p:cNvSpPr/>
              <p:nvPr/>
            </p:nvSpPr>
            <p:spPr>
              <a:xfrm>
                <a:off x="5494167" y="3765807"/>
                <a:ext cx="86054" cy="121047"/>
              </a:xfrm>
              <a:custGeom>
                <a:avLst/>
                <a:gdLst/>
                <a:ahLst/>
                <a:cxnLst/>
                <a:rect l="l" t="t" r="r" b="b"/>
                <a:pathLst>
                  <a:path w="5511" h="7752" extrusionOk="0">
                    <a:moveTo>
                      <a:pt x="1" y="1"/>
                    </a:moveTo>
                    <a:lnTo>
                      <a:pt x="1" y="7752"/>
                    </a:lnTo>
                    <a:lnTo>
                      <a:pt x="5510" y="3876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37427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20" name="Google Shape;2220;p41"/>
              <p:cNvSpPr/>
              <p:nvPr/>
            </p:nvSpPr>
            <p:spPr>
              <a:xfrm>
                <a:off x="5595102" y="3765807"/>
                <a:ext cx="20190" cy="121047"/>
              </a:xfrm>
              <a:custGeom>
                <a:avLst/>
                <a:gdLst/>
                <a:ahLst/>
                <a:cxnLst/>
                <a:rect l="l" t="t" r="r" b="b"/>
                <a:pathLst>
                  <a:path w="1293" h="7752" extrusionOk="0">
                    <a:moveTo>
                      <a:pt x="1" y="1"/>
                    </a:moveTo>
                    <a:lnTo>
                      <a:pt x="1" y="7752"/>
                    </a:lnTo>
                    <a:lnTo>
                      <a:pt x="1292" y="7752"/>
                    </a:lnTo>
                    <a:lnTo>
                      <a:pt x="1292" y="1"/>
                    </a:lnTo>
                    <a:close/>
                  </a:path>
                </a:pathLst>
              </a:custGeom>
              <a:solidFill>
                <a:srgbClr val="37427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21" name="Google Shape;2221;p41"/>
              <p:cNvSpPr/>
              <p:nvPr/>
            </p:nvSpPr>
            <p:spPr>
              <a:xfrm>
                <a:off x="5250058" y="3765807"/>
                <a:ext cx="86054" cy="121047"/>
              </a:xfrm>
              <a:custGeom>
                <a:avLst/>
                <a:gdLst/>
                <a:ahLst/>
                <a:cxnLst/>
                <a:rect l="l" t="t" r="r" b="b"/>
                <a:pathLst>
                  <a:path w="5511" h="7752" extrusionOk="0">
                    <a:moveTo>
                      <a:pt x="1" y="1"/>
                    </a:moveTo>
                    <a:lnTo>
                      <a:pt x="1" y="7752"/>
                    </a:lnTo>
                    <a:lnTo>
                      <a:pt x="5510" y="3876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37427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22" name="Google Shape;2222;p41"/>
              <p:cNvSpPr/>
              <p:nvPr/>
            </p:nvSpPr>
            <p:spPr>
              <a:xfrm>
                <a:off x="5005948" y="3765807"/>
                <a:ext cx="86039" cy="121047"/>
              </a:xfrm>
              <a:custGeom>
                <a:avLst/>
                <a:gdLst/>
                <a:ahLst/>
                <a:cxnLst/>
                <a:rect l="l" t="t" r="r" b="b"/>
                <a:pathLst>
                  <a:path w="5510" h="7752" extrusionOk="0">
                    <a:moveTo>
                      <a:pt x="5510" y="1"/>
                    </a:moveTo>
                    <a:lnTo>
                      <a:pt x="0" y="3876"/>
                    </a:lnTo>
                    <a:lnTo>
                      <a:pt x="5510" y="7752"/>
                    </a:lnTo>
                    <a:lnTo>
                      <a:pt x="5510" y="1"/>
                    </a:lnTo>
                    <a:close/>
                  </a:path>
                </a:pathLst>
              </a:custGeom>
              <a:solidFill>
                <a:srgbClr val="37427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23" name="Google Shape;2223;p41"/>
              <p:cNvSpPr/>
              <p:nvPr/>
            </p:nvSpPr>
            <p:spPr>
              <a:xfrm>
                <a:off x="4970877" y="3765807"/>
                <a:ext cx="20143" cy="121047"/>
              </a:xfrm>
              <a:custGeom>
                <a:avLst/>
                <a:gdLst/>
                <a:ahLst/>
                <a:cxnLst/>
                <a:rect l="l" t="t" r="r" b="b"/>
                <a:pathLst>
                  <a:path w="1290" h="7752" extrusionOk="0">
                    <a:moveTo>
                      <a:pt x="0" y="1"/>
                    </a:moveTo>
                    <a:lnTo>
                      <a:pt x="0" y="7752"/>
                    </a:lnTo>
                    <a:lnTo>
                      <a:pt x="1290" y="7752"/>
                    </a:lnTo>
                    <a:lnTo>
                      <a:pt x="1290" y="1"/>
                    </a:lnTo>
                    <a:close/>
                  </a:path>
                </a:pathLst>
              </a:custGeom>
              <a:solidFill>
                <a:srgbClr val="37427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24" name="Google Shape;2224;p41"/>
              <p:cNvSpPr/>
              <p:nvPr/>
            </p:nvSpPr>
            <p:spPr>
              <a:xfrm>
                <a:off x="7373167" y="3744805"/>
                <a:ext cx="157290" cy="153855"/>
              </a:xfrm>
              <a:custGeom>
                <a:avLst/>
                <a:gdLst/>
                <a:ahLst/>
                <a:cxnLst/>
                <a:rect l="l" t="t" r="r" b="b"/>
                <a:pathLst>
                  <a:path w="10073" h="9853" extrusionOk="0">
                    <a:moveTo>
                      <a:pt x="5038" y="3347"/>
                    </a:moveTo>
                    <a:cubicBezTo>
                      <a:pt x="5926" y="3347"/>
                      <a:pt x="6650" y="4057"/>
                      <a:pt x="6650" y="4923"/>
                    </a:cubicBezTo>
                    <a:cubicBezTo>
                      <a:pt x="6650" y="5794"/>
                      <a:pt x="5926" y="6503"/>
                      <a:pt x="5038" y="6503"/>
                    </a:cubicBezTo>
                    <a:cubicBezTo>
                      <a:pt x="4147" y="6503"/>
                      <a:pt x="3423" y="5794"/>
                      <a:pt x="3423" y="4923"/>
                    </a:cubicBezTo>
                    <a:cubicBezTo>
                      <a:pt x="3423" y="4054"/>
                      <a:pt x="4147" y="3347"/>
                      <a:pt x="5038" y="3347"/>
                    </a:cubicBezTo>
                    <a:close/>
                    <a:moveTo>
                      <a:pt x="4460" y="0"/>
                    </a:moveTo>
                    <a:cubicBezTo>
                      <a:pt x="4384" y="0"/>
                      <a:pt x="3880" y="1356"/>
                      <a:pt x="3880" y="1356"/>
                    </a:cubicBezTo>
                    <a:lnTo>
                      <a:pt x="3264" y="1603"/>
                    </a:lnTo>
                    <a:cubicBezTo>
                      <a:pt x="3264" y="1603"/>
                      <a:pt x="2015" y="1074"/>
                      <a:pt x="1863" y="1074"/>
                    </a:cubicBezTo>
                    <a:cubicBezTo>
                      <a:pt x="1857" y="1074"/>
                      <a:pt x="1852" y="1075"/>
                      <a:pt x="1850" y="1077"/>
                    </a:cubicBezTo>
                    <a:lnTo>
                      <a:pt x="1069" y="1840"/>
                    </a:lnTo>
                    <a:cubicBezTo>
                      <a:pt x="1013" y="1894"/>
                      <a:pt x="1637" y="3200"/>
                      <a:pt x="1637" y="3200"/>
                    </a:cubicBezTo>
                    <a:lnTo>
                      <a:pt x="1382" y="3802"/>
                    </a:lnTo>
                    <a:cubicBezTo>
                      <a:pt x="1382" y="3802"/>
                      <a:pt x="0" y="4336"/>
                      <a:pt x="0" y="4407"/>
                    </a:cubicBezTo>
                    <a:lnTo>
                      <a:pt x="0" y="5488"/>
                    </a:lnTo>
                    <a:cubicBezTo>
                      <a:pt x="0" y="5564"/>
                      <a:pt x="1385" y="6056"/>
                      <a:pt x="1385" y="6056"/>
                    </a:cubicBezTo>
                    <a:lnTo>
                      <a:pt x="1639" y="6657"/>
                    </a:lnTo>
                    <a:cubicBezTo>
                      <a:pt x="1639" y="6657"/>
                      <a:pt x="1050" y="7991"/>
                      <a:pt x="1101" y="8042"/>
                    </a:cubicBezTo>
                    <a:lnTo>
                      <a:pt x="1884" y="8808"/>
                    </a:lnTo>
                    <a:cubicBezTo>
                      <a:pt x="1886" y="8810"/>
                      <a:pt x="1890" y="8811"/>
                      <a:pt x="1896" y="8811"/>
                    </a:cubicBezTo>
                    <a:cubicBezTo>
                      <a:pt x="2042" y="8811"/>
                      <a:pt x="3271" y="8253"/>
                      <a:pt x="3271" y="8253"/>
                    </a:cubicBezTo>
                    <a:lnTo>
                      <a:pt x="3888" y="8502"/>
                    </a:lnTo>
                    <a:cubicBezTo>
                      <a:pt x="3888" y="8502"/>
                      <a:pt x="4431" y="9853"/>
                      <a:pt x="4507" y="9853"/>
                    </a:cubicBezTo>
                    <a:lnTo>
                      <a:pt x="5613" y="9853"/>
                    </a:lnTo>
                    <a:cubicBezTo>
                      <a:pt x="5688" y="9853"/>
                      <a:pt x="6192" y="8497"/>
                      <a:pt x="6192" y="8497"/>
                    </a:cubicBezTo>
                    <a:lnTo>
                      <a:pt x="6811" y="8248"/>
                    </a:lnTo>
                    <a:cubicBezTo>
                      <a:pt x="6811" y="8248"/>
                      <a:pt x="8056" y="8779"/>
                      <a:pt x="8209" y="8779"/>
                    </a:cubicBezTo>
                    <a:cubicBezTo>
                      <a:pt x="8216" y="8779"/>
                      <a:pt x="8221" y="8778"/>
                      <a:pt x="8223" y="8776"/>
                    </a:cubicBezTo>
                    <a:lnTo>
                      <a:pt x="9006" y="8010"/>
                    </a:lnTo>
                    <a:cubicBezTo>
                      <a:pt x="9060" y="7959"/>
                      <a:pt x="8436" y="6653"/>
                      <a:pt x="8436" y="6653"/>
                    </a:cubicBezTo>
                    <a:lnTo>
                      <a:pt x="8690" y="6048"/>
                    </a:lnTo>
                    <a:cubicBezTo>
                      <a:pt x="8690" y="6048"/>
                      <a:pt x="10070" y="5517"/>
                      <a:pt x="10070" y="5444"/>
                    </a:cubicBezTo>
                    <a:lnTo>
                      <a:pt x="10070" y="4363"/>
                    </a:lnTo>
                    <a:cubicBezTo>
                      <a:pt x="10073" y="4289"/>
                      <a:pt x="8688" y="3797"/>
                      <a:pt x="8688" y="3797"/>
                    </a:cubicBezTo>
                    <a:lnTo>
                      <a:pt x="8433" y="3193"/>
                    </a:lnTo>
                    <a:cubicBezTo>
                      <a:pt x="8433" y="3193"/>
                      <a:pt x="9025" y="1860"/>
                      <a:pt x="8972" y="1808"/>
                    </a:cubicBezTo>
                    <a:lnTo>
                      <a:pt x="8189" y="1045"/>
                    </a:lnTo>
                    <a:cubicBezTo>
                      <a:pt x="8186" y="1043"/>
                      <a:pt x="8182" y="1042"/>
                      <a:pt x="8175" y="1042"/>
                    </a:cubicBezTo>
                    <a:cubicBezTo>
                      <a:pt x="8024" y="1042"/>
                      <a:pt x="6799" y="1600"/>
                      <a:pt x="6799" y="1600"/>
                    </a:cubicBezTo>
                    <a:lnTo>
                      <a:pt x="6185" y="1351"/>
                    </a:lnTo>
                    <a:cubicBezTo>
                      <a:pt x="6185" y="1351"/>
                      <a:pt x="5639" y="0"/>
                      <a:pt x="5566" y="0"/>
                    </a:cubicBezTo>
                    <a:close/>
                  </a:path>
                </a:pathLst>
              </a:custGeom>
              <a:solidFill>
                <a:srgbClr val="37427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25" name="Google Shape;2225;p41"/>
              <p:cNvSpPr/>
              <p:nvPr/>
            </p:nvSpPr>
            <p:spPr>
              <a:xfrm>
                <a:off x="7641807" y="3761732"/>
                <a:ext cx="179370" cy="117909"/>
              </a:xfrm>
              <a:custGeom>
                <a:avLst/>
                <a:gdLst/>
                <a:ahLst/>
                <a:cxnLst/>
                <a:rect l="l" t="t" r="r" b="b"/>
                <a:pathLst>
                  <a:path w="11487" h="7551" extrusionOk="0">
                    <a:moveTo>
                      <a:pt x="10640" y="844"/>
                    </a:moveTo>
                    <a:lnTo>
                      <a:pt x="10640" y="6706"/>
                    </a:lnTo>
                    <a:lnTo>
                      <a:pt x="844" y="6706"/>
                    </a:lnTo>
                    <a:lnTo>
                      <a:pt x="847" y="844"/>
                    </a:lnTo>
                    <a:close/>
                    <a:moveTo>
                      <a:pt x="0" y="0"/>
                    </a:moveTo>
                    <a:lnTo>
                      <a:pt x="0" y="7550"/>
                    </a:lnTo>
                    <a:lnTo>
                      <a:pt x="11487" y="7550"/>
                    </a:lnTo>
                    <a:lnTo>
                      <a:pt x="11487" y="0"/>
                    </a:lnTo>
                    <a:close/>
                  </a:path>
                </a:pathLst>
              </a:custGeom>
              <a:solidFill>
                <a:srgbClr val="37427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26" name="Google Shape;2226;p41"/>
              <p:cNvSpPr/>
              <p:nvPr/>
            </p:nvSpPr>
            <p:spPr>
              <a:xfrm>
                <a:off x="8013897" y="3749193"/>
                <a:ext cx="58775" cy="58697"/>
              </a:xfrm>
              <a:custGeom>
                <a:avLst/>
                <a:gdLst/>
                <a:ahLst/>
                <a:cxnLst/>
                <a:rect l="l" t="t" r="r" b="b"/>
                <a:pathLst>
                  <a:path w="3764" h="3759" extrusionOk="0">
                    <a:moveTo>
                      <a:pt x="0" y="1"/>
                    </a:moveTo>
                    <a:lnTo>
                      <a:pt x="0" y="847"/>
                    </a:lnTo>
                    <a:lnTo>
                      <a:pt x="2917" y="847"/>
                    </a:lnTo>
                    <a:lnTo>
                      <a:pt x="2917" y="3759"/>
                    </a:lnTo>
                    <a:lnTo>
                      <a:pt x="3763" y="3759"/>
                    </a:lnTo>
                    <a:lnTo>
                      <a:pt x="3763" y="1"/>
                    </a:lnTo>
                    <a:close/>
                  </a:path>
                </a:pathLst>
              </a:custGeom>
              <a:solidFill>
                <a:srgbClr val="37427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27" name="Google Shape;2227;p41"/>
              <p:cNvSpPr/>
              <p:nvPr/>
            </p:nvSpPr>
            <p:spPr>
              <a:xfrm>
                <a:off x="7929576" y="3749193"/>
                <a:ext cx="58775" cy="58697"/>
              </a:xfrm>
              <a:custGeom>
                <a:avLst/>
                <a:gdLst/>
                <a:ahLst/>
                <a:cxnLst/>
                <a:rect l="l" t="t" r="r" b="b"/>
                <a:pathLst>
                  <a:path w="3764" h="3759" extrusionOk="0">
                    <a:moveTo>
                      <a:pt x="1" y="1"/>
                    </a:moveTo>
                    <a:lnTo>
                      <a:pt x="1" y="3759"/>
                    </a:lnTo>
                    <a:lnTo>
                      <a:pt x="847" y="3759"/>
                    </a:lnTo>
                    <a:lnTo>
                      <a:pt x="847" y="847"/>
                    </a:lnTo>
                    <a:lnTo>
                      <a:pt x="3764" y="847"/>
                    </a:lnTo>
                    <a:lnTo>
                      <a:pt x="3764" y="1"/>
                    </a:lnTo>
                    <a:close/>
                  </a:path>
                </a:pathLst>
              </a:custGeom>
              <a:solidFill>
                <a:srgbClr val="37427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28" name="Google Shape;2228;p41"/>
              <p:cNvSpPr/>
              <p:nvPr/>
            </p:nvSpPr>
            <p:spPr>
              <a:xfrm>
                <a:off x="8013897" y="3833467"/>
                <a:ext cx="58775" cy="58697"/>
              </a:xfrm>
              <a:custGeom>
                <a:avLst/>
                <a:gdLst/>
                <a:ahLst/>
                <a:cxnLst/>
                <a:rect l="l" t="t" r="r" b="b"/>
                <a:pathLst>
                  <a:path w="3764" h="3759" extrusionOk="0">
                    <a:moveTo>
                      <a:pt x="2917" y="1"/>
                    </a:moveTo>
                    <a:lnTo>
                      <a:pt x="2917" y="2915"/>
                    </a:lnTo>
                    <a:lnTo>
                      <a:pt x="0" y="2915"/>
                    </a:lnTo>
                    <a:lnTo>
                      <a:pt x="0" y="3759"/>
                    </a:lnTo>
                    <a:lnTo>
                      <a:pt x="3763" y="3759"/>
                    </a:lnTo>
                    <a:lnTo>
                      <a:pt x="3763" y="1"/>
                    </a:lnTo>
                    <a:close/>
                  </a:path>
                </a:pathLst>
              </a:custGeom>
              <a:solidFill>
                <a:srgbClr val="37427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29" name="Google Shape;2229;p41"/>
              <p:cNvSpPr/>
              <p:nvPr/>
            </p:nvSpPr>
            <p:spPr>
              <a:xfrm>
                <a:off x="7929576" y="3833467"/>
                <a:ext cx="58775" cy="58697"/>
              </a:xfrm>
              <a:custGeom>
                <a:avLst/>
                <a:gdLst/>
                <a:ahLst/>
                <a:cxnLst/>
                <a:rect l="l" t="t" r="r" b="b"/>
                <a:pathLst>
                  <a:path w="3764" h="3759" extrusionOk="0">
                    <a:moveTo>
                      <a:pt x="1" y="1"/>
                    </a:moveTo>
                    <a:lnTo>
                      <a:pt x="1" y="3759"/>
                    </a:lnTo>
                    <a:lnTo>
                      <a:pt x="3764" y="3759"/>
                    </a:lnTo>
                    <a:lnTo>
                      <a:pt x="3764" y="2915"/>
                    </a:lnTo>
                    <a:lnTo>
                      <a:pt x="847" y="2915"/>
                    </a:lnTo>
                    <a:lnTo>
                      <a:pt x="847" y="1"/>
                    </a:lnTo>
                    <a:close/>
                  </a:path>
                </a:pathLst>
              </a:custGeom>
              <a:solidFill>
                <a:srgbClr val="37427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30" name="Google Shape;2230;p41"/>
              <p:cNvSpPr/>
              <p:nvPr/>
            </p:nvSpPr>
            <p:spPr>
              <a:xfrm>
                <a:off x="6166236" y="3642418"/>
                <a:ext cx="64880" cy="62429"/>
              </a:xfrm>
              <a:custGeom>
                <a:avLst/>
                <a:gdLst/>
                <a:ahLst/>
                <a:cxnLst/>
                <a:rect l="l" t="t" r="r" b="b"/>
                <a:pathLst>
                  <a:path w="4155" h="3998" extrusionOk="0">
                    <a:moveTo>
                      <a:pt x="2156" y="1"/>
                    </a:moveTo>
                    <a:cubicBezTo>
                      <a:pt x="1348" y="1"/>
                      <a:pt x="619" y="488"/>
                      <a:pt x="308" y="1234"/>
                    </a:cubicBezTo>
                    <a:cubicBezTo>
                      <a:pt x="0" y="1982"/>
                      <a:pt x="171" y="2841"/>
                      <a:pt x="744" y="3411"/>
                    </a:cubicBezTo>
                    <a:cubicBezTo>
                      <a:pt x="1127" y="3794"/>
                      <a:pt x="1637" y="3997"/>
                      <a:pt x="2157" y="3997"/>
                    </a:cubicBezTo>
                    <a:cubicBezTo>
                      <a:pt x="2414" y="3997"/>
                      <a:pt x="2674" y="3947"/>
                      <a:pt x="2921" y="3844"/>
                    </a:cubicBezTo>
                    <a:cubicBezTo>
                      <a:pt x="3667" y="3533"/>
                      <a:pt x="4154" y="2804"/>
                      <a:pt x="4154" y="1997"/>
                    </a:cubicBezTo>
                    <a:cubicBezTo>
                      <a:pt x="4154" y="894"/>
                      <a:pt x="3259" y="1"/>
                      <a:pt x="2156" y="1"/>
                    </a:cubicBezTo>
                    <a:close/>
                  </a:path>
                </a:pathLst>
              </a:custGeom>
              <a:solidFill>
                <a:srgbClr val="37427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l" defTabSz="1219170" rtl="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31" name="Google Shape;2231;p41"/>
          <p:cNvPicPr preferRelativeResize="0"/>
          <p:nvPr/>
        </p:nvPicPr>
        <p:blipFill rotWithShape="1">
          <a:blip r:embed="rId3">
            <a:alphaModFix/>
          </a:blip>
          <a:srcRect b="8634"/>
          <a:stretch/>
        </p:blipFill>
        <p:spPr>
          <a:xfrm>
            <a:off x="6488400" y="2161134"/>
            <a:ext cx="4344800" cy="2648765"/>
          </a:xfrm>
          <a:prstGeom prst="rect">
            <a:avLst/>
          </a:prstGeom>
          <a:noFill/>
          <a:ln>
            <a:noFill/>
          </a:ln>
        </p:spPr>
      </p:pic>
      <p:sp>
        <p:nvSpPr>
          <p:cNvPr id="2232" name="Google Shape;2232;p41"/>
          <p:cNvSpPr txBox="1"/>
          <p:nvPr/>
        </p:nvSpPr>
        <p:spPr>
          <a:xfrm flipH="1">
            <a:off x="6285200" y="5597667"/>
            <a:ext cx="4780400" cy="5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algn="ctr" defTabSz="1219170" rtl="0">
              <a:buClr>
                <a:srgbClr val="000000"/>
              </a:buClr>
            </a:pPr>
            <a:r>
              <a:rPr lang="en" sz="2133" kern="0">
                <a:solidFill>
                  <a:srgbClr val="FFFFFF"/>
                </a:solidFill>
                <a:latin typeface="IBM Plex Sans Medium"/>
                <a:ea typeface="IBM Plex Sans Medium"/>
                <a:cs typeface="IBM Plex Sans Medium"/>
                <a:sym typeface="IBM Plex Sans Medium"/>
              </a:rPr>
              <a:t>Insert your multimedia content here</a:t>
            </a:r>
            <a:endParaRPr sz="2133" kern="0">
              <a:solidFill>
                <a:srgbClr val="FFFFFF"/>
              </a:solidFill>
              <a:latin typeface="IBM Plex Sans Medium"/>
              <a:ea typeface="IBM Plex Sans Medium"/>
              <a:cs typeface="IBM Plex Sans Medium"/>
              <a:sym typeface="IBM Plex Sans Medium"/>
            </a:endParaRPr>
          </a:p>
        </p:txBody>
      </p:sp>
      <p:grpSp>
        <p:nvGrpSpPr>
          <p:cNvPr id="2233" name="Google Shape;2233;p41"/>
          <p:cNvGrpSpPr/>
          <p:nvPr/>
        </p:nvGrpSpPr>
        <p:grpSpPr>
          <a:xfrm>
            <a:off x="8353563" y="3212161"/>
            <a:ext cx="625173" cy="625161"/>
            <a:chOff x="6265172" y="2409120"/>
            <a:chExt cx="468880" cy="468871"/>
          </a:xfrm>
        </p:grpSpPr>
        <p:sp>
          <p:nvSpPr>
            <p:cNvPr id="2234" name="Google Shape;2234;p41"/>
            <p:cNvSpPr/>
            <p:nvPr/>
          </p:nvSpPr>
          <p:spPr>
            <a:xfrm>
              <a:off x="6265172" y="2409120"/>
              <a:ext cx="468880" cy="468871"/>
            </a:xfrm>
            <a:custGeom>
              <a:avLst/>
              <a:gdLst/>
              <a:ahLst/>
              <a:cxnLst/>
              <a:rect l="l" t="t" r="r" b="b"/>
              <a:pathLst>
                <a:path w="52624" h="52623" extrusionOk="0">
                  <a:moveTo>
                    <a:pt x="26311" y="0"/>
                  </a:moveTo>
                  <a:cubicBezTo>
                    <a:pt x="19333" y="0"/>
                    <a:pt x="12642" y="2772"/>
                    <a:pt x="7707" y="7707"/>
                  </a:cubicBezTo>
                  <a:cubicBezTo>
                    <a:pt x="2773" y="12641"/>
                    <a:pt x="1" y="19333"/>
                    <a:pt x="1" y="26313"/>
                  </a:cubicBezTo>
                  <a:cubicBezTo>
                    <a:pt x="1" y="33290"/>
                    <a:pt x="2773" y="39981"/>
                    <a:pt x="7707" y="44916"/>
                  </a:cubicBezTo>
                  <a:cubicBezTo>
                    <a:pt x="12642" y="49851"/>
                    <a:pt x="19333" y="52623"/>
                    <a:pt x="26311" y="52623"/>
                  </a:cubicBezTo>
                  <a:cubicBezTo>
                    <a:pt x="33291" y="52623"/>
                    <a:pt x="39982" y="49851"/>
                    <a:pt x="44917" y="44916"/>
                  </a:cubicBezTo>
                  <a:cubicBezTo>
                    <a:pt x="49851" y="39981"/>
                    <a:pt x="52623" y="33290"/>
                    <a:pt x="52623" y="26313"/>
                  </a:cubicBezTo>
                  <a:cubicBezTo>
                    <a:pt x="52623" y="19333"/>
                    <a:pt x="49851" y="12641"/>
                    <a:pt x="44917" y="7707"/>
                  </a:cubicBezTo>
                  <a:cubicBezTo>
                    <a:pt x="39982" y="2772"/>
                    <a:pt x="33291" y="0"/>
                    <a:pt x="26311" y="0"/>
                  </a:cubicBezTo>
                  <a:close/>
                </a:path>
              </a:pathLst>
            </a:custGeom>
            <a:solidFill>
              <a:srgbClr val="374272">
                <a:alpha val="63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35" name="Google Shape;2235;p41"/>
            <p:cNvSpPr/>
            <p:nvPr/>
          </p:nvSpPr>
          <p:spPr>
            <a:xfrm>
              <a:off x="6437474" y="2519159"/>
              <a:ext cx="187734" cy="248794"/>
            </a:xfrm>
            <a:custGeom>
              <a:avLst/>
              <a:gdLst/>
              <a:ahLst/>
              <a:cxnLst/>
              <a:rect l="l" t="t" r="r" b="b"/>
              <a:pathLst>
                <a:path w="21070" h="27923" extrusionOk="0">
                  <a:moveTo>
                    <a:pt x="0" y="0"/>
                  </a:moveTo>
                  <a:lnTo>
                    <a:pt x="0" y="27923"/>
                  </a:lnTo>
                  <a:lnTo>
                    <a:pt x="21070" y="139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BF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5" name="عنوان 4">
            <a:extLst>
              <a:ext uri="{FF2B5EF4-FFF2-40B4-BE49-F238E27FC236}">
                <a16:creationId xmlns:a16="http://schemas.microsoft.com/office/drawing/2014/main" id="{18D0B6A5-279C-61BB-D33F-3DD5CBA292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4" name="Google Shape;1744;p31"/>
          <p:cNvGrpSpPr/>
          <p:nvPr/>
        </p:nvGrpSpPr>
        <p:grpSpPr>
          <a:xfrm>
            <a:off x="5233478" y="1288165"/>
            <a:ext cx="762441" cy="834763"/>
            <a:chOff x="2172358" y="5517789"/>
            <a:chExt cx="571831" cy="626072"/>
          </a:xfrm>
        </p:grpSpPr>
        <p:sp>
          <p:nvSpPr>
            <p:cNvPr id="1745" name="Google Shape;1745;p31"/>
            <p:cNvSpPr/>
            <p:nvPr/>
          </p:nvSpPr>
          <p:spPr>
            <a:xfrm>
              <a:off x="2172358" y="5572023"/>
              <a:ext cx="571831" cy="571838"/>
            </a:xfrm>
            <a:custGeom>
              <a:avLst/>
              <a:gdLst/>
              <a:ahLst/>
              <a:cxnLst/>
              <a:rect l="l" t="t" r="r" b="b"/>
              <a:pathLst>
                <a:path w="78119" h="78120" extrusionOk="0">
                  <a:moveTo>
                    <a:pt x="37046" y="1"/>
                  </a:moveTo>
                  <a:lnTo>
                    <a:pt x="35113" y="162"/>
                  </a:lnTo>
                  <a:lnTo>
                    <a:pt x="33180" y="484"/>
                  </a:lnTo>
                  <a:lnTo>
                    <a:pt x="31247" y="806"/>
                  </a:lnTo>
                  <a:lnTo>
                    <a:pt x="29315" y="1289"/>
                  </a:lnTo>
                  <a:lnTo>
                    <a:pt x="27543" y="1773"/>
                  </a:lnTo>
                  <a:lnTo>
                    <a:pt x="23838" y="3061"/>
                  </a:lnTo>
                  <a:lnTo>
                    <a:pt x="20456" y="4672"/>
                  </a:lnTo>
                  <a:lnTo>
                    <a:pt x="17234" y="6766"/>
                  </a:lnTo>
                  <a:lnTo>
                    <a:pt x="14335" y="8860"/>
                  </a:lnTo>
                  <a:lnTo>
                    <a:pt x="11436" y="11437"/>
                  </a:lnTo>
                  <a:lnTo>
                    <a:pt x="9020" y="14175"/>
                  </a:lnTo>
                  <a:lnTo>
                    <a:pt x="6765" y="17235"/>
                  </a:lnTo>
                  <a:lnTo>
                    <a:pt x="4832" y="20457"/>
                  </a:lnTo>
                  <a:lnTo>
                    <a:pt x="3060" y="23839"/>
                  </a:lnTo>
                  <a:lnTo>
                    <a:pt x="1772" y="27383"/>
                  </a:lnTo>
                  <a:lnTo>
                    <a:pt x="1289" y="29315"/>
                  </a:lnTo>
                  <a:lnTo>
                    <a:pt x="805" y="31248"/>
                  </a:lnTo>
                  <a:lnTo>
                    <a:pt x="483" y="33181"/>
                  </a:lnTo>
                  <a:lnTo>
                    <a:pt x="322" y="35114"/>
                  </a:lnTo>
                  <a:lnTo>
                    <a:pt x="161" y="37047"/>
                  </a:lnTo>
                  <a:lnTo>
                    <a:pt x="0" y="39141"/>
                  </a:lnTo>
                  <a:lnTo>
                    <a:pt x="161" y="41073"/>
                  </a:lnTo>
                  <a:lnTo>
                    <a:pt x="322" y="43006"/>
                  </a:lnTo>
                  <a:lnTo>
                    <a:pt x="483" y="45100"/>
                  </a:lnTo>
                  <a:lnTo>
                    <a:pt x="805" y="46872"/>
                  </a:lnTo>
                  <a:lnTo>
                    <a:pt x="1289" y="48805"/>
                  </a:lnTo>
                  <a:lnTo>
                    <a:pt x="1772" y="50737"/>
                  </a:lnTo>
                  <a:lnTo>
                    <a:pt x="3060" y="54281"/>
                  </a:lnTo>
                  <a:lnTo>
                    <a:pt x="4832" y="57663"/>
                  </a:lnTo>
                  <a:lnTo>
                    <a:pt x="6765" y="60885"/>
                  </a:lnTo>
                  <a:lnTo>
                    <a:pt x="9020" y="63945"/>
                  </a:lnTo>
                  <a:lnTo>
                    <a:pt x="11436" y="66683"/>
                  </a:lnTo>
                  <a:lnTo>
                    <a:pt x="14335" y="69260"/>
                  </a:lnTo>
                  <a:lnTo>
                    <a:pt x="17234" y="71515"/>
                  </a:lnTo>
                  <a:lnTo>
                    <a:pt x="20456" y="73448"/>
                  </a:lnTo>
                  <a:lnTo>
                    <a:pt x="23838" y="75059"/>
                  </a:lnTo>
                  <a:lnTo>
                    <a:pt x="27543" y="76347"/>
                  </a:lnTo>
                  <a:lnTo>
                    <a:pt x="29315" y="76831"/>
                  </a:lnTo>
                  <a:lnTo>
                    <a:pt x="31247" y="77314"/>
                  </a:lnTo>
                  <a:lnTo>
                    <a:pt x="33180" y="77636"/>
                  </a:lnTo>
                  <a:lnTo>
                    <a:pt x="35113" y="77958"/>
                  </a:lnTo>
                  <a:lnTo>
                    <a:pt x="37046" y="78119"/>
                  </a:lnTo>
                  <a:lnTo>
                    <a:pt x="41073" y="78119"/>
                  </a:lnTo>
                  <a:lnTo>
                    <a:pt x="43166" y="77958"/>
                  </a:lnTo>
                  <a:lnTo>
                    <a:pt x="45099" y="77636"/>
                  </a:lnTo>
                  <a:lnTo>
                    <a:pt x="47032" y="77314"/>
                  </a:lnTo>
                  <a:lnTo>
                    <a:pt x="48804" y="76831"/>
                  </a:lnTo>
                  <a:lnTo>
                    <a:pt x="50737" y="76347"/>
                  </a:lnTo>
                  <a:lnTo>
                    <a:pt x="54280" y="75059"/>
                  </a:lnTo>
                  <a:lnTo>
                    <a:pt x="57663" y="73448"/>
                  </a:lnTo>
                  <a:lnTo>
                    <a:pt x="60884" y="71515"/>
                  </a:lnTo>
                  <a:lnTo>
                    <a:pt x="63944" y="69260"/>
                  </a:lnTo>
                  <a:lnTo>
                    <a:pt x="66682" y="66683"/>
                  </a:lnTo>
                  <a:lnTo>
                    <a:pt x="69259" y="63945"/>
                  </a:lnTo>
                  <a:lnTo>
                    <a:pt x="71514" y="60885"/>
                  </a:lnTo>
                  <a:lnTo>
                    <a:pt x="73447" y="57663"/>
                  </a:lnTo>
                  <a:lnTo>
                    <a:pt x="75058" y="54281"/>
                  </a:lnTo>
                  <a:lnTo>
                    <a:pt x="76346" y="50737"/>
                  </a:lnTo>
                  <a:lnTo>
                    <a:pt x="76991" y="48805"/>
                  </a:lnTo>
                  <a:lnTo>
                    <a:pt x="77313" y="46872"/>
                  </a:lnTo>
                  <a:lnTo>
                    <a:pt x="77635" y="45100"/>
                  </a:lnTo>
                  <a:lnTo>
                    <a:pt x="77957" y="43006"/>
                  </a:lnTo>
                  <a:lnTo>
                    <a:pt x="78118" y="41073"/>
                  </a:lnTo>
                  <a:lnTo>
                    <a:pt x="78118" y="39141"/>
                  </a:lnTo>
                  <a:lnTo>
                    <a:pt x="78118" y="37047"/>
                  </a:lnTo>
                  <a:lnTo>
                    <a:pt x="77957" y="35114"/>
                  </a:lnTo>
                  <a:lnTo>
                    <a:pt x="77635" y="33181"/>
                  </a:lnTo>
                  <a:lnTo>
                    <a:pt x="77313" y="31248"/>
                  </a:lnTo>
                  <a:lnTo>
                    <a:pt x="76991" y="29315"/>
                  </a:lnTo>
                  <a:lnTo>
                    <a:pt x="76346" y="27383"/>
                  </a:lnTo>
                  <a:lnTo>
                    <a:pt x="75058" y="23839"/>
                  </a:lnTo>
                  <a:lnTo>
                    <a:pt x="73447" y="20457"/>
                  </a:lnTo>
                  <a:lnTo>
                    <a:pt x="71514" y="17235"/>
                  </a:lnTo>
                  <a:lnTo>
                    <a:pt x="69259" y="14175"/>
                  </a:lnTo>
                  <a:lnTo>
                    <a:pt x="66682" y="11437"/>
                  </a:lnTo>
                  <a:lnTo>
                    <a:pt x="63944" y="8860"/>
                  </a:lnTo>
                  <a:lnTo>
                    <a:pt x="60884" y="6766"/>
                  </a:lnTo>
                  <a:lnTo>
                    <a:pt x="57663" y="4672"/>
                  </a:lnTo>
                  <a:lnTo>
                    <a:pt x="54280" y="3061"/>
                  </a:lnTo>
                  <a:lnTo>
                    <a:pt x="50737" y="1773"/>
                  </a:lnTo>
                  <a:lnTo>
                    <a:pt x="48804" y="1289"/>
                  </a:lnTo>
                  <a:lnTo>
                    <a:pt x="47032" y="806"/>
                  </a:lnTo>
                  <a:lnTo>
                    <a:pt x="45099" y="484"/>
                  </a:lnTo>
                  <a:lnTo>
                    <a:pt x="43166" y="162"/>
                  </a:lnTo>
                  <a:lnTo>
                    <a:pt x="41073" y="1"/>
                  </a:lnTo>
                  <a:close/>
                </a:path>
              </a:pathLst>
            </a:custGeom>
            <a:solidFill>
              <a:srgbClr val="000000">
                <a:alpha val="318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46" name="Google Shape;1746;p31"/>
            <p:cNvSpPr/>
            <p:nvPr/>
          </p:nvSpPr>
          <p:spPr>
            <a:xfrm>
              <a:off x="2172358" y="5517789"/>
              <a:ext cx="571831" cy="571831"/>
            </a:xfrm>
            <a:custGeom>
              <a:avLst/>
              <a:gdLst/>
              <a:ahLst/>
              <a:cxnLst/>
              <a:rect l="l" t="t" r="r" b="b"/>
              <a:pathLst>
                <a:path w="78119" h="78119" extrusionOk="0">
                  <a:moveTo>
                    <a:pt x="37046" y="1"/>
                  </a:moveTo>
                  <a:lnTo>
                    <a:pt x="35113" y="162"/>
                  </a:lnTo>
                  <a:lnTo>
                    <a:pt x="33180" y="484"/>
                  </a:lnTo>
                  <a:lnTo>
                    <a:pt x="31247" y="806"/>
                  </a:lnTo>
                  <a:lnTo>
                    <a:pt x="29315" y="1289"/>
                  </a:lnTo>
                  <a:lnTo>
                    <a:pt x="27382" y="1773"/>
                  </a:lnTo>
                  <a:lnTo>
                    <a:pt x="23838" y="3061"/>
                  </a:lnTo>
                  <a:lnTo>
                    <a:pt x="20456" y="4672"/>
                  </a:lnTo>
                  <a:lnTo>
                    <a:pt x="17234" y="6605"/>
                  </a:lnTo>
                  <a:lnTo>
                    <a:pt x="14174" y="8860"/>
                  </a:lnTo>
                  <a:lnTo>
                    <a:pt x="11436" y="11437"/>
                  </a:lnTo>
                  <a:lnTo>
                    <a:pt x="8859" y="14175"/>
                  </a:lnTo>
                  <a:lnTo>
                    <a:pt x="6604" y="17235"/>
                  </a:lnTo>
                  <a:lnTo>
                    <a:pt x="4671" y="20456"/>
                  </a:lnTo>
                  <a:lnTo>
                    <a:pt x="3060" y="23839"/>
                  </a:lnTo>
                  <a:lnTo>
                    <a:pt x="1772" y="27382"/>
                  </a:lnTo>
                  <a:lnTo>
                    <a:pt x="1289" y="29315"/>
                  </a:lnTo>
                  <a:lnTo>
                    <a:pt x="805" y="31248"/>
                  </a:lnTo>
                  <a:lnTo>
                    <a:pt x="483" y="33020"/>
                  </a:lnTo>
                  <a:lnTo>
                    <a:pt x="161" y="35114"/>
                  </a:lnTo>
                  <a:lnTo>
                    <a:pt x="0" y="37046"/>
                  </a:lnTo>
                  <a:lnTo>
                    <a:pt x="0" y="38979"/>
                  </a:lnTo>
                  <a:lnTo>
                    <a:pt x="0" y="41073"/>
                  </a:lnTo>
                  <a:lnTo>
                    <a:pt x="161" y="43006"/>
                  </a:lnTo>
                  <a:lnTo>
                    <a:pt x="483" y="44939"/>
                  </a:lnTo>
                  <a:lnTo>
                    <a:pt x="805" y="46872"/>
                  </a:lnTo>
                  <a:lnTo>
                    <a:pt x="1289" y="48804"/>
                  </a:lnTo>
                  <a:lnTo>
                    <a:pt x="1772" y="50576"/>
                  </a:lnTo>
                  <a:lnTo>
                    <a:pt x="3060" y="54281"/>
                  </a:lnTo>
                  <a:lnTo>
                    <a:pt x="4671" y="57663"/>
                  </a:lnTo>
                  <a:lnTo>
                    <a:pt x="6604" y="60885"/>
                  </a:lnTo>
                  <a:lnTo>
                    <a:pt x="8859" y="63945"/>
                  </a:lnTo>
                  <a:lnTo>
                    <a:pt x="11436" y="66683"/>
                  </a:lnTo>
                  <a:lnTo>
                    <a:pt x="14174" y="69099"/>
                  </a:lnTo>
                  <a:lnTo>
                    <a:pt x="17234" y="71354"/>
                  </a:lnTo>
                  <a:lnTo>
                    <a:pt x="20456" y="73448"/>
                  </a:lnTo>
                  <a:lnTo>
                    <a:pt x="23838" y="75059"/>
                  </a:lnTo>
                  <a:lnTo>
                    <a:pt x="27382" y="76347"/>
                  </a:lnTo>
                  <a:lnTo>
                    <a:pt x="29315" y="76830"/>
                  </a:lnTo>
                  <a:lnTo>
                    <a:pt x="31247" y="77314"/>
                  </a:lnTo>
                  <a:lnTo>
                    <a:pt x="33180" y="77636"/>
                  </a:lnTo>
                  <a:lnTo>
                    <a:pt x="35113" y="77958"/>
                  </a:lnTo>
                  <a:lnTo>
                    <a:pt x="37046" y="78119"/>
                  </a:lnTo>
                  <a:lnTo>
                    <a:pt x="41073" y="78119"/>
                  </a:lnTo>
                  <a:lnTo>
                    <a:pt x="43005" y="77958"/>
                  </a:lnTo>
                  <a:lnTo>
                    <a:pt x="44938" y="77636"/>
                  </a:lnTo>
                  <a:lnTo>
                    <a:pt x="46871" y="77314"/>
                  </a:lnTo>
                  <a:lnTo>
                    <a:pt x="48804" y="76830"/>
                  </a:lnTo>
                  <a:lnTo>
                    <a:pt x="50737" y="76347"/>
                  </a:lnTo>
                  <a:lnTo>
                    <a:pt x="54280" y="75059"/>
                  </a:lnTo>
                  <a:lnTo>
                    <a:pt x="57663" y="73448"/>
                  </a:lnTo>
                  <a:lnTo>
                    <a:pt x="60884" y="71354"/>
                  </a:lnTo>
                  <a:lnTo>
                    <a:pt x="63944" y="69099"/>
                  </a:lnTo>
                  <a:lnTo>
                    <a:pt x="66682" y="66683"/>
                  </a:lnTo>
                  <a:lnTo>
                    <a:pt x="69259" y="63945"/>
                  </a:lnTo>
                  <a:lnTo>
                    <a:pt x="71514" y="60885"/>
                  </a:lnTo>
                  <a:lnTo>
                    <a:pt x="73447" y="57663"/>
                  </a:lnTo>
                  <a:lnTo>
                    <a:pt x="75058" y="54281"/>
                  </a:lnTo>
                  <a:lnTo>
                    <a:pt x="76346" y="50576"/>
                  </a:lnTo>
                  <a:lnTo>
                    <a:pt x="76830" y="48804"/>
                  </a:lnTo>
                  <a:lnTo>
                    <a:pt x="77313" y="46872"/>
                  </a:lnTo>
                  <a:lnTo>
                    <a:pt x="77635" y="44939"/>
                  </a:lnTo>
                  <a:lnTo>
                    <a:pt x="77957" y="43006"/>
                  </a:lnTo>
                  <a:lnTo>
                    <a:pt x="78118" y="41073"/>
                  </a:lnTo>
                  <a:lnTo>
                    <a:pt x="78118" y="38979"/>
                  </a:lnTo>
                  <a:lnTo>
                    <a:pt x="78118" y="37046"/>
                  </a:lnTo>
                  <a:lnTo>
                    <a:pt x="77957" y="35114"/>
                  </a:lnTo>
                  <a:lnTo>
                    <a:pt x="77635" y="33020"/>
                  </a:lnTo>
                  <a:lnTo>
                    <a:pt x="77313" y="31248"/>
                  </a:lnTo>
                  <a:lnTo>
                    <a:pt x="76830" y="29315"/>
                  </a:lnTo>
                  <a:lnTo>
                    <a:pt x="76346" y="27382"/>
                  </a:lnTo>
                  <a:lnTo>
                    <a:pt x="75058" y="23839"/>
                  </a:lnTo>
                  <a:lnTo>
                    <a:pt x="73447" y="20456"/>
                  </a:lnTo>
                  <a:lnTo>
                    <a:pt x="71514" y="17235"/>
                  </a:lnTo>
                  <a:lnTo>
                    <a:pt x="69259" y="14175"/>
                  </a:lnTo>
                  <a:lnTo>
                    <a:pt x="66682" y="11437"/>
                  </a:lnTo>
                  <a:lnTo>
                    <a:pt x="63944" y="8860"/>
                  </a:lnTo>
                  <a:lnTo>
                    <a:pt x="60884" y="6605"/>
                  </a:lnTo>
                  <a:lnTo>
                    <a:pt x="57663" y="4672"/>
                  </a:lnTo>
                  <a:lnTo>
                    <a:pt x="54280" y="3061"/>
                  </a:lnTo>
                  <a:lnTo>
                    <a:pt x="50737" y="1773"/>
                  </a:lnTo>
                  <a:lnTo>
                    <a:pt x="48804" y="1289"/>
                  </a:lnTo>
                  <a:lnTo>
                    <a:pt x="46871" y="806"/>
                  </a:lnTo>
                  <a:lnTo>
                    <a:pt x="44938" y="484"/>
                  </a:lnTo>
                  <a:lnTo>
                    <a:pt x="43005" y="162"/>
                  </a:lnTo>
                  <a:lnTo>
                    <a:pt x="41073" y="1"/>
                  </a:lnTo>
                  <a:close/>
                </a:path>
              </a:pathLst>
            </a:custGeom>
            <a:solidFill>
              <a:srgbClr val="EB57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747" name="Google Shape;1747;p31"/>
          <p:cNvGrpSpPr/>
          <p:nvPr/>
        </p:nvGrpSpPr>
        <p:grpSpPr>
          <a:xfrm>
            <a:off x="5233478" y="4438995"/>
            <a:ext cx="762441" cy="834763"/>
            <a:chOff x="2172358" y="5517789"/>
            <a:chExt cx="571831" cy="626072"/>
          </a:xfrm>
        </p:grpSpPr>
        <p:sp>
          <p:nvSpPr>
            <p:cNvPr id="1748" name="Google Shape;1748;p31"/>
            <p:cNvSpPr/>
            <p:nvPr/>
          </p:nvSpPr>
          <p:spPr>
            <a:xfrm>
              <a:off x="2172358" y="5572023"/>
              <a:ext cx="571831" cy="571838"/>
            </a:xfrm>
            <a:custGeom>
              <a:avLst/>
              <a:gdLst/>
              <a:ahLst/>
              <a:cxnLst/>
              <a:rect l="l" t="t" r="r" b="b"/>
              <a:pathLst>
                <a:path w="78119" h="78120" extrusionOk="0">
                  <a:moveTo>
                    <a:pt x="37046" y="1"/>
                  </a:moveTo>
                  <a:lnTo>
                    <a:pt x="35113" y="162"/>
                  </a:lnTo>
                  <a:lnTo>
                    <a:pt x="33180" y="484"/>
                  </a:lnTo>
                  <a:lnTo>
                    <a:pt x="31247" y="806"/>
                  </a:lnTo>
                  <a:lnTo>
                    <a:pt x="29315" y="1289"/>
                  </a:lnTo>
                  <a:lnTo>
                    <a:pt x="27543" y="1773"/>
                  </a:lnTo>
                  <a:lnTo>
                    <a:pt x="23838" y="3061"/>
                  </a:lnTo>
                  <a:lnTo>
                    <a:pt x="20456" y="4672"/>
                  </a:lnTo>
                  <a:lnTo>
                    <a:pt x="17234" y="6766"/>
                  </a:lnTo>
                  <a:lnTo>
                    <a:pt x="14335" y="8860"/>
                  </a:lnTo>
                  <a:lnTo>
                    <a:pt x="11436" y="11437"/>
                  </a:lnTo>
                  <a:lnTo>
                    <a:pt x="9020" y="14175"/>
                  </a:lnTo>
                  <a:lnTo>
                    <a:pt x="6765" y="17235"/>
                  </a:lnTo>
                  <a:lnTo>
                    <a:pt x="4832" y="20457"/>
                  </a:lnTo>
                  <a:lnTo>
                    <a:pt x="3060" y="23839"/>
                  </a:lnTo>
                  <a:lnTo>
                    <a:pt x="1772" y="27383"/>
                  </a:lnTo>
                  <a:lnTo>
                    <a:pt x="1289" y="29315"/>
                  </a:lnTo>
                  <a:lnTo>
                    <a:pt x="805" y="31248"/>
                  </a:lnTo>
                  <a:lnTo>
                    <a:pt x="483" y="33181"/>
                  </a:lnTo>
                  <a:lnTo>
                    <a:pt x="322" y="35114"/>
                  </a:lnTo>
                  <a:lnTo>
                    <a:pt x="161" y="37047"/>
                  </a:lnTo>
                  <a:lnTo>
                    <a:pt x="0" y="39141"/>
                  </a:lnTo>
                  <a:lnTo>
                    <a:pt x="161" y="41073"/>
                  </a:lnTo>
                  <a:lnTo>
                    <a:pt x="322" y="43006"/>
                  </a:lnTo>
                  <a:lnTo>
                    <a:pt x="483" y="45100"/>
                  </a:lnTo>
                  <a:lnTo>
                    <a:pt x="805" y="46872"/>
                  </a:lnTo>
                  <a:lnTo>
                    <a:pt x="1289" y="48805"/>
                  </a:lnTo>
                  <a:lnTo>
                    <a:pt x="1772" y="50737"/>
                  </a:lnTo>
                  <a:lnTo>
                    <a:pt x="3060" y="54281"/>
                  </a:lnTo>
                  <a:lnTo>
                    <a:pt x="4832" y="57663"/>
                  </a:lnTo>
                  <a:lnTo>
                    <a:pt x="6765" y="60885"/>
                  </a:lnTo>
                  <a:lnTo>
                    <a:pt x="9020" y="63945"/>
                  </a:lnTo>
                  <a:lnTo>
                    <a:pt x="11436" y="66683"/>
                  </a:lnTo>
                  <a:lnTo>
                    <a:pt x="14335" y="69260"/>
                  </a:lnTo>
                  <a:lnTo>
                    <a:pt x="17234" y="71515"/>
                  </a:lnTo>
                  <a:lnTo>
                    <a:pt x="20456" y="73448"/>
                  </a:lnTo>
                  <a:lnTo>
                    <a:pt x="23838" y="75059"/>
                  </a:lnTo>
                  <a:lnTo>
                    <a:pt x="27543" y="76347"/>
                  </a:lnTo>
                  <a:lnTo>
                    <a:pt x="29315" y="76831"/>
                  </a:lnTo>
                  <a:lnTo>
                    <a:pt x="31247" y="77314"/>
                  </a:lnTo>
                  <a:lnTo>
                    <a:pt x="33180" y="77636"/>
                  </a:lnTo>
                  <a:lnTo>
                    <a:pt x="35113" y="77958"/>
                  </a:lnTo>
                  <a:lnTo>
                    <a:pt x="37046" y="78119"/>
                  </a:lnTo>
                  <a:lnTo>
                    <a:pt x="41073" y="78119"/>
                  </a:lnTo>
                  <a:lnTo>
                    <a:pt x="43166" y="77958"/>
                  </a:lnTo>
                  <a:lnTo>
                    <a:pt x="45099" y="77636"/>
                  </a:lnTo>
                  <a:lnTo>
                    <a:pt x="47032" y="77314"/>
                  </a:lnTo>
                  <a:lnTo>
                    <a:pt x="48804" y="76831"/>
                  </a:lnTo>
                  <a:lnTo>
                    <a:pt x="50737" y="76347"/>
                  </a:lnTo>
                  <a:lnTo>
                    <a:pt x="54280" y="75059"/>
                  </a:lnTo>
                  <a:lnTo>
                    <a:pt x="57663" y="73448"/>
                  </a:lnTo>
                  <a:lnTo>
                    <a:pt x="60884" y="71515"/>
                  </a:lnTo>
                  <a:lnTo>
                    <a:pt x="63944" y="69260"/>
                  </a:lnTo>
                  <a:lnTo>
                    <a:pt x="66682" y="66683"/>
                  </a:lnTo>
                  <a:lnTo>
                    <a:pt x="69259" y="63945"/>
                  </a:lnTo>
                  <a:lnTo>
                    <a:pt x="71514" y="60885"/>
                  </a:lnTo>
                  <a:lnTo>
                    <a:pt x="73447" y="57663"/>
                  </a:lnTo>
                  <a:lnTo>
                    <a:pt x="75058" y="54281"/>
                  </a:lnTo>
                  <a:lnTo>
                    <a:pt x="76346" y="50737"/>
                  </a:lnTo>
                  <a:lnTo>
                    <a:pt x="76991" y="48805"/>
                  </a:lnTo>
                  <a:lnTo>
                    <a:pt x="77313" y="46872"/>
                  </a:lnTo>
                  <a:lnTo>
                    <a:pt x="77635" y="45100"/>
                  </a:lnTo>
                  <a:lnTo>
                    <a:pt x="77957" y="43006"/>
                  </a:lnTo>
                  <a:lnTo>
                    <a:pt x="78118" y="41073"/>
                  </a:lnTo>
                  <a:lnTo>
                    <a:pt x="78118" y="39141"/>
                  </a:lnTo>
                  <a:lnTo>
                    <a:pt x="78118" y="37047"/>
                  </a:lnTo>
                  <a:lnTo>
                    <a:pt x="77957" y="35114"/>
                  </a:lnTo>
                  <a:lnTo>
                    <a:pt x="77635" y="33181"/>
                  </a:lnTo>
                  <a:lnTo>
                    <a:pt x="77313" y="31248"/>
                  </a:lnTo>
                  <a:lnTo>
                    <a:pt x="76991" y="29315"/>
                  </a:lnTo>
                  <a:lnTo>
                    <a:pt x="76346" y="27383"/>
                  </a:lnTo>
                  <a:lnTo>
                    <a:pt x="75058" y="23839"/>
                  </a:lnTo>
                  <a:lnTo>
                    <a:pt x="73447" y="20457"/>
                  </a:lnTo>
                  <a:lnTo>
                    <a:pt x="71514" y="17235"/>
                  </a:lnTo>
                  <a:lnTo>
                    <a:pt x="69259" y="14175"/>
                  </a:lnTo>
                  <a:lnTo>
                    <a:pt x="66682" y="11437"/>
                  </a:lnTo>
                  <a:lnTo>
                    <a:pt x="63944" y="8860"/>
                  </a:lnTo>
                  <a:lnTo>
                    <a:pt x="60884" y="6766"/>
                  </a:lnTo>
                  <a:lnTo>
                    <a:pt x="57663" y="4672"/>
                  </a:lnTo>
                  <a:lnTo>
                    <a:pt x="54280" y="3061"/>
                  </a:lnTo>
                  <a:lnTo>
                    <a:pt x="50737" y="1773"/>
                  </a:lnTo>
                  <a:lnTo>
                    <a:pt x="48804" y="1289"/>
                  </a:lnTo>
                  <a:lnTo>
                    <a:pt x="47032" y="806"/>
                  </a:lnTo>
                  <a:lnTo>
                    <a:pt x="45099" y="484"/>
                  </a:lnTo>
                  <a:lnTo>
                    <a:pt x="43166" y="162"/>
                  </a:lnTo>
                  <a:lnTo>
                    <a:pt x="41073" y="1"/>
                  </a:lnTo>
                  <a:close/>
                </a:path>
              </a:pathLst>
            </a:custGeom>
            <a:solidFill>
              <a:srgbClr val="000000">
                <a:alpha val="318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49" name="Google Shape;1749;p31"/>
            <p:cNvSpPr/>
            <p:nvPr/>
          </p:nvSpPr>
          <p:spPr>
            <a:xfrm>
              <a:off x="2172358" y="5517789"/>
              <a:ext cx="571831" cy="571831"/>
            </a:xfrm>
            <a:custGeom>
              <a:avLst/>
              <a:gdLst/>
              <a:ahLst/>
              <a:cxnLst/>
              <a:rect l="l" t="t" r="r" b="b"/>
              <a:pathLst>
                <a:path w="78119" h="78119" extrusionOk="0">
                  <a:moveTo>
                    <a:pt x="37046" y="1"/>
                  </a:moveTo>
                  <a:lnTo>
                    <a:pt x="35113" y="162"/>
                  </a:lnTo>
                  <a:lnTo>
                    <a:pt x="33180" y="484"/>
                  </a:lnTo>
                  <a:lnTo>
                    <a:pt x="31247" y="806"/>
                  </a:lnTo>
                  <a:lnTo>
                    <a:pt x="29315" y="1289"/>
                  </a:lnTo>
                  <a:lnTo>
                    <a:pt x="27382" y="1773"/>
                  </a:lnTo>
                  <a:lnTo>
                    <a:pt x="23838" y="3061"/>
                  </a:lnTo>
                  <a:lnTo>
                    <a:pt x="20456" y="4672"/>
                  </a:lnTo>
                  <a:lnTo>
                    <a:pt x="17234" y="6605"/>
                  </a:lnTo>
                  <a:lnTo>
                    <a:pt x="14174" y="8860"/>
                  </a:lnTo>
                  <a:lnTo>
                    <a:pt x="11436" y="11437"/>
                  </a:lnTo>
                  <a:lnTo>
                    <a:pt x="8859" y="14175"/>
                  </a:lnTo>
                  <a:lnTo>
                    <a:pt x="6604" y="17235"/>
                  </a:lnTo>
                  <a:lnTo>
                    <a:pt x="4671" y="20456"/>
                  </a:lnTo>
                  <a:lnTo>
                    <a:pt x="3060" y="23839"/>
                  </a:lnTo>
                  <a:lnTo>
                    <a:pt x="1772" y="27382"/>
                  </a:lnTo>
                  <a:lnTo>
                    <a:pt x="1289" y="29315"/>
                  </a:lnTo>
                  <a:lnTo>
                    <a:pt x="805" y="31248"/>
                  </a:lnTo>
                  <a:lnTo>
                    <a:pt x="483" y="33020"/>
                  </a:lnTo>
                  <a:lnTo>
                    <a:pt x="161" y="35114"/>
                  </a:lnTo>
                  <a:lnTo>
                    <a:pt x="0" y="37046"/>
                  </a:lnTo>
                  <a:lnTo>
                    <a:pt x="0" y="38979"/>
                  </a:lnTo>
                  <a:lnTo>
                    <a:pt x="0" y="41073"/>
                  </a:lnTo>
                  <a:lnTo>
                    <a:pt x="161" y="43006"/>
                  </a:lnTo>
                  <a:lnTo>
                    <a:pt x="483" y="44939"/>
                  </a:lnTo>
                  <a:lnTo>
                    <a:pt x="805" y="46872"/>
                  </a:lnTo>
                  <a:lnTo>
                    <a:pt x="1289" y="48804"/>
                  </a:lnTo>
                  <a:lnTo>
                    <a:pt x="1772" y="50576"/>
                  </a:lnTo>
                  <a:lnTo>
                    <a:pt x="3060" y="54281"/>
                  </a:lnTo>
                  <a:lnTo>
                    <a:pt x="4671" y="57663"/>
                  </a:lnTo>
                  <a:lnTo>
                    <a:pt x="6604" y="60885"/>
                  </a:lnTo>
                  <a:lnTo>
                    <a:pt x="8859" y="63945"/>
                  </a:lnTo>
                  <a:lnTo>
                    <a:pt x="11436" y="66683"/>
                  </a:lnTo>
                  <a:lnTo>
                    <a:pt x="14174" y="69099"/>
                  </a:lnTo>
                  <a:lnTo>
                    <a:pt x="17234" y="71354"/>
                  </a:lnTo>
                  <a:lnTo>
                    <a:pt x="20456" y="73448"/>
                  </a:lnTo>
                  <a:lnTo>
                    <a:pt x="23838" y="75059"/>
                  </a:lnTo>
                  <a:lnTo>
                    <a:pt x="27382" y="76347"/>
                  </a:lnTo>
                  <a:lnTo>
                    <a:pt x="29315" y="76830"/>
                  </a:lnTo>
                  <a:lnTo>
                    <a:pt x="31247" y="77314"/>
                  </a:lnTo>
                  <a:lnTo>
                    <a:pt x="33180" y="77636"/>
                  </a:lnTo>
                  <a:lnTo>
                    <a:pt x="35113" y="77958"/>
                  </a:lnTo>
                  <a:lnTo>
                    <a:pt x="37046" y="78119"/>
                  </a:lnTo>
                  <a:lnTo>
                    <a:pt x="41073" y="78119"/>
                  </a:lnTo>
                  <a:lnTo>
                    <a:pt x="43005" y="77958"/>
                  </a:lnTo>
                  <a:lnTo>
                    <a:pt x="44938" y="77636"/>
                  </a:lnTo>
                  <a:lnTo>
                    <a:pt x="46871" y="77314"/>
                  </a:lnTo>
                  <a:lnTo>
                    <a:pt x="48804" y="76830"/>
                  </a:lnTo>
                  <a:lnTo>
                    <a:pt x="50737" y="76347"/>
                  </a:lnTo>
                  <a:lnTo>
                    <a:pt x="54280" y="75059"/>
                  </a:lnTo>
                  <a:lnTo>
                    <a:pt x="57663" y="73448"/>
                  </a:lnTo>
                  <a:lnTo>
                    <a:pt x="60884" y="71354"/>
                  </a:lnTo>
                  <a:lnTo>
                    <a:pt x="63944" y="69099"/>
                  </a:lnTo>
                  <a:lnTo>
                    <a:pt x="66682" y="66683"/>
                  </a:lnTo>
                  <a:lnTo>
                    <a:pt x="69259" y="63945"/>
                  </a:lnTo>
                  <a:lnTo>
                    <a:pt x="71514" y="60885"/>
                  </a:lnTo>
                  <a:lnTo>
                    <a:pt x="73447" y="57663"/>
                  </a:lnTo>
                  <a:lnTo>
                    <a:pt x="75058" y="54281"/>
                  </a:lnTo>
                  <a:lnTo>
                    <a:pt x="76346" y="50576"/>
                  </a:lnTo>
                  <a:lnTo>
                    <a:pt x="76830" y="48804"/>
                  </a:lnTo>
                  <a:lnTo>
                    <a:pt x="77313" y="46872"/>
                  </a:lnTo>
                  <a:lnTo>
                    <a:pt x="77635" y="44939"/>
                  </a:lnTo>
                  <a:lnTo>
                    <a:pt x="77957" y="43006"/>
                  </a:lnTo>
                  <a:lnTo>
                    <a:pt x="78118" y="41073"/>
                  </a:lnTo>
                  <a:lnTo>
                    <a:pt x="78118" y="38979"/>
                  </a:lnTo>
                  <a:lnTo>
                    <a:pt x="78118" y="37046"/>
                  </a:lnTo>
                  <a:lnTo>
                    <a:pt x="77957" y="35114"/>
                  </a:lnTo>
                  <a:lnTo>
                    <a:pt x="77635" y="33020"/>
                  </a:lnTo>
                  <a:lnTo>
                    <a:pt x="77313" y="31248"/>
                  </a:lnTo>
                  <a:lnTo>
                    <a:pt x="76830" y="29315"/>
                  </a:lnTo>
                  <a:lnTo>
                    <a:pt x="76346" y="27382"/>
                  </a:lnTo>
                  <a:lnTo>
                    <a:pt x="75058" y="23839"/>
                  </a:lnTo>
                  <a:lnTo>
                    <a:pt x="73447" y="20456"/>
                  </a:lnTo>
                  <a:lnTo>
                    <a:pt x="71514" y="17235"/>
                  </a:lnTo>
                  <a:lnTo>
                    <a:pt x="69259" y="14175"/>
                  </a:lnTo>
                  <a:lnTo>
                    <a:pt x="66682" y="11437"/>
                  </a:lnTo>
                  <a:lnTo>
                    <a:pt x="63944" y="8860"/>
                  </a:lnTo>
                  <a:lnTo>
                    <a:pt x="60884" y="6605"/>
                  </a:lnTo>
                  <a:lnTo>
                    <a:pt x="57663" y="4672"/>
                  </a:lnTo>
                  <a:lnTo>
                    <a:pt x="54280" y="3061"/>
                  </a:lnTo>
                  <a:lnTo>
                    <a:pt x="50737" y="1773"/>
                  </a:lnTo>
                  <a:lnTo>
                    <a:pt x="48804" y="1289"/>
                  </a:lnTo>
                  <a:lnTo>
                    <a:pt x="46871" y="806"/>
                  </a:lnTo>
                  <a:lnTo>
                    <a:pt x="44938" y="484"/>
                  </a:lnTo>
                  <a:lnTo>
                    <a:pt x="43005" y="162"/>
                  </a:lnTo>
                  <a:lnTo>
                    <a:pt x="41073" y="1"/>
                  </a:lnTo>
                  <a:close/>
                </a:path>
              </a:pathLst>
            </a:custGeom>
            <a:solidFill>
              <a:srgbClr val="445B8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750" name="Google Shape;1750;p31"/>
          <p:cNvGrpSpPr/>
          <p:nvPr/>
        </p:nvGrpSpPr>
        <p:grpSpPr>
          <a:xfrm>
            <a:off x="5242762" y="3382628"/>
            <a:ext cx="762441" cy="834763"/>
            <a:chOff x="2172358" y="5517789"/>
            <a:chExt cx="571831" cy="626072"/>
          </a:xfrm>
        </p:grpSpPr>
        <p:sp>
          <p:nvSpPr>
            <p:cNvPr id="1751" name="Google Shape;1751;p31"/>
            <p:cNvSpPr/>
            <p:nvPr/>
          </p:nvSpPr>
          <p:spPr>
            <a:xfrm>
              <a:off x="2172358" y="5572023"/>
              <a:ext cx="571831" cy="571838"/>
            </a:xfrm>
            <a:custGeom>
              <a:avLst/>
              <a:gdLst/>
              <a:ahLst/>
              <a:cxnLst/>
              <a:rect l="l" t="t" r="r" b="b"/>
              <a:pathLst>
                <a:path w="78119" h="78120" extrusionOk="0">
                  <a:moveTo>
                    <a:pt x="37046" y="1"/>
                  </a:moveTo>
                  <a:lnTo>
                    <a:pt x="35113" y="162"/>
                  </a:lnTo>
                  <a:lnTo>
                    <a:pt x="33180" y="484"/>
                  </a:lnTo>
                  <a:lnTo>
                    <a:pt x="31247" y="806"/>
                  </a:lnTo>
                  <a:lnTo>
                    <a:pt x="29315" y="1289"/>
                  </a:lnTo>
                  <a:lnTo>
                    <a:pt x="27543" y="1773"/>
                  </a:lnTo>
                  <a:lnTo>
                    <a:pt x="23838" y="3061"/>
                  </a:lnTo>
                  <a:lnTo>
                    <a:pt x="20456" y="4672"/>
                  </a:lnTo>
                  <a:lnTo>
                    <a:pt x="17234" y="6766"/>
                  </a:lnTo>
                  <a:lnTo>
                    <a:pt x="14335" y="8860"/>
                  </a:lnTo>
                  <a:lnTo>
                    <a:pt x="11436" y="11437"/>
                  </a:lnTo>
                  <a:lnTo>
                    <a:pt x="9020" y="14175"/>
                  </a:lnTo>
                  <a:lnTo>
                    <a:pt x="6765" y="17235"/>
                  </a:lnTo>
                  <a:lnTo>
                    <a:pt x="4832" y="20457"/>
                  </a:lnTo>
                  <a:lnTo>
                    <a:pt x="3060" y="23839"/>
                  </a:lnTo>
                  <a:lnTo>
                    <a:pt x="1772" y="27383"/>
                  </a:lnTo>
                  <a:lnTo>
                    <a:pt x="1289" y="29315"/>
                  </a:lnTo>
                  <a:lnTo>
                    <a:pt x="805" y="31248"/>
                  </a:lnTo>
                  <a:lnTo>
                    <a:pt x="483" y="33181"/>
                  </a:lnTo>
                  <a:lnTo>
                    <a:pt x="322" y="35114"/>
                  </a:lnTo>
                  <a:lnTo>
                    <a:pt x="161" y="37047"/>
                  </a:lnTo>
                  <a:lnTo>
                    <a:pt x="0" y="39141"/>
                  </a:lnTo>
                  <a:lnTo>
                    <a:pt x="161" y="41073"/>
                  </a:lnTo>
                  <a:lnTo>
                    <a:pt x="322" y="43006"/>
                  </a:lnTo>
                  <a:lnTo>
                    <a:pt x="483" y="45100"/>
                  </a:lnTo>
                  <a:lnTo>
                    <a:pt x="805" y="46872"/>
                  </a:lnTo>
                  <a:lnTo>
                    <a:pt x="1289" y="48805"/>
                  </a:lnTo>
                  <a:lnTo>
                    <a:pt x="1772" y="50737"/>
                  </a:lnTo>
                  <a:lnTo>
                    <a:pt x="3060" y="54281"/>
                  </a:lnTo>
                  <a:lnTo>
                    <a:pt x="4832" y="57663"/>
                  </a:lnTo>
                  <a:lnTo>
                    <a:pt x="6765" y="60885"/>
                  </a:lnTo>
                  <a:lnTo>
                    <a:pt x="9020" y="63945"/>
                  </a:lnTo>
                  <a:lnTo>
                    <a:pt x="11436" y="66683"/>
                  </a:lnTo>
                  <a:lnTo>
                    <a:pt x="14335" y="69260"/>
                  </a:lnTo>
                  <a:lnTo>
                    <a:pt x="17234" y="71515"/>
                  </a:lnTo>
                  <a:lnTo>
                    <a:pt x="20456" y="73448"/>
                  </a:lnTo>
                  <a:lnTo>
                    <a:pt x="23838" y="75059"/>
                  </a:lnTo>
                  <a:lnTo>
                    <a:pt x="27543" y="76347"/>
                  </a:lnTo>
                  <a:lnTo>
                    <a:pt x="29315" y="76831"/>
                  </a:lnTo>
                  <a:lnTo>
                    <a:pt x="31247" y="77314"/>
                  </a:lnTo>
                  <a:lnTo>
                    <a:pt x="33180" y="77636"/>
                  </a:lnTo>
                  <a:lnTo>
                    <a:pt x="35113" y="77958"/>
                  </a:lnTo>
                  <a:lnTo>
                    <a:pt x="37046" y="78119"/>
                  </a:lnTo>
                  <a:lnTo>
                    <a:pt x="41073" y="78119"/>
                  </a:lnTo>
                  <a:lnTo>
                    <a:pt x="43166" y="77958"/>
                  </a:lnTo>
                  <a:lnTo>
                    <a:pt x="45099" y="77636"/>
                  </a:lnTo>
                  <a:lnTo>
                    <a:pt x="47032" y="77314"/>
                  </a:lnTo>
                  <a:lnTo>
                    <a:pt x="48804" y="76831"/>
                  </a:lnTo>
                  <a:lnTo>
                    <a:pt x="50737" y="76347"/>
                  </a:lnTo>
                  <a:lnTo>
                    <a:pt x="54280" y="75059"/>
                  </a:lnTo>
                  <a:lnTo>
                    <a:pt x="57663" y="73448"/>
                  </a:lnTo>
                  <a:lnTo>
                    <a:pt x="60884" y="71515"/>
                  </a:lnTo>
                  <a:lnTo>
                    <a:pt x="63944" y="69260"/>
                  </a:lnTo>
                  <a:lnTo>
                    <a:pt x="66682" y="66683"/>
                  </a:lnTo>
                  <a:lnTo>
                    <a:pt x="69259" y="63945"/>
                  </a:lnTo>
                  <a:lnTo>
                    <a:pt x="71514" y="60885"/>
                  </a:lnTo>
                  <a:lnTo>
                    <a:pt x="73447" y="57663"/>
                  </a:lnTo>
                  <a:lnTo>
                    <a:pt x="75058" y="54281"/>
                  </a:lnTo>
                  <a:lnTo>
                    <a:pt x="76346" y="50737"/>
                  </a:lnTo>
                  <a:lnTo>
                    <a:pt x="76991" y="48805"/>
                  </a:lnTo>
                  <a:lnTo>
                    <a:pt x="77313" y="46872"/>
                  </a:lnTo>
                  <a:lnTo>
                    <a:pt x="77635" y="45100"/>
                  </a:lnTo>
                  <a:lnTo>
                    <a:pt x="77957" y="43006"/>
                  </a:lnTo>
                  <a:lnTo>
                    <a:pt x="78118" y="41073"/>
                  </a:lnTo>
                  <a:lnTo>
                    <a:pt x="78118" y="39141"/>
                  </a:lnTo>
                  <a:lnTo>
                    <a:pt x="78118" y="37047"/>
                  </a:lnTo>
                  <a:lnTo>
                    <a:pt x="77957" y="35114"/>
                  </a:lnTo>
                  <a:lnTo>
                    <a:pt x="77635" y="33181"/>
                  </a:lnTo>
                  <a:lnTo>
                    <a:pt x="77313" y="31248"/>
                  </a:lnTo>
                  <a:lnTo>
                    <a:pt x="76991" y="29315"/>
                  </a:lnTo>
                  <a:lnTo>
                    <a:pt x="76346" y="27383"/>
                  </a:lnTo>
                  <a:lnTo>
                    <a:pt x="75058" y="23839"/>
                  </a:lnTo>
                  <a:lnTo>
                    <a:pt x="73447" y="20457"/>
                  </a:lnTo>
                  <a:lnTo>
                    <a:pt x="71514" y="17235"/>
                  </a:lnTo>
                  <a:lnTo>
                    <a:pt x="69259" y="14175"/>
                  </a:lnTo>
                  <a:lnTo>
                    <a:pt x="66682" y="11437"/>
                  </a:lnTo>
                  <a:lnTo>
                    <a:pt x="63944" y="8860"/>
                  </a:lnTo>
                  <a:lnTo>
                    <a:pt x="60884" y="6766"/>
                  </a:lnTo>
                  <a:lnTo>
                    <a:pt x="57663" y="4672"/>
                  </a:lnTo>
                  <a:lnTo>
                    <a:pt x="54280" y="3061"/>
                  </a:lnTo>
                  <a:lnTo>
                    <a:pt x="50737" y="1773"/>
                  </a:lnTo>
                  <a:lnTo>
                    <a:pt x="48804" y="1289"/>
                  </a:lnTo>
                  <a:lnTo>
                    <a:pt x="47032" y="806"/>
                  </a:lnTo>
                  <a:lnTo>
                    <a:pt x="45099" y="484"/>
                  </a:lnTo>
                  <a:lnTo>
                    <a:pt x="43166" y="162"/>
                  </a:lnTo>
                  <a:lnTo>
                    <a:pt x="41073" y="1"/>
                  </a:lnTo>
                  <a:close/>
                </a:path>
              </a:pathLst>
            </a:custGeom>
            <a:solidFill>
              <a:srgbClr val="000000">
                <a:alpha val="318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52" name="Google Shape;1752;p31"/>
            <p:cNvSpPr/>
            <p:nvPr/>
          </p:nvSpPr>
          <p:spPr>
            <a:xfrm>
              <a:off x="2172358" y="5517789"/>
              <a:ext cx="571831" cy="571831"/>
            </a:xfrm>
            <a:custGeom>
              <a:avLst/>
              <a:gdLst/>
              <a:ahLst/>
              <a:cxnLst/>
              <a:rect l="l" t="t" r="r" b="b"/>
              <a:pathLst>
                <a:path w="78119" h="78119" extrusionOk="0">
                  <a:moveTo>
                    <a:pt x="37046" y="1"/>
                  </a:moveTo>
                  <a:lnTo>
                    <a:pt x="35113" y="162"/>
                  </a:lnTo>
                  <a:lnTo>
                    <a:pt x="33180" y="484"/>
                  </a:lnTo>
                  <a:lnTo>
                    <a:pt x="31247" y="806"/>
                  </a:lnTo>
                  <a:lnTo>
                    <a:pt x="29315" y="1289"/>
                  </a:lnTo>
                  <a:lnTo>
                    <a:pt x="27382" y="1773"/>
                  </a:lnTo>
                  <a:lnTo>
                    <a:pt x="23838" y="3061"/>
                  </a:lnTo>
                  <a:lnTo>
                    <a:pt x="20456" y="4672"/>
                  </a:lnTo>
                  <a:lnTo>
                    <a:pt x="17234" y="6605"/>
                  </a:lnTo>
                  <a:lnTo>
                    <a:pt x="14174" y="8860"/>
                  </a:lnTo>
                  <a:lnTo>
                    <a:pt x="11436" y="11437"/>
                  </a:lnTo>
                  <a:lnTo>
                    <a:pt x="8859" y="14175"/>
                  </a:lnTo>
                  <a:lnTo>
                    <a:pt x="6604" y="17235"/>
                  </a:lnTo>
                  <a:lnTo>
                    <a:pt x="4671" y="20456"/>
                  </a:lnTo>
                  <a:lnTo>
                    <a:pt x="3060" y="23839"/>
                  </a:lnTo>
                  <a:lnTo>
                    <a:pt x="1772" y="27382"/>
                  </a:lnTo>
                  <a:lnTo>
                    <a:pt x="1289" y="29315"/>
                  </a:lnTo>
                  <a:lnTo>
                    <a:pt x="805" y="31248"/>
                  </a:lnTo>
                  <a:lnTo>
                    <a:pt x="483" y="33020"/>
                  </a:lnTo>
                  <a:lnTo>
                    <a:pt x="161" y="35114"/>
                  </a:lnTo>
                  <a:lnTo>
                    <a:pt x="0" y="37046"/>
                  </a:lnTo>
                  <a:lnTo>
                    <a:pt x="0" y="38979"/>
                  </a:lnTo>
                  <a:lnTo>
                    <a:pt x="0" y="41073"/>
                  </a:lnTo>
                  <a:lnTo>
                    <a:pt x="161" y="43006"/>
                  </a:lnTo>
                  <a:lnTo>
                    <a:pt x="483" y="44939"/>
                  </a:lnTo>
                  <a:lnTo>
                    <a:pt x="805" y="46872"/>
                  </a:lnTo>
                  <a:lnTo>
                    <a:pt x="1289" y="48804"/>
                  </a:lnTo>
                  <a:lnTo>
                    <a:pt x="1772" y="50576"/>
                  </a:lnTo>
                  <a:lnTo>
                    <a:pt x="3060" y="54281"/>
                  </a:lnTo>
                  <a:lnTo>
                    <a:pt x="4671" y="57663"/>
                  </a:lnTo>
                  <a:lnTo>
                    <a:pt x="6604" y="60885"/>
                  </a:lnTo>
                  <a:lnTo>
                    <a:pt x="8859" y="63945"/>
                  </a:lnTo>
                  <a:lnTo>
                    <a:pt x="11436" y="66683"/>
                  </a:lnTo>
                  <a:lnTo>
                    <a:pt x="14174" y="69099"/>
                  </a:lnTo>
                  <a:lnTo>
                    <a:pt x="17234" y="71354"/>
                  </a:lnTo>
                  <a:lnTo>
                    <a:pt x="20456" y="73448"/>
                  </a:lnTo>
                  <a:lnTo>
                    <a:pt x="23838" y="75059"/>
                  </a:lnTo>
                  <a:lnTo>
                    <a:pt x="27382" y="76347"/>
                  </a:lnTo>
                  <a:lnTo>
                    <a:pt x="29315" y="76830"/>
                  </a:lnTo>
                  <a:lnTo>
                    <a:pt x="31247" y="77314"/>
                  </a:lnTo>
                  <a:lnTo>
                    <a:pt x="33180" y="77636"/>
                  </a:lnTo>
                  <a:lnTo>
                    <a:pt x="35113" y="77958"/>
                  </a:lnTo>
                  <a:lnTo>
                    <a:pt x="37046" y="78119"/>
                  </a:lnTo>
                  <a:lnTo>
                    <a:pt x="41073" y="78119"/>
                  </a:lnTo>
                  <a:lnTo>
                    <a:pt x="43005" y="77958"/>
                  </a:lnTo>
                  <a:lnTo>
                    <a:pt x="44938" y="77636"/>
                  </a:lnTo>
                  <a:lnTo>
                    <a:pt x="46871" y="77314"/>
                  </a:lnTo>
                  <a:lnTo>
                    <a:pt x="48804" y="76830"/>
                  </a:lnTo>
                  <a:lnTo>
                    <a:pt x="50737" y="76347"/>
                  </a:lnTo>
                  <a:lnTo>
                    <a:pt x="54280" y="75059"/>
                  </a:lnTo>
                  <a:lnTo>
                    <a:pt x="57663" y="73448"/>
                  </a:lnTo>
                  <a:lnTo>
                    <a:pt x="60884" y="71354"/>
                  </a:lnTo>
                  <a:lnTo>
                    <a:pt x="63944" y="69099"/>
                  </a:lnTo>
                  <a:lnTo>
                    <a:pt x="66682" y="66683"/>
                  </a:lnTo>
                  <a:lnTo>
                    <a:pt x="69259" y="63945"/>
                  </a:lnTo>
                  <a:lnTo>
                    <a:pt x="71514" y="60885"/>
                  </a:lnTo>
                  <a:lnTo>
                    <a:pt x="73447" y="57663"/>
                  </a:lnTo>
                  <a:lnTo>
                    <a:pt x="75058" y="54281"/>
                  </a:lnTo>
                  <a:lnTo>
                    <a:pt x="76346" y="50576"/>
                  </a:lnTo>
                  <a:lnTo>
                    <a:pt x="76830" y="48804"/>
                  </a:lnTo>
                  <a:lnTo>
                    <a:pt x="77313" y="46872"/>
                  </a:lnTo>
                  <a:lnTo>
                    <a:pt x="77635" y="44939"/>
                  </a:lnTo>
                  <a:lnTo>
                    <a:pt x="77957" y="43006"/>
                  </a:lnTo>
                  <a:lnTo>
                    <a:pt x="78118" y="41073"/>
                  </a:lnTo>
                  <a:lnTo>
                    <a:pt x="78118" y="38979"/>
                  </a:lnTo>
                  <a:lnTo>
                    <a:pt x="78118" y="37046"/>
                  </a:lnTo>
                  <a:lnTo>
                    <a:pt x="77957" y="35114"/>
                  </a:lnTo>
                  <a:lnTo>
                    <a:pt x="77635" y="33020"/>
                  </a:lnTo>
                  <a:lnTo>
                    <a:pt x="77313" y="31248"/>
                  </a:lnTo>
                  <a:lnTo>
                    <a:pt x="76830" y="29315"/>
                  </a:lnTo>
                  <a:lnTo>
                    <a:pt x="76346" y="27382"/>
                  </a:lnTo>
                  <a:lnTo>
                    <a:pt x="75058" y="23839"/>
                  </a:lnTo>
                  <a:lnTo>
                    <a:pt x="73447" y="20456"/>
                  </a:lnTo>
                  <a:lnTo>
                    <a:pt x="71514" y="17235"/>
                  </a:lnTo>
                  <a:lnTo>
                    <a:pt x="69259" y="14175"/>
                  </a:lnTo>
                  <a:lnTo>
                    <a:pt x="66682" y="11437"/>
                  </a:lnTo>
                  <a:lnTo>
                    <a:pt x="63944" y="8860"/>
                  </a:lnTo>
                  <a:lnTo>
                    <a:pt x="60884" y="6605"/>
                  </a:lnTo>
                  <a:lnTo>
                    <a:pt x="57663" y="4672"/>
                  </a:lnTo>
                  <a:lnTo>
                    <a:pt x="54280" y="3061"/>
                  </a:lnTo>
                  <a:lnTo>
                    <a:pt x="50737" y="1773"/>
                  </a:lnTo>
                  <a:lnTo>
                    <a:pt x="48804" y="1289"/>
                  </a:lnTo>
                  <a:lnTo>
                    <a:pt x="46871" y="806"/>
                  </a:lnTo>
                  <a:lnTo>
                    <a:pt x="44938" y="484"/>
                  </a:lnTo>
                  <a:lnTo>
                    <a:pt x="43005" y="162"/>
                  </a:lnTo>
                  <a:lnTo>
                    <a:pt x="41073" y="1"/>
                  </a:lnTo>
                  <a:close/>
                </a:path>
              </a:pathLst>
            </a:custGeom>
            <a:solidFill>
              <a:srgbClr val="6DE8E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753" name="Google Shape;1753;p31"/>
          <p:cNvGrpSpPr/>
          <p:nvPr/>
        </p:nvGrpSpPr>
        <p:grpSpPr>
          <a:xfrm>
            <a:off x="5233478" y="2319429"/>
            <a:ext cx="762441" cy="834763"/>
            <a:chOff x="2172358" y="5517789"/>
            <a:chExt cx="571831" cy="626072"/>
          </a:xfrm>
        </p:grpSpPr>
        <p:sp>
          <p:nvSpPr>
            <p:cNvPr id="1754" name="Google Shape;1754;p31"/>
            <p:cNvSpPr/>
            <p:nvPr/>
          </p:nvSpPr>
          <p:spPr>
            <a:xfrm>
              <a:off x="2172358" y="5572023"/>
              <a:ext cx="571831" cy="571838"/>
            </a:xfrm>
            <a:custGeom>
              <a:avLst/>
              <a:gdLst/>
              <a:ahLst/>
              <a:cxnLst/>
              <a:rect l="l" t="t" r="r" b="b"/>
              <a:pathLst>
                <a:path w="78119" h="78120" extrusionOk="0">
                  <a:moveTo>
                    <a:pt x="37046" y="1"/>
                  </a:moveTo>
                  <a:lnTo>
                    <a:pt x="35113" y="162"/>
                  </a:lnTo>
                  <a:lnTo>
                    <a:pt x="33180" y="484"/>
                  </a:lnTo>
                  <a:lnTo>
                    <a:pt x="31247" y="806"/>
                  </a:lnTo>
                  <a:lnTo>
                    <a:pt x="29315" y="1289"/>
                  </a:lnTo>
                  <a:lnTo>
                    <a:pt x="27543" y="1773"/>
                  </a:lnTo>
                  <a:lnTo>
                    <a:pt x="23838" y="3061"/>
                  </a:lnTo>
                  <a:lnTo>
                    <a:pt x="20456" y="4672"/>
                  </a:lnTo>
                  <a:lnTo>
                    <a:pt x="17234" y="6766"/>
                  </a:lnTo>
                  <a:lnTo>
                    <a:pt x="14335" y="8860"/>
                  </a:lnTo>
                  <a:lnTo>
                    <a:pt x="11436" y="11437"/>
                  </a:lnTo>
                  <a:lnTo>
                    <a:pt x="9020" y="14175"/>
                  </a:lnTo>
                  <a:lnTo>
                    <a:pt x="6765" y="17235"/>
                  </a:lnTo>
                  <a:lnTo>
                    <a:pt x="4832" y="20457"/>
                  </a:lnTo>
                  <a:lnTo>
                    <a:pt x="3060" y="23839"/>
                  </a:lnTo>
                  <a:lnTo>
                    <a:pt x="1772" y="27383"/>
                  </a:lnTo>
                  <a:lnTo>
                    <a:pt x="1289" y="29315"/>
                  </a:lnTo>
                  <a:lnTo>
                    <a:pt x="805" y="31248"/>
                  </a:lnTo>
                  <a:lnTo>
                    <a:pt x="483" y="33181"/>
                  </a:lnTo>
                  <a:lnTo>
                    <a:pt x="322" y="35114"/>
                  </a:lnTo>
                  <a:lnTo>
                    <a:pt x="161" y="37047"/>
                  </a:lnTo>
                  <a:lnTo>
                    <a:pt x="0" y="39141"/>
                  </a:lnTo>
                  <a:lnTo>
                    <a:pt x="161" y="41073"/>
                  </a:lnTo>
                  <a:lnTo>
                    <a:pt x="322" y="43006"/>
                  </a:lnTo>
                  <a:lnTo>
                    <a:pt x="483" y="45100"/>
                  </a:lnTo>
                  <a:lnTo>
                    <a:pt x="805" y="46872"/>
                  </a:lnTo>
                  <a:lnTo>
                    <a:pt x="1289" y="48805"/>
                  </a:lnTo>
                  <a:lnTo>
                    <a:pt x="1772" y="50737"/>
                  </a:lnTo>
                  <a:lnTo>
                    <a:pt x="3060" y="54281"/>
                  </a:lnTo>
                  <a:lnTo>
                    <a:pt x="4832" y="57663"/>
                  </a:lnTo>
                  <a:lnTo>
                    <a:pt x="6765" y="60885"/>
                  </a:lnTo>
                  <a:lnTo>
                    <a:pt x="9020" y="63945"/>
                  </a:lnTo>
                  <a:lnTo>
                    <a:pt x="11436" y="66683"/>
                  </a:lnTo>
                  <a:lnTo>
                    <a:pt x="14335" y="69260"/>
                  </a:lnTo>
                  <a:lnTo>
                    <a:pt x="17234" y="71515"/>
                  </a:lnTo>
                  <a:lnTo>
                    <a:pt x="20456" y="73448"/>
                  </a:lnTo>
                  <a:lnTo>
                    <a:pt x="23838" y="75059"/>
                  </a:lnTo>
                  <a:lnTo>
                    <a:pt x="27543" y="76347"/>
                  </a:lnTo>
                  <a:lnTo>
                    <a:pt x="29315" y="76831"/>
                  </a:lnTo>
                  <a:lnTo>
                    <a:pt x="31247" y="77314"/>
                  </a:lnTo>
                  <a:lnTo>
                    <a:pt x="33180" y="77636"/>
                  </a:lnTo>
                  <a:lnTo>
                    <a:pt x="35113" y="77958"/>
                  </a:lnTo>
                  <a:lnTo>
                    <a:pt x="37046" y="78119"/>
                  </a:lnTo>
                  <a:lnTo>
                    <a:pt x="41073" y="78119"/>
                  </a:lnTo>
                  <a:lnTo>
                    <a:pt x="43166" y="77958"/>
                  </a:lnTo>
                  <a:lnTo>
                    <a:pt x="45099" y="77636"/>
                  </a:lnTo>
                  <a:lnTo>
                    <a:pt x="47032" y="77314"/>
                  </a:lnTo>
                  <a:lnTo>
                    <a:pt x="48804" y="76831"/>
                  </a:lnTo>
                  <a:lnTo>
                    <a:pt x="50737" y="76347"/>
                  </a:lnTo>
                  <a:lnTo>
                    <a:pt x="54280" y="75059"/>
                  </a:lnTo>
                  <a:lnTo>
                    <a:pt x="57663" y="73448"/>
                  </a:lnTo>
                  <a:lnTo>
                    <a:pt x="60884" y="71515"/>
                  </a:lnTo>
                  <a:lnTo>
                    <a:pt x="63944" y="69260"/>
                  </a:lnTo>
                  <a:lnTo>
                    <a:pt x="66682" y="66683"/>
                  </a:lnTo>
                  <a:lnTo>
                    <a:pt x="69259" y="63945"/>
                  </a:lnTo>
                  <a:lnTo>
                    <a:pt x="71514" y="60885"/>
                  </a:lnTo>
                  <a:lnTo>
                    <a:pt x="73447" y="57663"/>
                  </a:lnTo>
                  <a:lnTo>
                    <a:pt x="75058" y="54281"/>
                  </a:lnTo>
                  <a:lnTo>
                    <a:pt x="76346" y="50737"/>
                  </a:lnTo>
                  <a:lnTo>
                    <a:pt x="76991" y="48805"/>
                  </a:lnTo>
                  <a:lnTo>
                    <a:pt x="77313" y="46872"/>
                  </a:lnTo>
                  <a:lnTo>
                    <a:pt x="77635" y="45100"/>
                  </a:lnTo>
                  <a:lnTo>
                    <a:pt x="77957" y="43006"/>
                  </a:lnTo>
                  <a:lnTo>
                    <a:pt x="78118" y="41073"/>
                  </a:lnTo>
                  <a:lnTo>
                    <a:pt x="78118" y="39141"/>
                  </a:lnTo>
                  <a:lnTo>
                    <a:pt x="78118" y="37047"/>
                  </a:lnTo>
                  <a:lnTo>
                    <a:pt x="77957" y="35114"/>
                  </a:lnTo>
                  <a:lnTo>
                    <a:pt x="77635" y="33181"/>
                  </a:lnTo>
                  <a:lnTo>
                    <a:pt x="77313" y="31248"/>
                  </a:lnTo>
                  <a:lnTo>
                    <a:pt x="76991" y="29315"/>
                  </a:lnTo>
                  <a:lnTo>
                    <a:pt x="76346" y="27383"/>
                  </a:lnTo>
                  <a:lnTo>
                    <a:pt x="75058" y="23839"/>
                  </a:lnTo>
                  <a:lnTo>
                    <a:pt x="73447" y="20457"/>
                  </a:lnTo>
                  <a:lnTo>
                    <a:pt x="71514" y="17235"/>
                  </a:lnTo>
                  <a:lnTo>
                    <a:pt x="69259" y="14175"/>
                  </a:lnTo>
                  <a:lnTo>
                    <a:pt x="66682" y="11437"/>
                  </a:lnTo>
                  <a:lnTo>
                    <a:pt x="63944" y="8860"/>
                  </a:lnTo>
                  <a:lnTo>
                    <a:pt x="60884" y="6766"/>
                  </a:lnTo>
                  <a:lnTo>
                    <a:pt x="57663" y="4672"/>
                  </a:lnTo>
                  <a:lnTo>
                    <a:pt x="54280" y="3061"/>
                  </a:lnTo>
                  <a:lnTo>
                    <a:pt x="50737" y="1773"/>
                  </a:lnTo>
                  <a:lnTo>
                    <a:pt x="48804" y="1289"/>
                  </a:lnTo>
                  <a:lnTo>
                    <a:pt x="47032" y="806"/>
                  </a:lnTo>
                  <a:lnTo>
                    <a:pt x="45099" y="484"/>
                  </a:lnTo>
                  <a:lnTo>
                    <a:pt x="43166" y="162"/>
                  </a:lnTo>
                  <a:lnTo>
                    <a:pt x="41073" y="1"/>
                  </a:lnTo>
                  <a:close/>
                </a:path>
              </a:pathLst>
            </a:custGeom>
            <a:solidFill>
              <a:srgbClr val="000000">
                <a:alpha val="318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55" name="Google Shape;1755;p31"/>
            <p:cNvSpPr/>
            <p:nvPr/>
          </p:nvSpPr>
          <p:spPr>
            <a:xfrm>
              <a:off x="2172358" y="5517789"/>
              <a:ext cx="571831" cy="571831"/>
            </a:xfrm>
            <a:custGeom>
              <a:avLst/>
              <a:gdLst/>
              <a:ahLst/>
              <a:cxnLst/>
              <a:rect l="l" t="t" r="r" b="b"/>
              <a:pathLst>
                <a:path w="78119" h="78119" extrusionOk="0">
                  <a:moveTo>
                    <a:pt x="37046" y="1"/>
                  </a:moveTo>
                  <a:lnTo>
                    <a:pt x="35113" y="162"/>
                  </a:lnTo>
                  <a:lnTo>
                    <a:pt x="33180" y="484"/>
                  </a:lnTo>
                  <a:lnTo>
                    <a:pt x="31247" y="806"/>
                  </a:lnTo>
                  <a:lnTo>
                    <a:pt x="29315" y="1289"/>
                  </a:lnTo>
                  <a:lnTo>
                    <a:pt x="27382" y="1773"/>
                  </a:lnTo>
                  <a:lnTo>
                    <a:pt x="23838" y="3061"/>
                  </a:lnTo>
                  <a:lnTo>
                    <a:pt x="20456" y="4672"/>
                  </a:lnTo>
                  <a:lnTo>
                    <a:pt x="17234" y="6605"/>
                  </a:lnTo>
                  <a:lnTo>
                    <a:pt x="14174" y="8860"/>
                  </a:lnTo>
                  <a:lnTo>
                    <a:pt x="11436" y="11437"/>
                  </a:lnTo>
                  <a:lnTo>
                    <a:pt x="8859" y="14175"/>
                  </a:lnTo>
                  <a:lnTo>
                    <a:pt x="6604" y="17235"/>
                  </a:lnTo>
                  <a:lnTo>
                    <a:pt x="4671" y="20456"/>
                  </a:lnTo>
                  <a:lnTo>
                    <a:pt x="3060" y="23839"/>
                  </a:lnTo>
                  <a:lnTo>
                    <a:pt x="1772" y="27382"/>
                  </a:lnTo>
                  <a:lnTo>
                    <a:pt x="1289" y="29315"/>
                  </a:lnTo>
                  <a:lnTo>
                    <a:pt x="805" y="31248"/>
                  </a:lnTo>
                  <a:lnTo>
                    <a:pt x="483" y="33020"/>
                  </a:lnTo>
                  <a:lnTo>
                    <a:pt x="161" y="35114"/>
                  </a:lnTo>
                  <a:lnTo>
                    <a:pt x="0" y="37046"/>
                  </a:lnTo>
                  <a:lnTo>
                    <a:pt x="0" y="38979"/>
                  </a:lnTo>
                  <a:lnTo>
                    <a:pt x="0" y="41073"/>
                  </a:lnTo>
                  <a:lnTo>
                    <a:pt x="161" y="43006"/>
                  </a:lnTo>
                  <a:lnTo>
                    <a:pt x="483" y="44939"/>
                  </a:lnTo>
                  <a:lnTo>
                    <a:pt x="805" y="46872"/>
                  </a:lnTo>
                  <a:lnTo>
                    <a:pt x="1289" y="48804"/>
                  </a:lnTo>
                  <a:lnTo>
                    <a:pt x="1772" y="50576"/>
                  </a:lnTo>
                  <a:lnTo>
                    <a:pt x="3060" y="54281"/>
                  </a:lnTo>
                  <a:lnTo>
                    <a:pt x="4671" y="57663"/>
                  </a:lnTo>
                  <a:lnTo>
                    <a:pt x="6604" y="60885"/>
                  </a:lnTo>
                  <a:lnTo>
                    <a:pt x="8859" y="63945"/>
                  </a:lnTo>
                  <a:lnTo>
                    <a:pt x="11436" y="66683"/>
                  </a:lnTo>
                  <a:lnTo>
                    <a:pt x="14174" y="69099"/>
                  </a:lnTo>
                  <a:lnTo>
                    <a:pt x="17234" y="71354"/>
                  </a:lnTo>
                  <a:lnTo>
                    <a:pt x="20456" y="73448"/>
                  </a:lnTo>
                  <a:lnTo>
                    <a:pt x="23838" y="75059"/>
                  </a:lnTo>
                  <a:lnTo>
                    <a:pt x="27382" y="76347"/>
                  </a:lnTo>
                  <a:lnTo>
                    <a:pt x="29315" y="76830"/>
                  </a:lnTo>
                  <a:lnTo>
                    <a:pt x="31247" y="77314"/>
                  </a:lnTo>
                  <a:lnTo>
                    <a:pt x="33180" y="77636"/>
                  </a:lnTo>
                  <a:lnTo>
                    <a:pt x="35113" y="77958"/>
                  </a:lnTo>
                  <a:lnTo>
                    <a:pt x="37046" y="78119"/>
                  </a:lnTo>
                  <a:lnTo>
                    <a:pt x="41073" y="78119"/>
                  </a:lnTo>
                  <a:lnTo>
                    <a:pt x="43005" y="77958"/>
                  </a:lnTo>
                  <a:lnTo>
                    <a:pt x="44938" y="77636"/>
                  </a:lnTo>
                  <a:lnTo>
                    <a:pt x="46871" y="77314"/>
                  </a:lnTo>
                  <a:lnTo>
                    <a:pt x="48804" y="76830"/>
                  </a:lnTo>
                  <a:lnTo>
                    <a:pt x="50737" y="76347"/>
                  </a:lnTo>
                  <a:lnTo>
                    <a:pt x="54280" y="75059"/>
                  </a:lnTo>
                  <a:lnTo>
                    <a:pt x="57663" y="73448"/>
                  </a:lnTo>
                  <a:lnTo>
                    <a:pt x="60884" y="71354"/>
                  </a:lnTo>
                  <a:lnTo>
                    <a:pt x="63944" y="69099"/>
                  </a:lnTo>
                  <a:lnTo>
                    <a:pt x="66682" y="66683"/>
                  </a:lnTo>
                  <a:lnTo>
                    <a:pt x="69259" y="63945"/>
                  </a:lnTo>
                  <a:lnTo>
                    <a:pt x="71514" y="60885"/>
                  </a:lnTo>
                  <a:lnTo>
                    <a:pt x="73447" y="57663"/>
                  </a:lnTo>
                  <a:lnTo>
                    <a:pt x="75058" y="54281"/>
                  </a:lnTo>
                  <a:lnTo>
                    <a:pt x="76346" y="50576"/>
                  </a:lnTo>
                  <a:lnTo>
                    <a:pt x="76830" y="48804"/>
                  </a:lnTo>
                  <a:lnTo>
                    <a:pt x="77313" y="46872"/>
                  </a:lnTo>
                  <a:lnTo>
                    <a:pt x="77635" y="44939"/>
                  </a:lnTo>
                  <a:lnTo>
                    <a:pt x="77957" y="43006"/>
                  </a:lnTo>
                  <a:lnTo>
                    <a:pt x="78118" y="41073"/>
                  </a:lnTo>
                  <a:lnTo>
                    <a:pt x="78118" y="38979"/>
                  </a:lnTo>
                  <a:lnTo>
                    <a:pt x="78118" y="37046"/>
                  </a:lnTo>
                  <a:lnTo>
                    <a:pt x="77957" y="35114"/>
                  </a:lnTo>
                  <a:lnTo>
                    <a:pt x="77635" y="33020"/>
                  </a:lnTo>
                  <a:lnTo>
                    <a:pt x="77313" y="31248"/>
                  </a:lnTo>
                  <a:lnTo>
                    <a:pt x="76830" y="29315"/>
                  </a:lnTo>
                  <a:lnTo>
                    <a:pt x="76346" y="27382"/>
                  </a:lnTo>
                  <a:lnTo>
                    <a:pt x="75058" y="23839"/>
                  </a:lnTo>
                  <a:lnTo>
                    <a:pt x="73447" y="20456"/>
                  </a:lnTo>
                  <a:lnTo>
                    <a:pt x="71514" y="17235"/>
                  </a:lnTo>
                  <a:lnTo>
                    <a:pt x="69259" y="14175"/>
                  </a:lnTo>
                  <a:lnTo>
                    <a:pt x="66682" y="11437"/>
                  </a:lnTo>
                  <a:lnTo>
                    <a:pt x="63944" y="8860"/>
                  </a:lnTo>
                  <a:lnTo>
                    <a:pt x="60884" y="6605"/>
                  </a:lnTo>
                  <a:lnTo>
                    <a:pt x="57663" y="4672"/>
                  </a:lnTo>
                  <a:lnTo>
                    <a:pt x="54280" y="3061"/>
                  </a:lnTo>
                  <a:lnTo>
                    <a:pt x="50737" y="1773"/>
                  </a:lnTo>
                  <a:lnTo>
                    <a:pt x="48804" y="1289"/>
                  </a:lnTo>
                  <a:lnTo>
                    <a:pt x="46871" y="806"/>
                  </a:lnTo>
                  <a:lnTo>
                    <a:pt x="44938" y="484"/>
                  </a:lnTo>
                  <a:lnTo>
                    <a:pt x="43005" y="162"/>
                  </a:lnTo>
                  <a:lnTo>
                    <a:pt x="41073" y="1"/>
                  </a:lnTo>
                  <a:close/>
                </a:path>
              </a:pathLst>
            </a:custGeom>
            <a:solidFill>
              <a:srgbClr val="70CC6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801" name="Google Shape;1801;p31"/>
          <p:cNvSpPr txBox="1">
            <a:spLocks noGrp="1"/>
          </p:cNvSpPr>
          <p:nvPr>
            <p:ph type="title" idx="6"/>
          </p:nvPr>
        </p:nvSpPr>
        <p:spPr>
          <a:xfrm>
            <a:off x="5304500" y="3566217"/>
            <a:ext cx="620400" cy="466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dirty="0"/>
              <a:t>03</a:t>
            </a:r>
            <a:endParaRPr dirty="0"/>
          </a:p>
        </p:txBody>
      </p:sp>
      <p:sp>
        <p:nvSpPr>
          <p:cNvPr id="1804" name="Google Shape;1804;p31"/>
          <p:cNvSpPr txBox="1">
            <a:spLocks noGrp="1"/>
          </p:cNvSpPr>
          <p:nvPr>
            <p:ph type="title" idx="4"/>
          </p:nvPr>
        </p:nvSpPr>
        <p:spPr>
          <a:xfrm>
            <a:off x="5304500" y="2501158"/>
            <a:ext cx="620400" cy="466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dirty="0"/>
              <a:t>02</a:t>
            </a:r>
            <a:endParaRPr dirty="0"/>
          </a:p>
        </p:txBody>
      </p:sp>
      <p:sp>
        <p:nvSpPr>
          <p:cNvPr id="1805" name="Google Shape;1805;p31"/>
          <p:cNvSpPr txBox="1">
            <a:spLocks noGrp="1"/>
          </p:cNvSpPr>
          <p:nvPr>
            <p:ph type="title" idx="2"/>
          </p:nvPr>
        </p:nvSpPr>
        <p:spPr>
          <a:xfrm>
            <a:off x="5304500" y="1475726"/>
            <a:ext cx="620400" cy="466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dirty="0"/>
              <a:t>01</a:t>
            </a:r>
            <a:endParaRPr dirty="0"/>
          </a:p>
        </p:txBody>
      </p:sp>
      <p:sp>
        <p:nvSpPr>
          <p:cNvPr id="1807" name="Google Shape;1807;p31"/>
          <p:cNvSpPr txBox="1">
            <a:spLocks noGrp="1"/>
          </p:cNvSpPr>
          <p:nvPr>
            <p:ph type="title" idx="8"/>
          </p:nvPr>
        </p:nvSpPr>
        <p:spPr>
          <a:xfrm>
            <a:off x="5304500" y="4616428"/>
            <a:ext cx="620400" cy="466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dirty="0"/>
              <a:t>04</a:t>
            </a:r>
            <a:endParaRPr dirty="0"/>
          </a:p>
        </p:txBody>
      </p:sp>
      <p:sp>
        <p:nvSpPr>
          <p:cNvPr id="2" name="Google Shape;2213;p41">
            <a:extLst>
              <a:ext uri="{FF2B5EF4-FFF2-40B4-BE49-F238E27FC236}">
                <a16:creationId xmlns:a16="http://schemas.microsoft.com/office/drawing/2014/main" id="{7DDFFFEF-3EEA-C810-0A97-D92DC1CDD267}"/>
              </a:ext>
            </a:extLst>
          </p:cNvPr>
          <p:cNvSpPr txBox="1">
            <a:spLocks/>
          </p:cNvSpPr>
          <p:nvPr/>
        </p:nvSpPr>
        <p:spPr>
          <a:xfrm>
            <a:off x="4963352" y="283846"/>
            <a:ext cx="6522066" cy="76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Font typeface="Boogaloo"/>
              <a:buNone/>
              <a:defRPr sz="5067" b="0" i="0" u="none" strike="noStrike" cap="none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Font typeface="Boogaloo"/>
              <a:buNone/>
              <a:defRPr sz="5333" b="0" i="0" u="none" strike="noStrike" cap="none">
                <a:solidFill>
                  <a:srgbClr val="F3F3F3"/>
                </a:solidFill>
                <a:latin typeface="Boogaloo"/>
                <a:ea typeface="Boogaloo"/>
                <a:cs typeface="Boogaloo"/>
                <a:sym typeface="Boogalo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Font typeface="Boogaloo"/>
              <a:buNone/>
              <a:defRPr sz="5333" b="0" i="0" u="none" strike="noStrike" cap="none">
                <a:solidFill>
                  <a:srgbClr val="F3F3F3"/>
                </a:solidFill>
                <a:latin typeface="Boogaloo"/>
                <a:ea typeface="Boogaloo"/>
                <a:cs typeface="Boogaloo"/>
                <a:sym typeface="Boogalo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Font typeface="Boogaloo"/>
              <a:buNone/>
              <a:defRPr sz="5333" b="0" i="0" u="none" strike="noStrike" cap="none">
                <a:solidFill>
                  <a:srgbClr val="F3F3F3"/>
                </a:solidFill>
                <a:latin typeface="Boogaloo"/>
                <a:ea typeface="Boogaloo"/>
                <a:cs typeface="Boogaloo"/>
                <a:sym typeface="Boogalo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Font typeface="Boogaloo"/>
              <a:buNone/>
              <a:defRPr sz="5333" b="0" i="0" u="none" strike="noStrike" cap="none">
                <a:solidFill>
                  <a:srgbClr val="F3F3F3"/>
                </a:solidFill>
                <a:latin typeface="Boogaloo"/>
                <a:ea typeface="Boogaloo"/>
                <a:cs typeface="Boogaloo"/>
                <a:sym typeface="Boogalo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Font typeface="Boogaloo"/>
              <a:buNone/>
              <a:defRPr sz="5333" b="0" i="0" u="none" strike="noStrike" cap="none">
                <a:solidFill>
                  <a:srgbClr val="F3F3F3"/>
                </a:solidFill>
                <a:latin typeface="Boogaloo"/>
                <a:ea typeface="Boogaloo"/>
                <a:cs typeface="Boogaloo"/>
                <a:sym typeface="Boogalo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Font typeface="Boogaloo"/>
              <a:buNone/>
              <a:defRPr sz="5333" b="0" i="0" u="none" strike="noStrike" cap="none">
                <a:solidFill>
                  <a:srgbClr val="F3F3F3"/>
                </a:solidFill>
                <a:latin typeface="Boogaloo"/>
                <a:ea typeface="Boogaloo"/>
                <a:cs typeface="Boogaloo"/>
                <a:sym typeface="Boogalo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Font typeface="Boogaloo"/>
              <a:buNone/>
              <a:defRPr sz="5333" b="0" i="0" u="none" strike="noStrike" cap="none">
                <a:solidFill>
                  <a:srgbClr val="F3F3F3"/>
                </a:solidFill>
                <a:latin typeface="Boogaloo"/>
                <a:ea typeface="Boogaloo"/>
                <a:cs typeface="Boogaloo"/>
                <a:sym typeface="Boogalo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000"/>
              <a:buFont typeface="Boogaloo"/>
              <a:buNone/>
              <a:defRPr sz="5333" b="0" i="0" u="none" strike="noStrike" cap="none">
                <a:solidFill>
                  <a:srgbClr val="F3F3F3"/>
                </a:solidFill>
                <a:latin typeface="Boogaloo"/>
                <a:ea typeface="Boogaloo"/>
                <a:cs typeface="Boogaloo"/>
                <a:sym typeface="Boogaloo"/>
              </a:defRPr>
            </a:lvl9pPr>
          </a:lstStyle>
          <a:p>
            <a:r>
              <a:rPr lang="en-US" sz="3600" kern="0" dirty="0">
                <a:solidFill>
                  <a:schemeClr val="accent5"/>
                </a:solidFill>
              </a:rPr>
              <a:t>What are Modals in the Past?</a:t>
            </a: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C22464C3-6301-388A-CFDF-E6546237FB33}"/>
              </a:ext>
            </a:extLst>
          </p:cNvPr>
          <p:cNvSpPr txBox="1"/>
          <p:nvPr/>
        </p:nvSpPr>
        <p:spPr>
          <a:xfrm>
            <a:off x="5924898" y="1469108"/>
            <a:ext cx="307880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/>
              <a:t>May have/ Might have</a:t>
            </a:r>
            <a:endParaRPr lang="ar-SA" sz="2000" b="1" dirty="0"/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5F89E1FF-5A34-2062-E43C-78D773D51947}"/>
              </a:ext>
            </a:extLst>
          </p:cNvPr>
          <p:cNvSpPr txBox="1"/>
          <p:nvPr/>
        </p:nvSpPr>
        <p:spPr>
          <a:xfrm>
            <a:off x="6196083" y="2501158"/>
            <a:ext cx="307880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000" b="1" dirty="0"/>
              <a:t>Could have</a:t>
            </a:r>
            <a:endParaRPr lang="ar-SA" sz="2000" b="1" dirty="0"/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1FF18985-72E1-44F8-CC35-505A2A283A77}"/>
              </a:ext>
            </a:extLst>
          </p:cNvPr>
          <p:cNvSpPr txBox="1"/>
          <p:nvPr/>
        </p:nvSpPr>
        <p:spPr>
          <a:xfrm>
            <a:off x="6196083" y="3454940"/>
            <a:ext cx="307880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000" b="1" dirty="0"/>
              <a:t>Must have</a:t>
            </a:r>
            <a:endParaRPr lang="ar-SA" sz="2000" b="1" dirty="0"/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45E25D5E-D66C-3DE4-8F8E-E5E0307E1C98}"/>
              </a:ext>
            </a:extLst>
          </p:cNvPr>
          <p:cNvSpPr txBox="1"/>
          <p:nvPr/>
        </p:nvSpPr>
        <p:spPr>
          <a:xfrm>
            <a:off x="6262058" y="4560529"/>
            <a:ext cx="307880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000" b="1" dirty="0"/>
              <a:t>Should have</a:t>
            </a:r>
            <a:endParaRPr lang="ar-SA" sz="2000" b="1" dirty="0"/>
          </a:p>
        </p:txBody>
      </p:sp>
      <p:grpSp>
        <p:nvGrpSpPr>
          <p:cNvPr id="15" name="Google Shape;1747;p31">
            <a:extLst>
              <a:ext uri="{FF2B5EF4-FFF2-40B4-BE49-F238E27FC236}">
                <a16:creationId xmlns:a16="http://schemas.microsoft.com/office/drawing/2014/main" id="{FB10EF9A-4CDB-FB67-4EA6-03E167E15F36}"/>
              </a:ext>
            </a:extLst>
          </p:cNvPr>
          <p:cNvGrpSpPr/>
          <p:nvPr/>
        </p:nvGrpSpPr>
        <p:grpSpPr>
          <a:xfrm>
            <a:off x="5233478" y="5477091"/>
            <a:ext cx="762441" cy="834763"/>
            <a:chOff x="2172358" y="5517789"/>
            <a:chExt cx="571831" cy="626072"/>
          </a:xfrm>
        </p:grpSpPr>
        <p:sp>
          <p:nvSpPr>
            <p:cNvPr id="16" name="Google Shape;1748;p31">
              <a:extLst>
                <a:ext uri="{FF2B5EF4-FFF2-40B4-BE49-F238E27FC236}">
                  <a16:creationId xmlns:a16="http://schemas.microsoft.com/office/drawing/2014/main" id="{17B70F7F-E44E-58F7-0DBD-322E055EF581}"/>
                </a:ext>
              </a:extLst>
            </p:cNvPr>
            <p:cNvSpPr/>
            <p:nvPr/>
          </p:nvSpPr>
          <p:spPr>
            <a:xfrm>
              <a:off x="2172358" y="5572023"/>
              <a:ext cx="571831" cy="571838"/>
            </a:xfrm>
            <a:custGeom>
              <a:avLst/>
              <a:gdLst/>
              <a:ahLst/>
              <a:cxnLst/>
              <a:rect l="l" t="t" r="r" b="b"/>
              <a:pathLst>
                <a:path w="78119" h="78120" extrusionOk="0">
                  <a:moveTo>
                    <a:pt x="37046" y="1"/>
                  </a:moveTo>
                  <a:lnTo>
                    <a:pt x="35113" y="162"/>
                  </a:lnTo>
                  <a:lnTo>
                    <a:pt x="33180" y="484"/>
                  </a:lnTo>
                  <a:lnTo>
                    <a:pt x="31247" y="806"/>
                  </a:lnTo>
                  <a:lnTo>
                    <a:pt x="29315" y="1289"/>
                  </a:lnTo>
                  <a:lnTo>
                    <a:pt x="27543" y="1773"/>
                  </a:lnTo>
                  <a:lnTo>
                    <a:pt x="23838" y="3061"/>
                  </a:lnTo>
                  <a:lnTo>
                    <a:pt x="20456" y="4672"/>
                  </a:lnTo>
                  <a:lnTo>
                    <a:pt x="17234" y="6766"/>
                  </a:lnTo>
                  <a:lnTo>
                    <a:pt x="14335" y="8860"/>
                  </a:lnTo>
                  <a:lnTo>
                    <a:pt x="11436" y="11437"/>
                  </a:lnTo>
                  <a:lnTo>
                    <a:pt x="9020" y="14175"/>
                  </a:lnTo>
                  <a:lnTo>
                    <a:pt x="6765" y="17235"/>
                  </a:lnTo>
                  <a:lnTo>
                    <a:pt x="4832" y="20457"/>
                  </a:lnTo>
                  <a:lnTo>
                    <a:pt x="3060" y="23839"/>
                  </a:lnTo>
                  <a:lnTo>
                    <a:pt x="1772" y="27383"/>
                  </a:lnTo>
                  <a:lnTo>
                    <a:pt x="1289" y="29315"/>
                  </a:lnTo>
                  <a:lnTo>
                    <a:pt x="805" y="31248"/>
                  </a:lnTo>
                  <a:lnTo>
                    <a:pt x="483" y="33181"/>
                  </a:lnTo>
                  <a:lnTo>
                    <a:pt x="322" y="35114"/>
                  </a:lnTo>
                  <a:lnTo>
                    <a:pt x="161" y="37047"/>
                  </a:lnTo>
                  <a:lnTo>
                    <a:pt x="0" y="39141"/>
                  </a:lnTo>
                  <a:lnTo>
                    <a:pt x="161" y="41073"/>
                  </a:lnTo>
                  <a:lnTo>
                    <a:pt x="322" y="43006"/>
                  </a:lnTo>
                  <a:lnTo>
                    <a:pt x="483" y="45100"/>
                  </a:lnTo>
                  <a:lnTo>
                    <a:pt x="805" y="46872"/>
                  </a:lnTo>
                  <a:lnTo>
                    <a:pt x="1289" y="48805"/>
                  </a:lnTo>
                  <a:lnTo>
                    <a:pt x="1772" y="50737"/>
                  </a:lnTo>
                  <a:lnTo>
                    <a:pt x="3060" y="54281"/>
                  </a:lnTo>
                  <a:lnTo>
                    <a:pt x="4832" y="57663"/>
                  </a:lnTo>
                  <a:lnTo>
                    <a:pt x="6765" y="60885"/>
                  </a:lnTo>
                  <a:lnTo>
                    <a:pt x="9020" y="63945"/>
                  </a:lnTo>
                  <a:lnTo>
                    <a:pt x="11436" y="66683"/>
                  </a:lnTo>
                  <a:lnTo>
                    <a:pt x="14335" y="69260"/>
                  </a:lnTo>
                  <a:lnTo>
                    <a:pt x="17234" y="71515"/>
                  </a:lnTo>
                  <a:lnTo>
                    <a:pt x="20456" y="73448"/>
                  </a:lnTo>
                  <a:lnTo>
                    <a:pt x="23838" y="75059"/>
                  </a:lnTo>
                  <a:lnTo>
                    <a:pt x="27543" y="76347"/>
                  </a:lnTo>
                  <a:lnTo>
                    <a:pt x="29315" y="76831"/>
                  </a:lnTo>
                  <a:lnTo>
                    <a:pt x="31247" y="77314"/>
                  </a:lnTo>
                  <a:lnTo>
                    <a:pt x="33180" y="77636"/>
                  </a:lnTo>
                  <a:lnTo>
                    <a:pt x="35113" y="77958"/>
                  </a:lnTo>
                  <a:lnTo>
                    <a:pt x="37046" y="78119"/>
                  </a:lnTo>
                  <a:lnTo>
                    <a:pt x="41073" y="78119"/>
                  </a:lnTo>
                  <a:lnTo>
                    <a:pt x="43166" y="77958"/>
                  </a:lnTo>
                  <a:lnTo>
                    <a:pt x="45099" y="77636"/>
                  </a:lnTo>
                  <a:lnTo>
                    <a:pt x="47032" y="77314"/>
                  </a:lnTo>
                  <a:lnTo>
                    <a:pt x="48804" y="76831"/>
                  </a:lnTo>
                  <a:lnTo>
                    <a:pt x="50737" y="76347"/>
                  </a:lnTo>
                  <a:lnTo>
                    <a:pt x="54280" y="75059"/>
                  </a:lnTo>
                  <a:lnTo>
                    <a:pt x="57663" y="73448"/>
                  </a:lnTo>
                  <a:lnTo>
                    <a:pt x="60884" y="71515"/>
                  </a:lnTo>
                  <a:lnTo>
                    <a:pt x="63944" y="69260"/>
                  </a:lnTo>
                  <a:lnTo>
                    <a:pt x="66682" y="66683"/>
                  </a:lnTo>
                  <a:lnTo>
                    <a:pt x="69259" y="63945"/>
                  </a:lnTo>
                  <a:lnTo>
                    <a:pt x="71514" y="60885"/>
                  </a:lnTo>
                  <a:lnTo>
                    <a:pt x="73447" y="57663"/>
                  </a:lnTo>
                  <a:lnTo>
                    <a:pt x="75058" y="54281"/>
                  </a:lnTo>
                  <a:lnTo>
                    <a:pt x="76346" y="50737"/>
                  </a:lnTo>
                  <a:lnTo>
                    <a:pt x="76991" y="48805"/>
                  </a:lnTo>
                  <a:lnTo>
                    <a:pt x="77313" y="46872"/>
                  </a:lnTo>
                  <a:lnTo>
                    <a:pt x="77635" y="45100"/>
                  </a:lnTo>
                  <a:lnTo>
                    <a:pt x="77957" y="43006"/>
                  </a:lnTo>
                  <a:lnTo>
                    <a:pt x="78118" y="41073"/>
                  </a:lnTo>
                  <a:lnTo>
                    <a:pt x="78118" y="39141"/>
                  </a:lnTo>
                  <a:lnTo>
                    <a:pt x="78118" y="37047"/>
                  </a:lnTo>
                  <a:lnTo>
                    <a:pt x="77957" y="35114"/>
                  </a:lnTo>
                  <a:lnTo>
                    <a:pt x="77635" y="33181"/>
                  </a:lnTo>
                  <a:lnTo>
                    <a:pt x="77313" y="31248"/>
                  </a:lnTo>
                  <a:lnTo>
                    <a:pt x="76991" y="29315"/>
                  </a:lnTo>
                  <a:lnTo>
                    <a:pt x="76346" y="27383"/>
                  </a:lnTo>
                  <a:lnTo>
                    <a:pt x="75058" y="23839"/>
                  </a:lnTo>
                  <a:lnTo>
                    <a:pt x="73447" y="20457"/>
                  </a:lnTo>
                  <a:lnTo>
                    <a:pt x="71514" y="17235"/>
                  </a:lnTo>
                  <a:lnTo>
                    <a:pt x="69259" y="14175"/>
                  </a:lnTo>
                  <a:lnTo>
                    <a:pt x="66682" y="11437"/>
                  </a:lnTo>
                  <a:lnTo>
                    <a:pt x="63944" y="8860"/>
                  </a:lnTo>
                  <a:lnTo>
                    <a:pt x="60884" y="6766"/>
                  </a:lnTo>
                  <a:lnTo>
                    <a:pt x="57663" y="4672"/>
                  </a:lnTo>
                  <a:lnTo>
                    <a:pt x="54280" y="3061"/>
                  </a:lnTo>
                  <a:lnTo>
                    <a:pt x="50737" y="1773"/>
                  </a:lnTo>
                  <a:lnTo>
                    <a:pt x="48804" y="1289"/>
                  </a:lnTo>
                  <a:lnTo>
                    <a:pt x="47032" y="806"/>
                  </a:lnTo>
                  <a:lnTo>
                    <a:pt x="45099" y="484"/>
                  </a:lnTo>
                  <a:lnTo>
                    <a:pt x="43166" y="162"/>
                  </a:lnTo>
                  <a:lnTo>
                    <a:pt x="41073" y="1"/>
                  </a:lnTo>
                  <a:close/>
                </a:path>
              </a:pathLst>
            </a:custGeom>
            <a:solidFill>
              <a:srgbClr val="000000">
                <a:alpha val="318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" name="Google Shape;1749;p31">
              <a:extLst>
                <a:ext uri="{FF2B5EF4-FFF2-40B4-BE49-F238E27FC236}">
                  <a16:creationId xmlns:a16="http://schemas.microsoft.com/office/drawing/2014/main" id="{6C98F622-D749-CD13-1D6A-72E89EAFB517}"/>
                </a:ext>
              </a:extLst>
            </p:cNvPr>
            <p:cNvSpPr/>
            <p:nvPr/>
          </p:nvSpPr>
          <p:spPr>
            <a:xfrm>
              <a:off x="2172358" y="5517789"/>
              <a:ext cx="571831" cy="571831"/>
            </a:xfrm>
            <a:custGeom>
              <a:avLst/>
              <a:gdLst/>
              <a:ahLst/>
              <a:cxnLst/>
              <a:rect l="l" t="t" r="r" b="b"/>
              <a:pathLst>
                <a:path w="78119" h="78119" extrusionOk="0">
                  <a:moveTo>
                    <a:pt x="37046" y="1"/>
                  </a:moveTo>
                  <a:lnTo>
                    <a:pt x="35113" y="162"/>
                  </a:lnTo>
                  <a:lnTo>
                    <a:pt x="33180" y="484"/>
                  </a:lnTo>
                  <a:lnTo>
                    <a:pt x="31247" y="806"/>
                  </a:lnTo>
                  <a:lnTo>
                    <a:pt x="29315" y="1289"/>
                  </a:lnTo>
                  <a:lnTo>
                    <a:pt x="27382" y="1773"/>
                  </a:lnTo>
                  <a:lnTo>
                    <a:pt x="23838" y="3061"/>
                  </a:lnTo>
                  <a:lnTo>
                    <a:pt x="20456" y="4672"/>
                  </a:lnTo>
                  <a:lnTo>
                    <a:pt x="17234" y="6605"/>
                  </a:lnTo>
                  <a:lnTo>
                    <a:pt x="14174" y="8860"/>
                  </a:lnTo>
                  <a:lnTo>
                    <a:pt x="11436" y="11437"/>
                  </a:lnTo>
                  <a:lnTo>
                    <a:pt x="8859" y="14175"/>
                  </a:lnTo>
                  <a:lnTo>
                    <a:pt x="6604" y="17235"/>
                  </a:lnTo>
                  <a:lnTo>
                    <a:pt x="4671" y="20456"/>
                  </a:lnTo>
                  <a:lnTo>
                    <a:pt x="3060" y="23839"/>
                  </a:lnTo>
                  <a:lnTo>
                    <a:pt x="1772" y="27382"/>
                  </a:lnTo>
                  <a:lnTo>
                    <a:pt x="1289" y="29315"/>
                  </a:lnTo>
                  <a:lnTo>
                    <a:pt x="805" y="31248"/>
                  </a:lnTo>
                  <a:lnTo>
                    <a:pt x="483" y="33020"/>
                  </a:lnTo>
                  <a:lnTo>
                    <a:pt x="161" y="35114"/>
                  </a:lnTo>
                  <a:lnTo>
                    <a:pt x="0" y="37046"/>
                  </a:lnTo>
                  <a:lnTo>
                    <a:pt x="0" y="38979"/>
                  </a:lnTo>
                  <a:lnTo>
                    <a:pt x="0" y="41073"/>
                  </a:lnTo>
                  <a:lnTo>
                    <a:pt x="161" y="43006"/>
                  </a:lnTo>
                  <a:lnTo>
                    <a:pt x="483" y="44939"/>
                  </a:lnTo>
                  <a:lnTo>
                    <a:pt x="805" y="46872"/>
                  </a:lnTo>
                  <a:lnTo>
                    <a:pt x="1289" y="48804"/>
                  </a:lnTo>
                  <a:lnTo>
                    <a:pt x="1772" y="50576"/>
                  </a:lnTo>
                  <a:lnTo>
                    <a:pt x="3060" y="54281"/>
                  </a:lnTo>
                  <a:lnTo>
                    <a:pt x="4671" y="57663"/>
                  </a:lnTo>
                  <a:lnTo>
                    <a:pt x="6604" y="60885"/>
                  </a:lnTo>
                  <a:lnTo>
                    <a:pt x="8859" y="63945"/>
                  </a:lnTo>
                  <a:lnTo>
                    <a:pt x="11436" y="66683"/>
                  </a:lnTo>
                  <a:lnTo>
                    <a:pt x="14174" y="69099"/>
                  </a:lnTo>
                  <a:lnTo>
                    <a:pt x="17234" y="71354"/>
                  </a:lnTo>
                  <a:lnTo>
                    <a:pt x="20456" y="73448"/>
                  </a:lnTo>
                  <a:lnTo>
                    <a:pt x="23838" y="75059"/>
                  </a:lnTo>
                  <a:lnTo>
                    <a:pt x="27382" y="76347"/>
                  </a:lnTo>
                  <a:lnTo>
                    <a:pt x="29315" y="76830"/>
                  </a:lnTo>
                  <a:lnTo>
                    <a:pt x="31247" y="77314"/>
                  </a:lnTo>
                  <a:lnTo>
                    <a:pt x="33180" y="77636"/>
                  </a:lnTo>
                  <a:lnTo>
                    <a:pt x="35113" y="77958"/>
                  </a:lnTo>
                  <a:lnTo>
                    <a:pt x="37046" y="78119"/>
                  </a:lnTo>
                  <a:lnTo>
                    <a:pt x="41073" y="78119"/>
                  </a:lnTo>
                  <a:lnTo>
                    <a:pt x="43005" y="77958"/>
                  </a:lnTo>
                  <a:lnTo>
                    <a:pt x="44938" y="77636"/>
                  </a:lnTo>
                  <a:lnTo>
                    <a:pt x="46871" y="77314"/>
                  </a:lnTo>
                  <a:lnTo>
                    <a:pt x="48804" y="76830"/>
                  </a:lnTo>
                  <a:lnTo>
                    <a:pt x="50737" y="76347"/>
                  </a:lnTo>
                  <a:lnTo>
                    <a:pt x="54280" y="75059"/>
                  </a:lnTo>
                  <a:lnTo>
                    <a:pt x="57663" y="73448"/>
                  </a:lnTo>
                  <a:lnTo>
                    <a:pt x="60884" y="71354"/>
                  </a:lnTo>
                  <a:lnTo>
                    <a:pt x="63944" y="69099"/>
                  </a:lnTo>
                  <a:lnTo>
                    <a:pt x="66682" y="66683"/>
                  </a:lnTo>
                  <a:lnTo>
                    <a:pt x="69259" y="63945"/>
                  </a:lnTo>
                  <a:lnTo>
                    <a:pt x="71514" y="60885"/>
                  </a:lnTo>
                  <a:lnTo>
                    <a:pt x="73447" y="57663"/>
                  </a:lnTo>
                  <a:lnTo>
                    <a:pt x="75058" y="54281"/>
                  </a:lnTo>
                  <a:lnTo>
                    <a:pt x="76346" y="50576"/>
                  </a:lnTo>
                  <a:lnTo>
                    <a:pt x="76830" y="48804"/>
                  </a:lnTo>
                  <a:lnTo>
                    <a:pt x="77313" y="46872"/>
                  </a:lnTo>
                  <a:lnTo>
                    <a:pt x="77635" y="44939"/>
                  </a:lnTo>
                  <a:lnTo>
                    <a:pt x="77957" y="43006"/>
                  </a:lnTo>
                  <a:lnTo>
                    <a:pt x="78118" y="41073"/>
                  </a:lnTo>
                  <a:lnTo>
                    <a:pt x="78118" y="38979"/>
                  </a:lnTo>
                  <a:lnTo>
                    <a:pt x="78118" y="37046"/>
                  </a:lnTo>
                  <a:lnTo>
                    <a:pt x="77957" y="35114"/>
                  </a:lnTo>
                  <a:lnTo>
                    <a:pt x="77635" y="33020"/>
                  </a:lnTo>
                  <a:lnTo>
                    <a:pt x="77313" y="31248"/>
                  </a:lnTo>
                  <a:lnTo>
                    <a:pt x="76830" y="29315"/>
                  </a:lnTo>
                  <a:lnTo>
                    <a:pt x="76346" y="27382"/>
                  </a:lnTo>
                  <a:lnTo>
                    <a:pt x="75058" y="23839"/>
                  </a:lnTo>
                  <a:lnTo>
                    <a:pt x="73447" y="20456"/>
                  </a:lnTo>
                  <a:lnTo>
                    <a:pt x="71514" y="17235"/>
                  </a:lnTo>
                  <a:lnTo>
                    <a:pt x="69259" y="14175"/>
                  </a:lnTo>
                  <a:lnTo>
                    <a:pt x="66682" y="11437"/>
                  </a:lnTo>
                  <a:lnTo>
                    <a:pt x="63944" y="8860"/>
                  </a:lnTo>
                  <a:lnTo>
                    <a:pt x="60884" y="6605"/>
                  </a:lnTo>
                  <a:lnTo>
                    <a:pt x="57663" y="4672"/>
                  </a:lnTo>
                  <a:lnTo>
                    <a:pt x="54280" y="3061"/>
                  </a:lnTo>
                  <a:lnTo>
                    <a:pt x="50737" y="1773"/>
                  </a:lnTo>
                  <a:lnTo>
                    <a:pt x="48804" y="1289"/>
                  </a:lnTo>
                  <a:lnTo>
                    <a:pt x="46871" y="806"/>
                  </a:lnTo>
                  <a:lnTo>
                    <a:pt x="44938" y="484"/>
                  </a:lnTo>
                  <a:lnTo>
                    <a:pt x="43005" y="162"/>
                  </a:lnTo>
                  <a:lnTo>
                    <a:pt x="41073" y="1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8" name="Google Shape;1807;p31">
            <a:extLst>
              <a:ext uri="{FF2B5EF4-FFF2-40B4-BE49-F238E27FC236}">
                <a16:creationId xmlns:a16="http://schemas.microsoft.com/office/drawing/2014/main" id="{A11C3C31-3B25-CECF-CC08-B34476FB2DA4}"/>
              </a:ext>
            </a:extLst>
          </p:cNvPr>
          <p:cNvSpPr txBox="1">
            <a:spLocks/>
          </p:cNvSpPr>
          <p:nvPr/>
        </p:nvSpPr>
        <p:spPr>
          <a:xfrm>
            <a:off x="5304498" y="5648415"/>
            <a:ext cx="620400" cy="4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Boogaloo"/>
              <a:buNone/>
              <a:defRPr sz="2133" b="1" i="0" u="none" strike="noStrike" cap="none">
                <a:solidFill>
                  <a:schemeClr val="lt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6400" b="0" i="0" u="none" strike="noStrike" cap="none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6400" b="0" i="0" u="none" strike="noStrike" cap="none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6400" b="0" i="0" u="none" strike="noStrike" cap="none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6400" b="0" i="0" u="none" strike="noStrike" cap="none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6400" b="0" i="0" u="none" strike="noStrike" cap="none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6400" b="0" i="0" u="none" strike="noStrike" cap="none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6400" b="0" i="0" u="none" strike="noStrike" cap="none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6400" b="0" i="0" u="none" strike="noStrike" cap="none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rPr lang="en" kern="0" dirty="0"/>
              <a:t>05</a:t>
            </a:r>
          </a:p>
        </p:txBody>
      </p:sp>
      <p:sp>
        <p:nvSpPr>
          <p:cNvPr id="19" name="مربع نص 18">
            <a:extLst>
              <a:ext uri="{FF2B5EF4-FFF2-40B4-BE49-F238E27FC236}">
                <a16:creationId xmlns:a16="http://schemas.microsoft.com/office/drawing/2014/main" id="{0B999C61-C28B-BF8F-ED75-846FED5CA73B}"/>
              </a:ext>
            </a:extLst>
          </p:cNvPr>
          <p:cNvSpPr txBox="1"/>
          <p:nvPr/>
        </p:nvSpPr>
        <p:spPr>
          <a:xfrm>
            <a:off x="6262058" y="5530518"/>
            <a:ext cx="307880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000" b="1" dirty="0"/>
              <a:t>Was/were supposed to</a:t>
            </a:r>
            <a:endParaRPr lang="ar-SA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6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6" name="Google Shape;2676;p55"/>
          <p:cNvSpPr txBox="1">
            <a:spLocks noGrp="1"/>
          </p:cNvSpPr>
          <p:nvPr>
            <p:ph type="ctrTitle"/>
          </p:nvPr>
        </p:nvSpPr>
        <p:spPr>
          <a:xfrm>
            <a:off x="1005590" y="945483"/>
            <a:ext cx="6101791" cy="1788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sz="4400" dirty="0"/>
              <a:t>Let’s study their</a:t>
            </a:r>
            <a:br>
              <a:rPr lang="en-US" sz="4400" dirty="0"/>
            </a:br>
            <a:r>
              <a:rPr lang="en-US" sz="4400" dirty="0"/>
              <a:t> </a:t>
            </a:r>
            <a:r>
              <a:rPr lang="en-US" sz="4400" dirty="0">
                <a:solidFill>
                  <a:schemeClr val="accent1">
                    <a:lumMod val="75000"/>
                  </a:schemeClr>
                </a:solidFill>
              </a:rPr>
              <a:t>form</a:t>
            </a:r>
            <a:r>
              <a:rPr lang="en-US" sz="4400" dirty="0"/>
              <a:t> and </a:t>
            </a:r>
            <a:r>
              <a:rPr lang="en-US" sz="4400" dirty="0">
                <a:solidFill>
                  <a:schemeClr val="accent1">
                    <a:lumMod val="75000"/>
                  </a:schemeClr>
                </a:solidFill>
              </a:rPr>
              <a:t>function</a:t>
            </a:r>
            <a:r>
              <a:rPr lang="en-US" sz="4400" dirty="0"/>
              <a:t>!</a:t>
            </a:r>
            <a:endParaRPr sz="4400" dirty="0"/>
          </a:p>
        </p:txBody>
      </p:sp>
      <p:grpSp>
        <p:nvGrpSpPr>
          <p:cNvPr id="2678" name="Google Shape;2678;p55"/>
          <p:cNvGrpSpPr/>
          <p:nvPr/>
        </p:nvGrpSpPr>
        <p:grpSpPr>
          <a:xfrm rot="3516236">
            <a:off x="541334" y="4162739"/>
            <a:ext cx="2291759" cy="1747403"/>
            <a:chOff x="5622775" y="636913"/>
            <a:chExt cx="1225596" cy="934483"/>
          </a:xfrm>
        </p:grpSpPr>
        <p:sp>
          <p:nvSpPr>
            <p:cNvPr id="2679" name="Google Shape;2679;p55"/>
            <p:cNvSpPr/>
            <p:nvPr/>
          </p:nvSpPr>
          <p:spPr>
            <a:xfrm rot="-1365284">
              <a:off x="5856883" y="954035"/>
              <a:ext cx="940457" cy="453115"/>
            </a:xfrm>
            <a:custGeom>
              <a:avLst/>
              <a:gdLst/>
              <a:ahLst/>
              <a:cxnLst/>
              <a:rect l="l" t="t" r="r" b="b"/>
              <a:pathLst>
                <a:path w="37617" h="18124" extrusionOk="0">
                  <a:moveTo>
                    <a:pt x="22233" y="1"/>
                  </a:moveTo>
                  <a:lnTo>
                    <a:pt x="1" y="18123"/>
                  </a:lnTo>
                  <a:lnTo>
                    <a:pt x="37616" y="16227"/>
                  </a:lnTo>
                  <a:lnTo>
                    <a:pt x="22233" y="1"/>
                  </a:lnTo>
                  <a:close/>
                </a:path>
              </a:pathLst>
            </a:custGeom>
            <a:solidFill>
              <a:srgbClr val="000000">
                <a:alpha val="317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80" name="Google Shape;2680;p55"/>
            <p:cNvSpPr/>
            <p:nvPr/>
          </p:nvSpPr>
          <p:spPr>
            <a:xfrm>
              <a:off x="5630675" y="642188"/>
              <a:ext cx="590075" cy="779725"/>
            </a:xfrm>
            <a:custGeom>
              <a:avLst/>
              <a:gdLst/>
              <a:ahLst/>
              <a:cxnLst/>
              <a:rect l="l" t="t" r="r" b="b"/>
              <a:pathLst>
                <a:path w="23603" h="31189" extrusionOk="0">
                  <a:moveTo>
                    <a:pt x="15490" y="0"/>
                  </a:moveTo>
                  <a:lnTo>
                    <a:pt x="1" y="31188"/>
                  </a:lnTo>
                  <a:lnTo>
                    <a:pt x="1" y="31188"/>
                  </a:lnTo>
                  <a:lnTo>
                    <a:pt x="23603" y="8219"/>
                  </a:lnTo>
                  <a:lnTo>
                    <a:pt x="1549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81" name="Google Shape;2681;p55"/>
            <p:cNvSpPr/>
            <p:nvPr/>
          </p:nvSpPr>
          <p:spPr>
            <a:xfrm>
              <a:off x="5630675" y="847638"/>
              <a:ext cx="590075" cy="574275"/>
            </a:xfrm>
            <a:custGeom>
              <a:avLst/>
              <a:gdLst/>
              <a:ahLst/>
              <a:cxnLst/>
              <a:rect l="l" t="t" r="r" b="b"/>
              <a:pathLst>
                <a:path w="23603" h="22971" extrusionOk="0">
                  <a:moveTo>
                    <a:pt x="23603" y="1"/>
                  </a:moveTo>
                  <a:lnTo>
                    <a:pt x="1" y="22970"/>
                  </a:lnTo>
                  <a:lnTo>
                    <a:pt x="23603" y="8746"/>
                  </a:lnTo>
                  <a:lnTo>
                    <a:pt x="23603" y="1"/>
                  </a:lnTo>
                  <a:close/>
                </a:path>
              </a:pathLst>
            </a:custGeom>
            <a:solidFill>
              <a:srgbClr val="C54F7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82" name="Google Shape;2682;p55"/>
            <p:cNvSpPr/>
            <p:nvPr/>
          </p:nvSpPr>
          <p:spPr>
            <a:xfrm>
              <a:off x="5630675" y="971438"/>
              <a:ext cx="906175" cy="450475"/>
            </a:xfrm>
            <a:custGeom>
              <a:avLst/>
              <a:gdLst/>
              <a:ahLst/>
              <a:cxnLst/>
              <a:rect l="l" t="t" r="r" b="b"/>
              <a:pathLst>
                <a:path w="36247" h="18019" extrusionOk="0">
                  <a:moveTo>
                    <a:pt x="27712" y="1"/>
                  </a:moveTo>
                  <a:lnTo>
                    <a:pt x="1" y="18018"/>
                  </a:lnTo>
                  <a:lnTo>
                    <a:pt x="36247" y="10221"/>
                  </a:lnTo>
                  <a:lnTo>
                    <a:pt x="2771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83" name="Google Shape;2683;p55"/>
            <p:cNvSpPr/>
            <p:nvPr/>
          </p:nvSpPr>
          <p:spPr>
            <a:xfrm>
              <a:off x="5622775" y="636913"/>
              <a:ext cx="921975" cy="790275"/>
            </a:xfrm>
            <a:custGeom>
              <a:avLst/>
              <a:gdLst/>
              <a:ahLst/>
              <a:cxnLst/>
              <a:rect l="l" t="t" r="r" b="b"/>
              <a:pathLst>
                <a:path w="36879" h="31611" extrusionOk="0">
                  <a:moveTo>
                    <a:pt x="15806" y="633"/>
                  </a:moveTo>
                  <a:lnTo>
                    <a:pt x="23708" y="8535"/>
                  </a:lnTo>
                  <a:lnTo>
                    <a:pt x="23708" y="16016"/>
                  </a:lnTo>
                  <a:lnTo>
                    <a:pt x="23708" y="16227"/>
                  </a:lnTo>
                  <a:lnTo>
                    <a:pt x="23813" y="16227"/>
                  </a:lnTo>
                  <a:lnTo>
                    <a:pt x="23919" y="16332"/>
                  </a:lnTo>
                  <a:lnTo>
                    <a:pt x="24024" y="16227"/>
                  </a:lnTo>
                  <a:lnTo>
                    <a:pt x="28028" y="13698"/>
                  </a:lnTo>
                  <a:lnTo>
                    <a:pt x="36141" y="23497"/>
                  </a:lnTo>
                  <a:lnTo>
                    <a:pt x="738" y="31083"/>
                  </a:lnTo>
                  <a:lnTo>
                    <a:pt x="15806" y="633"/>
                  </a:lnTo>
                  <a:close/>
                  <a:moveTo>
                    <a:pt x="15700" y="1"/>
                  </a:moveTo>
                  <a:lnTo>
                    <a:pt x="15595" y="106"/>
                  </a:lnTo>
                  <a:lnTo>
                    <a:pt x="106" y="31294"/>
                  </a:lnTo>
                  <a:lnTo>
                    <a:pt x="1" y="31399"/>
                  </a:lnTo>
                  <a:lnTo>
                    <a:pt x="106" y="31505"/>
                  </a:lnTo>
                  <a:lnTo>
                    <a:pt x="212" y="31610"/>
                  </a:lnTo>
                  <a:lnTo>
                    <a:pt x="317" y="31610"/>
                  </a:lnTo>
                  <a:lnTo>
                    <a:pt x="36668" y="23813"/>
                  </a:lnTo>
                  <a:lnTo>
                    <a:pt x="36773" y="23813"/>
                  </a:lnTo>
                  <a:lnTo>
                    <a:pt x="36879" y="23708"/>
                  </a:lnTo>
                  <a:lnTo>
                    <a:pt x="36879" y="23602"/>
                  </a:lnTo>
                  <a:lnTo>
                    <a:pt x="36773" y="23497"/>
                  </a:lnTo>
                  <a:lnTo>
                    <a:pt x="28239" y="13171"/>
                  </a:lnTo>
                  <a:lnTo>
                    <a:pt x="28133" y="13066"/>
                  </a:lnTo>
                  <a:lnTo>
                    <a:pt x="27923" y="13171"/>
                  </a:lnTo>
                  <a:lnTo>
                    <a:pt x="24129" y="15595"/>
                  </a:lnTo>
                  <a:lnTo>
                    <a:pt x="24129" y="8430"/>
                  </a:lnTo>
                  <a:lnTo>
                    <a:pt x="24129" y="8219"/>
                  </a:lnTo>
                  <a:lnTo>
                    <a:pt x="15911" y="1"/>
                  </a:lnTo>
                  <a:close/>
                </a:path>
              </a:pathLst>
            </a:custGeom>
            <a:solidFill>
              <a:srgbClr val="38383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684" name="Google Shape;2684;p55"/>
          <p:cNvSpPr/>
          <p:nvPr/>
        </p:nvSpPr>
        <p:spPr>
          <a:xfrm>
            <a:off x="2260467" y="987233"/>
            <a:ext cx="5500600" cy="4849200"/>
          </a:xfrm>
          <a:custGeom>
            <a:avLst/>
            <a:gdLst/>
            <a:ahLst/>
            <a:cxnLst/>
            <a:rect l="l" t="t" r="r" b="b"/>
            <a:pathLst>
              <a:path w="165018" h="145476" extrusionOk="0">
                <a:moveTo>
                  <a:pt x="0" y="121405"/>
                </a:moveTo>
                <a:cubicBezTo>
                  <a:pt x="14175" y="124606"/>
                  <a:pt x="66519" y="157681"/>
                  <a:pt x="85051" y="140610"/>
                </a:cubicBezTo>
                <a:cubicBezTo>
                  <a:pt x="103583" y="123539"/>
                  <a:pt x="97862" y="42413"/>
                  <a:pt x="111190" y="18978"/>
                </a:cubicBezTo>
                <a:cubicBezTo>
                  <a:pt x="124518" y="-4457"/>
                  <a:pt x="156047" y="3163"/>
                  <a:pt x="165018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dot"/>
            <a:round/>
            <a:headEnd type="none" w="med" len="med"/>
            <a:tailEnd type="none" w="med" len="med"/>
          </a:ln>
        </p:spPr>
      </p:sp>
      <p:sp>
        <p:nvSpPr>
          <p:cNvPr id="2685" name="Google Shape;2685;p55"/>
          <p:cNvSpPr/>
          <p:nvPr/>
        </p:nvSpPr>
        <p:spPr>
          <a:xfrm>
            <a:off x="9538134" y="-197864"/>
            <a:ext cx="3387300" cy="2208733"/>
          </a:xfrm>
          <a:custGeom>
            <a:avLst/>
            <a:gdLst/>
            <a:ahLst/>
            <a:cxnLst/>
            <a:rect l="l" t="t" r="r" b="b"/>
            <a:pathLst>
              <a:path w="101619" h="66262" extrusionOk="0">
                <a:moveTo>
                  <a:pt x="0" y="33824"/>
                </a:moveTo>
                <a:cubicBezTo>
                  <a:pt x="9058" y="34515"/>
                  <a:pt x="42614" y="43373"/>
                  <a:pt x="54346" y="37967"/>
                </a:cubicBezTo>
                <a:cubicBezTo>
                  <a:pt x="66078" y="32561"/>
                  <a:pt x="64324" y="5932"/>
                  <a:pt x="70391" y="1388"/>
                </a:cubicBezTo>
                <a:cubicBezTo>
                  <a:pt x="76458" y="-3156"/>
                  <a:pt x="87500" y="4379"/>
                  <a:pt x="90749" y="10705"/>
                </a:cubicBezTo>
                <a:cubicBezTo>
                  <a:pt x="93998" y="17032"/>
                  <a:pt x="88075" y="30088"/>
                  <a:pt x="89887" y="39347"/>
                </a:cubicBezTo>
                <a:cubicBezTo>
                  <a:pt x="91699" y="48607"/>
                  <a:pt x="99664" y="61776"/>
                  <a:pt x="101619" y="66262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dot"/>
            <a:round/>
            <a:headEnd type="none" w="med" len="med"/>
            <a:tailEnd type="none" w="med" len="med"/>
          </a:ln>
        </p:spPr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oogle Shape;1744;p31">
            <a:extLst>
              <a:ext uri="{FF2B5EF4-FFF2-40B4-BE49-F238E27FC236}">
                <a16:creationId xmlns:a16="http://schemas.microsoft.com/office/drawing/2014/main" id="{C21B4552-1178-A79C-7A88-DDFD528F9D7E}"/>
              </a:ext>
            </a:extLst>
          </p:cNvPr>
          <p:cNvGrpSpPr/>
          <p:nvPr/>
        </p:nvGrpSpPr>
        <p:grpSpPr>
          <a:xfrm>
            <a:off x="1519938" y="401782"/>
            <a:ext cx="1472122" cy="1541037"/>
            <a:chOff x="2172358" y="5517789"/>
            <a:chExt cx="571831" cy="626072"/>
          </a:xfrm>
        </p:grpSpPr>
        <p:sp>
          <p:nvSpPr>
            <p:cNvPr id="5" name="Google Shape;1745;p31">
              <a:extLst>
                <a:ext uri="{FF2B5EF4-FFF2-40B4-BE49-F238E27FC236}">
                  <a16:creationId xmlns:a16="http://schemas.microsoft.com/office/drawing/2014/main" id="{D269C3EB-5894-6E01-A868-7118606B9D60}"/>
                </a:ext>
              </a:extLst>
            </p:cNvPr>
            <p:cNvSpPr/>
            <p:nvPr/>
          </p:nvSpPr>
          <p:spPr>
            <a:xfrm>
              <a:off x="2172358" y="5572023"/>
              <a:ext cx="571831" cy="571838"/>
            </a:xfrm>
            <a:custGeom>
              <a:avLst/>
              <a:gdLst/>
              <a:ahLst/>
              <a:cxnLst/>
              <a:rect l="l" t="t" r="r" b="b"/>
              <a:pathLst>
                <a:path w="78119" h="78120" extrusionOk="0">
                  <a:moveTo>
                    <a:pt x="37046" y="1"/>
                  </a:moveTo>
                  <a:lnTo>
                    <a:pt x="35113" y="162"/>
                  </a:lnTo>
                  <a:lnTo>
                    <a:pt x="33180" y="484"/>
                  </a:lnTo>
                  <a:lnTo>
                    <a:pt x="31247" y="806"/>
                  </a:lnTo>
                  <a:lnTo>
                    <a:pt x="29315" y="1289"/>
                  </a:lnTo>
                  <a:lnTo>
                    <a:pt x="27543" y="1773"/>
                  </a:lnTo>
                  <a:lnTo>
                    <a:pt x="23838" y="3061"/>
                  </a:lnTo>
                  <a:lnTo>
                    <a:pt x="20456" y="4672"/>
                  </a:lnTo>
                  <a:lnTo>
                    <a:pt x="17234" y="6766"/>
                  </a:lnTo>
                  <a:lnTo>
                    <a:pt x="14335" y="8860"/>
                  </a:lnTo>
                  <a:lnTo>
                    <a:pt x="11436" y="11437"/>
                  </a:lnTo>
                  <a:lnTo>
                    <a:pt x="9020" y="14175"/>
                  </a:lnTo>
                  <a:lnTo>
                    <a:pt x="6765" y="17235"/>
                  </a:lnTo>
                  <a:lnTo>
                    <a:pt x="4832" y="20457"/>
                  </a:lnTo>
                  <a:lnTo>
                    <a:pt x="3060" y="23839"/>
                  </a:lnTo>
                  <a:lnTo>
                    <a:pt x="1772" y="27383"/>
                  </a:lnTo>
                  <a:lnTo>
                    <a:pt x="1289" y="29315"/>
                  </a:lnTo>
                  <a:lnTo>
                    <a:pt x="805" y="31248"/>
                  </a:lnTo>
                  <a:lnTo>
                    <a:pt x="483" y="33181"/>
                  </a:lnTo>
                  <a:lnTo>
                    <a:pt x="322" y="35114"/>
                  </a:lnTo>
                  <a:lnTo>
                    <a:pt x="161" y="37047"/>
                  </a:lnTo>
                  <a:lnTo>
                    <a:pt x="0" y="39141"/>
                  </a:lnTo>
                  <a:lnTo>
                    <a:pt x="161" y="41073"/>
                  </a:lnTo>
                  <a:lnTo>
                    <a:pt x="322" y="43006"/>
                  </a:lnTo>
                  <a:lnTo>
                    <a:pt x="483" y="45100"/>
                  </a:lnTo>
                  <a:lnTo>
                    <a:pt x="805" y="46872"/>
                  </a:lnTo>
                  <a:lnTo>
                    <a:pt x="1289" y="48805"/>
                  </a:lnTo>
                  <a:lnTo>
                    <a:pt x="1772" y="50737"/>
                  </a:lnTo>
                  <a:lnTo>
                    <a:pt x="3060" y="54281"/>
                  </a:lnTo>
                  <a:lnTo>
                    <a:pt x="4832" y="57663"/>
                  </a:lnTo>
                  <a:lnTo>
                    <a:pt x="6765" y="60885"/>
                  </a:lnTo>
                  <a:lnTo>
                    <a:pt x="9020" y="63945"/>
                  </a:lnTo>
                  <a:lnTo>
                    <a:pt x="11436" y="66683"/>
                  </a:lnTo>
                  <a:lnTo>
                    <a:pt x="14335" y="69260"/>
                  </a:lnTo>
                  <a:lnTo>
                    <a:pt x="17234" y="71515"/>
                  </a:lnTo>
                  <a:lnTo>
                    <a:pt x="20456" y="73448"/>
                  </a:lnTo>
                  <a:lnTo>
                    <a:pt x="23838" y="75059"/>
                  </a:lnTo>
                  <a:lnTo>
                    <a:pt x="27543" y="76347"/>
                  </a:lnTo>
                  <a:lnTo>
                    <a:pt x="29315" y="76831"/>
                  </a:lnTo>
                  <a:lnTo>
                    <a:pt x="31247" y="77314"/>
                  </a:lnTo>
                  <a:lnTo>
                    <a:pt x="33180" y="77636"/>
                  </a:lnTo>
                  <a:lnTo>
                    <a:pt x="35113" y="77958"/>
                  </a:lnTo>
                  <a:lnTo>
                    <a:pt x="37046" y="78119"/>
                  </a:lnTo>
                  <a:lnTo>
                    <a:pt x="41073" y="78119"/>
                  </a:lnTo>
                  <a:lnTo>
                    <a:pt x="43166" y="77958"/>
                  </a:lnTo>
                  <a:lnTo>
                    <a:pt x="45099" y="77636"/>
                  </a:lnTo>
                  <a:lnTo>
                    <a:pt x="47032" y="77314"/>
                  </a:lnTo>
                  <a:lnTo>
                    <a:pt x="48804" y="76831"/>
                  </a:lnTo>
                  <a:lnTo>
                    <a:pt x="50737" y="76347"/>
                  </a:lnTo>
                  <a:lnTo>
                    <a:pt x="54280" y="75059"/>
                  </a:lnTo>
                  <a:lnTo>
                    <a:pt x="57663" y="73448"/>
                  </a:lnTo>
                  <a:lnTo>
                    <a:pt x="60884" y="71515"/>
                  </a:lnTo>
                  <a:lnTo>
                    <a:pt x="63944" y="69260"/>
                  </a:lnTo>
                  <a:lnTo>
                    <a:pt x="66682" y="66683"/>
                  </a:lnTo>
                  <a:lnTo>
                    <a:pt x="69259" y="63945"/>
                  </a:lnTo>
                  <a:lnTo>
                    <a:pt x="71514" y="60885"/>
                  </a:lnTo>
                  <a:lnTo>
                    <a:pt x="73447" y="57663"/>
                  </a:lnTo>
                  <a:lnTo>
                    <a:pt x="75058" y="54281"/>
                  </a:lnTo>
                  <a:lnTo>
                    <a:pt x="76346" y="50737"/>
                  </a:lnTo>
                  <a:lnTo>
                    <a:pt x="76991" y="48805"/>
                  </a:lnTo>
                  <a:lnTo>
                    <a:pt x="77313" y="46872"/>
                  </a:lnTo>
                  <a:lnTo>
                    <a:pt x="77635" y="45100"/>
                  </a:lnTo>
                  <a:lnTo>
                    <a:pt x="77957" y="43006"/>
                  </a:lnTo>
                  <a:lnTo>
                    <a:pt x="78118" y="41073"/>
                  </a:lnTo>
                  <a:lnTo>
                    <a:pt x="78118" y="39141"/>
                  </a:lnTo>
                  <a:lnTo>
                    <a:pt x="78118" y="37047"/>
                  </a:lnTo>
                  <a:lnTo>
                    <a:pt x="77957" y="35114"/>
                  </a:lnTo>
                  <a:lnTo>
                    <a:pt x="77635" y="33181"/>
                  </a:lnTo>
                  <a:lnTo>
                    <a:pt x="77313" y="31248"/>
                  </a:lnTo>
                  <a:lnTo>
                    <a:pt x="76991" y="29315"/>
                  </a:lnTo>
                  <a:lnTo>
                    <a:pt x="76346" y="27383"/>
                  </a:lnTo>
                  <a:lnTo>
                    <a:pt x="75058" y="23839"/>
                  </a:lnTo>
                  <a:lnTo>
                    <a:pt x="73447" y="20457"/>
                  </a:lnTo>
                  <a:lnTo>
                    <a:pt x="71514" y="17235"/>
                  </a:lnTo>
                  <a:lnTo>
                    <a:pt x="69259" y="14175"/>
                  </a:lnTo>
                  <a:lnTo>
                    <a:pt x="66682" y="11437"/>
                  </a:lnTo>
                  <a:lnTo>
                    <a:pt x="63944" y="8860"/>
                  </a:lnTo>
                  <a:lnTo>
                    <a:pt x="60884" y="6766"/>
                  </a:lnTo>
                  <a:lnTo>
                    <a:pt x="57663" y="4672"/>
                  </a:lnTo>
                  <a:lnTo>
                    <a:pt x="54280" y="3061"/>
                  </a:lnTo>
                  <a:lnTo>
                    <a:pt x="50737" y="1773"/>
                  </a:lnTo>
                  <a:lnTo>
                    <a:pt x="48804" y="1289"/>
                  </a:lnTo>
                  <a:lnTo>
                    <a:pt x="47032" y="806"/>
                  </a:lnTo>
                  <a:lnTo>
                    <a:pt x="45099" y="484"/>
                  </a:lnTo>
                  <a:lnTo>
                    <a:pt x="43166" y="162"/>
                  </a:lnTo>
                  <a:lnTo>
                    <a:pt x="41073" y="1"/>
                  </a:lnTo>
                  <a:close/>
                </a:path>
              </a:pathLst>
            </a:custGeom>
            <a:solidFill>
              <a:srgbClr val="000000">
                <a:alpha val="318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" name="Google Shape;1746;p31">
              <a:extLst>
                <a:ext uri="{FF2B5EF4-FFF2-40B4-BE49-F238E27FC236}">
                  <a16:creationId xmlns:a16="http://schemas.microsoft.com/office/drawing/2014/main" id="{97150D8C-1226-5FAF-4F1E-74720F291B26}"/>
                </a:ext>
              </a:extLst>
            </p:cNvPr>
            <p:cNvSpPr/>
            <p:nvPr/>
          </p:nvSpPr>
          <p:spPr>
            <a:xfrm>
              <a:off x="2172358" y="5517789"/>
              <a:ext cx="571831" cy="571831"/>
            </a:xfrm>
            <a:custGeom>
              <a:avLst/>
              <a:gdLst/>
              <a:ahLst/>
              <a:cxnLst/>
              <a:rect l="l" t="t" r="r" b="b"/>
              <a:pathLst>
                <a:path w="78119" h="78119" extrusionOk="0">
                  <a:moveTo>
                    <a:pt x="37046" y="1"/>
                  </a:moveTo>
                  <a:lnTo>
                    <a:pt x="35113" y="162"/>
                  </a:lnTo>
                  <a:lnTo>
                    <a:pt x="33180" y="484"/>
                  </a:lnTo>
                  <a:lnTo>
                    <a:pt x="31247" y="806"/>
                  </a:lnTo>
                  <a:lnTo>
                    <a:pt x="29315" y="1289"/>
                  </a:lnTo>
                  <a:lnTo>
                    <a:pt x="27382" y="1773"/>
                  </a:lnTo>
                  <a:lnTo>
                    <a:pt x="23838" y="3061"/>
                  </a:lnTo>
                  <a:lnTo>
                    <a:pt x="20456" y="4672"/>
                  </a:lnTo>
                  <a:lnTo>
                    <a:pt x="17234" y="6605"/>
                  </a:lnTo>
                  <a:lnTo>
                    <a:pt x="14174" y="8860"/>
                  </a:lnTo>
                  <a:lnTo>
                    <a:pt x="11436" y="11437"/>
                  </a:lnTo>
                  <a:lnTo>
                    <a:pt x="8859" y="14175"/>
                  </a:lnTo>
                  <a:lnTo>
                    <a:pt x="6604" y="17235"/>
                  </a:lnTo>
                  <a:lnTo>
                    <a:pt x="4671" y="20456"/>
                  </a:lnTo>
                  <a:lnTo>
                    <a:pt x="3060" y="23839"/>
                  </a:lnTo>
                  <a:lnTo>
                    <a:pt x="1772" y="27382"/>
                  </a:lnTo>
                  <a:lnTo>
                    <a:pt x="1289" y="29315"/>
                  </a:lnTo>
                  <a:lnTo>
                    <a:pt x="805" y="31248"/>
                  </a:lnTo>
                  <a:lnTo>
                    <a:pt x="483" y="33020"/>
                  </a:lnTo>
                  <a:lnTo>
                    <a:pt x="161" y="35114"/>
                  </a:lnTo>
                  <a:lnTo>
                    <a:pt x="0" y="37046"/>
                  </a:lnTo>
                  <a:lnTo>
                    <a:pt x="0" y="38979"/>
                  </a:lnTo>
                  <a:lnTo>
                    <a:pt x="0" y="41073"/>
                  </a:lnTo>
                  <a:lnTo>
                    <a:pt x="161" y="43006"/>
                  </a:lnTo>
                  <a:lnTo>
                    <a:pt x="483" y="44939"/>
                  </a:lnTo>
                  <a:lnTo>
                    <a:pt x="805" y="46872"/>
                  </a:lnTo>
                  <a:lnTo>
                    <a:pt x="1289" y="48804"/>
                  </a:lnTo>
                  <a:lnTo>
                    <a:pt x="1772" y="50576"/>
                  </a:lnTo>
                  <a:lnTo>
                    <a:pt x="3060" y="54281"/>
                  </a:lnTo>
                  <a:lnTo>
                    <a:pt x="4671" y="57663"/>
                  </a:lnTo>
                  <a:lnTo>
                    <a:pt x="6604" y="60885"/>
                  </a:lnTo>
                  <a:lnTo>
                    <a:pt x="8859" y="63945"/>
                  </a:lnTo>
                  <a:lnTo>
                    <a:pt x="11436" y="66683"/>
                  </a:lnTo>
                  <a:lnTo>
                    <a:pt x="14174" y="69099"/>
                  </a:lnTo>
                  <a:lnTo>
                    <a:pt x="17234" y="71354"/>
                  </a:lnTo>
                  <a:lnTo>
                    <a:pt x="20456" y="73448"/>
                  </a:lnTo>
                  <a:lnTo>
                    <a:pt x="23838" y="75059"/>
                  </a:lnTo>
                  <a:lnTo>
                    <a:pt x="27382" y="76347"/>
                  </a:lnTo>
                  <a:lnTo>
                    <a:pt x="29315" y="76830"/>
                  </a:lnTo>
                  <a:lnTo>
                    <a:pt x="31247" y="77314"/>
                  </a:lnTo>
                  <a:lnTo>
                    <a:pt x="33180" y="77636"/>
                  </a:lnTo>
                  <a:lnTo>
                    <a:pt x="35113" y="77958"/>
                  </a:lnTo>
                  <a:lnTo>
                    <a:pt x="37046" y="78119"/>
                  </a:lnTo>
                  <a:lnTo>
                    <a:pt x="41073" y="78119"/>
                  </a:lnTo>
                  <a:lnTo>
                    <a:pt x="43005" y="77958"/>
                  </a:lnTo>
                  <a:lnTo>
                    <a:pt x="44938" y="77636"/>
                  </a:lnTo>
                  <a:lnTo>
                    <a:pt x="46871" y="77314"/>
                  </a:lnTo>
                  <a:lnTo>
                    <a:pt x="48804" y="76830"/>
                  </a:lnTo>
                  <a:lnTo>
                    <a:pt x="50737" y="76347"/>
                  </a:lnTo>
                  <a:lnTo>
                    <a:pt x="54280" y="75059"/>
                  </a:lnTo>
                  <a:lnTo>
                    <a:pt x="57663" y="73448"/>
                  </a:lnTo>
                  <a:lnTo>
                    <a:pt x="60884" y="71354"/>
                  </a:lnTo>
                  <a:lnTo>
                    <a:pt x="63944" y="69099"/>
                  </a:lnTo>
                  <a:lnTo>
                    <a:pt x="66682" y="66683"/>
                  </a:lnTo>
                  <a:lnTo>
                    <a:pt x="69259" y="63945"/>
                  </a:lnTo>
                  <a:lnTo>
                    <a:pt x="71514" y="60885"/>
                  </a:lnTo>
                  <a:lnTo>
                    <a:pt x="73447" y="57663"/>
                  </a:lnTo>
                  <a:lnTo>
                    <a:pt x="75058" y="54281"/>
                  </a:lnTo>
                  <a:lnTo>
                    <a:pt x="76346" y="50576"/>
                  </a:lnTo>
                  <a:lnTo>
                    <a:pt x="76830" y="48804"/>
                  </a:lnTo>
                  <a:lnTo>
                    <a:pt x="77313" y="46872"/>
                  </a:lnTo>
                  <a:lnTo>
                    <a:pt x="77635" y="44939"/>
                  </a:lnTo>
                  <a:lnTo>
                    <a:pt x="77957" y="43006"/>
                  </a:lnTo>
                  <a:lnTo>
                    <a:pt x="78118" y="41073"/>
                  </a:lnTo>
                  <a:lnTo>
                    <a:pt x="78118" y="38979"/>
                  </a:lnTo>
                  <a:lnTo>
                    <a:pt x="78118" y="37046"/>
                  </a:lnTo>
                  <a:lnTo>
                    <a:pt x="77957" y="35114"/>
                  </a:lnTo>
                  <a:lnTo>
                    <a:pt x="77635" y="33020"/>
                  </a:lnTo>
                  <a:lnTo>
                    <a:pt x="77313" y="31248"/>
                  </a:lnTo>
                  <a:lnTo>
                    <a:pt x="76830" y="29315"/>
                  </a:lnTo>
                  <a:lnTo>
                    <a:pt x="76346" y="27382"/>
                  </a:lnTo>
                  <a:lnTo>
                    <a:pt x="75058" y="23839"/>
                  </a:lnTo>
                  <a:lnTo>
                    <a:pt x="73447" y="20456"/>
                  </a:lnTo>
                  <a:lnTo>
                    <a:pt x="71514" y="17235"/>
                  </a:lnTo>
                  <a:lnTo>
                    <a:pt x="69259" y="14175"/>
                  </a:lnTo>
                  <a:lnTo>
                    <a:pt x="66682" y="11437"/>
                  </a:lnTo>
                  <a:lnTo>
                    <a:pt x="63944" y="8860"/>
                  </a:lnTo>
                  <a:lnTo>
                    <a:pt x="60884" y="6605"/>
                  </a:lnTo>
                  <a:lnTo>
                    <a:pt x="57663" y="4672"/>
                  </a:lnTo>
                  <a:lnTo>
                    <a:pt x="54280" y="3061"/>
                  </a:lnTo>
                  <a:lnTo>
                    <a:pt x="50737" y="1773"/>
                  </a:lnTo>
                  <a:lnTo>
                    <a:pt x="48804" y="1289"/>
                  </a:lnTo>
                  <a:lnTo>
                    <a:pt x="46871" y="806"/>
                  </a:lnTo>
                  <a:lnTo>
                    <a:pt x="44938" y="484"/>
                  </a:lnTo>
                  <a:lnTo>
                    <a:pt x="43005" y="162"/>
                  </a:lnTo>
                  <a:lnTo>
                    <a:pt x="41073" y="1"/>
                  </a:lnTo>
                  <a:close/>
                </a:path>
              </a:pathLst>
            </a:custGeom>
            <a:solidFill>
              <a:srgbClr val="EB57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9" name="Google Shape;2995;p58">
            <a:extLst>
              <a:ext uri="{FF2B5EF4-FFF2-40B4-BE49-F238E27FC236}">
                <a16:creationId xmlns:a16="http://schemas.microsoft.com/office/drawing/2014/main" id="{7835180F-BCF3-C404-3BB5-83EDC3BCCB63}"/>
              </a:ext>
            </a:extLst>
          </p:cNvPr>
          <p:cNvSpPr txBox="1">
            <a:spLocks/>
          </p:cNvSpPr>
          <p:nvPr/>
        </p:nvSpPr>
        <p:spPr>
          <a:xfrm>
            <a:off x="1519938" y="679375"/>
            <a:ext cx="1608169" cy="88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Boogaloo"/>
              <a:buNone/>
              <a:defRPr sz="5333" b="0" i="0" u="none" strike="noStrike" cap="none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9pPr>
          </a:lstStyle>
          <a:p>
            <a:r>
              <a:rPr lang="en-US" sz="4000" kern="0" dirty="0"/>
              <a:t>Form</a:t>
            </a:r>
            <a:endParaRPr lang="en-US" kern="0" dirty="0"/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D8A4807E-E1B9-2AF7-9F4F-4D949B6A64BF}"/>
              </a:ext>
            </a:extLst>
          </p:cNvPr>
          <p:cNvSpPr txBox="1"/>
          <p:nvPr/>
        </p:nvSpPr>
        <p:spPr>
          <a:xfrm>
            <a:off x="1949429" y="2446701"/>
            <a:ext cx="3574994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l" rtl="0">
              <a:buFont typeface="Wingdings" panose="05000000000000000000" pitchFamily="2" charset="2"/>
              <a:buChar char="§"/>
            </a:pPr>
            <a:r>
              <a:rPr lang="en-US" sz="2400" dirty="0"/>
              <a:t>May have/ Might have</a:t>
            </a:r>
          </a:p>
          <a:p>
            <a:pPr marL="285750" indent="-285750" algn="l" rtl="0">
              <a:buFont typeface="Wingdings" panose="05000000000000000000" pitchFamily="2" charset="2"/>
              <a:buChar char="§"/>
            </a:pPr>
            <a:r>
              <a:rPr lang="en-US" sz="2400" dirty="0"/>
              <a:t>Could have</a:t>
            </a:r>
          </a:p>
          <a:p>
            <a:pPr marL="285750" indent="-285750" algn="l" rtl="0">
              <a:buFont typeface="Wingdings" panose="05000000000000000000" pitchFamily="2" charset="2"/>
              <a:buChar char="§"/>
            </a:pPr>
            <a:r>
              <a:rPr lang="en-US" sz="2400" dirty="0"/>
              <a:t>Must have</a:t>
            </a:r>
          </a:p>
          <a:p>
            <a:pPr marL="285750" indent="-285750" algn="l" rtl="0">
              <a:buFont typeface="Wingdings" panose="05000000000000000000" pitchFamily="2" charset="2"/>
              <a:buChar char="§"/>
            </a:pPr>
            <a:r>
              <a:rPr lang="en-US" sz="2400" dirty="0"/>
              <a:t>Should have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 </a:t>
            </a:r>
          </a:p>
          <a:p>
            <a:pPr marL="285750" indent="-285750" algn="l" rtl="0">
              <a:buFont typeface="Wingdings" panose="05000000000000000000" pitchFamily="2" charset="2"/>
              <a:buChar char="§"/>
            </a:pPr>
            <a:r>
              <a:rPr lang="en-US" sz="2400" dirty="0"/>
              <a:t>Was/were supposed to</a:t>
            </a:r>
          </a:p>
          <a:p>
            <a:pPr algn="l" rtl="0"/>
            <a:endParaRPr lang="en-US" sz="2400" dirty="0"/>
          </a:p>
          <a:p>
            <a:pPr algn="l" rtl="0"/>
            <a:endParaRPr lang="ar-SA" sz="2400" dirty="0"/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636545C9-21DF-8F5F-E632-FD1B9D64459C}"/>
              </a:ext>
            </a:extLst>
          </p:cNvPr>
          <p:cNvSpPr txBox="1"/>
          <p:nvPr/>
        </p:nvSpPr>
        <p:spPr>
          <a:xfrm>
            <a:off x="6303818" y="2716186"/>
            <a:ext cx="76199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sz="7200" b="1" kern="0" dirty="0">
                <a:solidFill>
                  <a:srgbClr val="374272"/>
                </a:solidFill>
                <a:latin typeface="Rancho"/>
                <a:ea typeface="Rancho"/>
                <a:cs typeface="Rancho"/>
                <a:sym typeface="Rancho"/>
              </a:rPr>
              <a:t>+</a:t>
            </a:r>
            <a:endParaRPr lang="ar-SA" b="1" dirty="0"/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3CD2FDD2-53BF-1729-07CF-4EA4F1BBE799}"/>
              </a:ext>
            </a:extLst>
          </p:cNvPr>
          <p:cNvSpPr txBox="1"/>
          <p:nvPr/>
        </p:nvSpPr>
        <p:spPr>
          <a:xfrm>
            <a:off x="7065817" y="3085517"/>
            <a:ext cx="302029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/>
              <a:t>Past Participle</a:t>
            </a:r>
            <a:endParaRPr lang="ar-SA" sz="2400" b="1" dirty="0"/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F9D5D3A1-CAA9-2165-BC00-1ABEE18A5329}"/>
              </a:ext>
            </a:extLst>
          </p:cNvPr>
          <p:cNvSpPr txBox="1"/>
          <p:nvPr/>
        </p:nvSpPr>
        <p:spPr>
          <a:xfrm>
            <a:off x="6286579" y="4267895"/>
            <a:ext cx="76199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sz="7200" b="1" kern="0" dirty="0">
                <a:solidFill>
                  <a:srgbClr val="374272"/>
                </a:solidFill>
                <a:latin typeface="Rancho"/>
                <a:ea typeface="Rancho"/>
                <a:cs typeface="Rancho"/>
                <a:sym typeface="Rancho"/>
              </a:rPr>
              <a:t>+</a:t>
            </a:r>
            <a:endParaRPr lang="ar-SA" b="1" dirty="0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1986BD9D-C6F5-63F9-9EB6-59B607EA1C99}"/>
              </a:ext>
            </a:extLst>
          </p:cNvPr>
          <p:cNvSpPr txBox="1"/>
          <p:nvPr/>
        </p:nvSpPr>
        <p:spPr>
          <a:xfrm>
            <a:off x="7398326" y="4637226"/>
            <a:ext cx="302029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/>
              <a:t>Base Form</a:t>
            </a:r>
            <a:endParaRPr lang="ar-SA" sz="2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oogle Shape;1744;p31">
            <a:extLst>
              <a:ext uri="{FF2B5EF4-FFF2-40B4-BE49-F238E27FC236}">
                <a16:creationId xmlns:a16="http://schemas.microsoft.com/office/drawing/2014/main" id="{C21B4552-1178-A79C-7A88-DDFD528F9D7E}"/>
              </a:ext>
            </a:extLst>
          </p:cNvPr>
          <p:cNvGrpSpPr/>
          <p:nvPr/>
        </p:nvGrpSpPr>
        <p:grpSpPr>
          <a:xfrm>
            <a:off x="1383891" y="286509"/>
            <a:ext cx="1941200" cy="1801851"/>
            <a:chOff x="2172358" y="5517789"/>
            <a:chExt cx="571831" cy="626072"/>
          </a:xfrm>
        </p:grpSpPr>
        <p:sp>
          <p:nvSpPr>
            <p:cNvPr id="5" name="Google Shape;1745;p31">
              <a:extLst>
                <a:ext uri="{FF2B5EF4-FFF2-40B4-BE49-F238E27FC236}">
                  <a16:creationId xmlns:a16="http://schemas.microsoft.com/office/drawing/2014/main" id="{D269C3EB-5894-6E01-A868-7118606B9D60}"/>
                </a:ext>
              </a:extLst>
            </p:cNvPr>
            <p:cNvSpPr/>
            <p:nvPr/>
          </p:nvSpPr>
          <p:spPr>
            <a:xfrm>
              <a:off x="2172358" y="5572023"/>
              <a:ext cx="571831" cy="571838"/>
            </a:xfrm>
            <a:custGeom>
              <a:avLst/>
              <a:gdLst/>
              <a:ahLst/>
              <a:cxnLst/>
              <a:rect l="l" t="t" r="r" b="b"/>
              <a:pathLst>
                <a:path w="78119" h="78120" extrusionOk="0">
                  <a:moveTo>
                    <a:pt x="37046" y="1"/>
                  </a:moveTo>
                  <a:lnTo>
                    <a:pt x="35113" y="162"/>
                  </a:lnTo>
                  <a:lnTo>
                    <a:pt x="33180" y="484"/>
                  </a:lnTo>
                  <a:lnTo>
                    <a:pt x="31247" y="806"/>
                  </a:lnTo>
                  <a:lnTo>
                    <a:pt x="29315" y="1289"/>
                  </a:lnTo>
                  <a:lnTo>
                    <a:pt x="27543" y="1773"/>
                  </a:lnTo>
                  <a:lnTo>
                    <a:pt x="23838" y="3061"/>
                  </a:lnTo>
                  <a:lnTo>
                    <a:pt x="20456" y="4672"/>
                  </a:lnTo>
                  <a:lnTo>
                    <a:pt x="17234" y="6766"/>
                  </a:lnTo>
                  <a:lnTo>
                    <a:pt x="14335" y="8860"/>
                  </a:lnTo>
                  <a:lnTo>
                    <a:pt x="11436" y="11437"/>
                  </a:lnTo>
                  <a:lnTo>
                    <a:pt x="9020" y="14175"/>
                  </a:lnTo>
                  <a:lnTo>
                    <a:pt x="6765" y="17235"/>
                  </a:lnTo>
                  <a:lnTo>
                    <a:pt x="4832" y="20457"/>
                  </a:lnTo>
                  <a:lnTo>
                    <a:pt x="3060" y="23839"/>
                  </a:lnTo>
                  <a:lnTo>
                    <a:pt x="1772" y="27383"/>
                  </a:lnTo>
                  <a:lnTo>
                    <a:pt x="1289" y="29315"/>
                  </a:lnTo>
                  <a:lnTo>
                    <a:pt x="805" y="31248"/>
                  </a:lnTo>
                  <a:lnTo>
                    <a:pt x="483" y="33181"/>
                  </a:lnTo>
                  <a:lnTo>
                    <a:pt x="322" y="35114"/>
                  </a:lnTo>
                  <a:lnTo>
                    <a:pt x="161" y="37047"/>
                  </a:lnTo>
                  <a:lnTo>
                    <a:pt x="0" y="39141"/>
                  </a:lnTo>
                  <a:lnTo>
                    <a:pt x="161" y="41073"/>
                  </a:lnTo>
                  <a:lnTo>
                    <a:pt x="322" y="43006"/>
                  </a:lnTo>
                  <a:lnTo>
                    <a:pt x="483" y="45100"/>
                  </a:lnTo>
                  <a:lnTo>
                    <a:pt x="805" y="46872"/>
                  </a:lnTo>
                  <a:lnTo>
                    <a:pt x="1289" y="48805"/>
                  </a:lnTo>
                  <a:lnTo>
                    <a:pt x="1772" y="50737"/>
                  </a:lnTo>
                  <a:lnTo>
                    <a:pt x="3060" y="54281"/>
                  </a:lnTo>
                  <a:lnTo>
                    <a:pt x="4832" y="57663"/>
                  </a:lnTo>
                  <a:lnTo>
                    <a:pt x="6765" y="60885"/>
                  </a:lnTo>
                  <a:lnTo>
                    <a:pt x="9020" y="63945"/>
                  </a:lnTo>
                  <a:lnTo>
                    <a:pt x="11436" y="66683"/>
                  </a:lnTo>
                  <a:lnTo>
                    <a:pt x="14335" y="69260"/>
                  </a:lnTo>
                  <a:lnTo>
                    <a:pt x="17234" y="71515"/>
                  </a:lnTo>
                  <a:lnTo>
                    <a:pt x="20456" y="73448"/>
                  </a:lnTo>
                  <a:lnTo>
                    <a:pt x="23838" y="75059"/>
                  </a:lnTo>
                  <a:lnTo>
                    <a:pt x="27543" y="76347"/>
                  </a:lnTo>
                  <a:lnTo>
                    <a:pt x="29315" y="76831"/>
                  </a:lnTo>
                  <a:lnTo>
                    <a:pt x="31247" y="77314"/>
                  </a:lnTo>
                  <a:lnTo>
                    <a:pt x="33180" y="77636"/>
                  </a:lnTo>
                  <a:lnTo>
                    <a:pt x="35113" y="77958"/>
                  </a:lnTo>
                  <a:lnTo>
                    <a:pt x="37046" y="78119"/>
                  </a:lnTo>
                  <a:lnTo>
                    <a:pt x="41073" y="78119"/>
                  </a:lnTo>
                  <a:lnTo>
                    <a:pt x="43166" y="77958"/>
                  </a:lnTo>
                  <a:lnTo>
                    <a:pt x="45099" y="77636"/>
                  </a:lnTo>
                  <a:lnTo>
                    <a:pt x="47032" y="77314"/>
                  </a:lnTo>
                  <a:lnTo>
                    <a:pt x="48804" y="76831"/>
                  </a:lnTo>
                  <a:lnTo>
                    <a:pt x="50737" y="76347"/>
                  </a:lnTo>
                  <a:lnTo>
                    <a:pt x="54280" y="75059"/>
                  </a:lnTo>
                  <a:lnTo>
                    <a:pt x="57663" y="73448"/>
                  </a:lnTo>
                  <a:lnTo>
                    <a:pt x="60884" y="71515"/>
                  </a:lnTo>
                  <a:lnTo>
                    <a:pt x="63944" y="69260"/>
                  </a:lnTo>
                  <a:lnTo>
                    <a:pt x="66682" y="66683"/>
                  </a:lnTo>
                  <a:lnTo>
                    <a:pt x="69259" y="63945"/>
                  </a:lnTo>
                  <a:lnTo>
                    <a:pt x="71514" y="60885"/>
                  </a:lnTo>
                  <a:lnTo>
                    <a:pt x="73447" y="57663"/>
                  </a:lnTo>
                  <a:lnTo>
                    <a:pt x="75058" y="54281"/>
                  </a:lnTo>
                  <a:lnTo>
                    <a:pt x="76346" y="50737"/>
                  </a:lnTo>
                  <a:lnTo>
                    <a:pt x="76991" y="48805"/>
                  </a:lnTo>
                  <a:lnTo>
                    <a:pt x="77313" y="46872"/>
                  </a:lnTo>
                  <a:lnTo>
                    <a:pt x="77635" y="45100"/>
                  </a:lnTo>
                  <a:lnTo>
                    <a:pt x="77957" y="43006"/>
                  </a:lnTo>
                  <a:lnTo>
                    <a:pt x="78118" y="41073"/>
                  </a:lnTo>
                  <a:lnTo>
                    <a:pt x="78118" y="39141"/>
                  </a:lnTo>
                  <a:lnTo>
                    <a:pt x="78118" y="37047"/>
                  </a:lnTo>
                  <a:lnTo>
                    <a:pt x="77957" y="35114"/>
                  </a:lnTo>
                  <a:lnTo>
                    <a:pt x="77635" y="33181"/>
                  </a:lnTo>
                  <a:lnTo>
                    <a:pt x="77313" y="31248"/>
                  </a:lnTo>
                  <a:lnTo>
                    <a:pt x="76991" y="29315"/>
                  </a:lnTo>
                  <a:lnTo>
                    <a:pt x="76346" y="27383"/>
                  </a:lnTo>
                  <a:lnTo>
                    <a:pt x="75058" y="23839"/>
                  </a:lnTo>
                  <a:lnTo>
                    <a:pt x="73447" y="20457"/>
                  </a:lnTo>
                  <a:lnTo>
                    <a:pt x="71514" y="17235"/>
                  </a:lnTo>
                  <a:lnTo>
                    <a:pt x="69259" y="14175"/>
                  </a:lnTo>
                  <a:lnTo>
                    <a:pt x="66682" y="11437"/>
                  </a:lnTo>
                  <a:lnTo>
                    <a:pt x="63944" y="8860"/>
                  </a:lnTo>
                  <a:lnTo>
                    <a:pt x="60884" y="6766"/>
                  </a:lnTo>
                  <a:lnTo>
                    <a:pt x="57663" y="4672"/>
                  </a:lnTo>
                  <a:lnTo>
                    <a:pt x="54280" y="3061"/>
                  </a:lnTo>
                  <a:lnTo>
                    <a:pt x="50737" y="1773"/>
                  </a:lnTo>
                  <a:lnTo>
                    <a:pt x="48804" y="1289"/>
                  </a:lnTo>
                  <a:lnTo>
                    <a:pt x="47032" y="806"/>
                  </a:lnTo>
                  <a:lnTo>
                    <a:pt x="45099" y="484"/>
                  </a:lnTo>
                  <a:lnTo>
                    <a:pt x="43166" y="162"/>
                  </a:lnTo>
                  <a:lnTo>
                    <a:pt x="41073" y="1"/>
                  </a:lnTo>
                  <a:close/>
                </a:path>
              </a:pathLst>
            </a:custGeom>
            <a:solidFill>
              <a:srgbClr val="000000">
                <a:alpha val="318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" name="Google Shape;1746;p31">
              <a:extLst>
                <a:ext uri="{FF2B5EF4-FFF2-40B4-BE49-F238E27FC236}">
                  <a16:creationId xmlns:a16="http://schemas.microsoft.com/office/drawing/2014/main" id="{97150D8C-1226-5FAF-4F1E-74720F291B26}"/>
                </a:ext>
              </a:extLst>
            </p:cNvPr>
            <p:cNvSpPr/>
            <p:nvPr/>
          </p:nvSpPr>
          <p:spPr>
            <a:xfrm>
              <a:off x="2172358" y="5517789"/>
              <a:ext cx="571831" cy="571831"/>
            </a:xfrm>
            <a:custGeom>
              <a:avLst/>
              <a:gdLst/>
              <a:ahLst/>
              <a:cxnLst/>
              <a:rect l="l" t="t" r="r" b="b"/>
              <a:pathLst>
                <a:path w="78119" h="78119" extrusionOk="0">
                  <a:moveTo>
                    <a:pt x="37046" y="1"/>
                  </a:moveTo>
                  <a:lnTo>
                    <a:pt x="35113" y="162"/>
                  </a:lnTo>
                  <a:lnTo>
                    <a:pt x="33180" y="484"/>
                  </a:lnTo>
                  <a:lnTo>
                    <a:pt x="31247" y="806"/>
                  </a:lnTo>
                  <a:lnTo>
                    <a:pt x="29315" y="1289"/>
                  </a:lnTo>
                  <a:lnTo>
                    <a:pt x="27382" y="1773"/>
                  </a:lnTo>
                  <a:lnTo>
                    <a:pt x="23838" y="3061"/>
                  </a:lnTo>
                  <a:lnTo>
                    <a:pt x="20456" y="4672"/>
                  </a:lnTo>
                  <a:lnTo>
                    <a:pt x="17234" y="6605"/>
                  </a:lnTo>
                  <a:lnTo>
                    <a:pt x="14174" y="8860"/>
                  </a:lnTo>
                  <a:lnTo>
                    <a:pt x="11436" y="11437"/>
                  </a:lnTo>
                  <a:lnTo>
                    <a:pt x="8859" y="14175"/>
                  </a:lnTo>
                  <a:lnTo>
                    <a:pt x="6604" y="17235"/>
                  </a:lnTo>
                  <a:lnTo>
                    <a:pt x="4671" y="20456"/>
                  </a:lnTo>
                  <a:lnTo>
                    <a:pt x="3060" y="23839"/>
                  </a:lnTo>
                  <a:lnTo>
                    <a:pt x="1772" y="27382"/>
                  </a:lnTo>
                  <a:lnTo>
                    <a:pt x="1289" y="29315"/>
                  </a:lnTo>
                  <a:lnTo>
                    <a:pt x="805" y="31248"/>
                  </a:lnTo>
                  <a:lnTo>
                    <a:pt x="483" y="33020"/>
                  </a:lnTo>
                  <a:lnTo>
                    <a:pt x="161" y="35114"/>
                  </a:lnTo>
                  <a:lnTo>
                    <a:pt x="0" y="37046"/>
                  </a:lnTo>
                  <a:lnTo>
                    <a:pt x="0" y="38979"/>
                  </a:lnTo>
                  <a:lnTo>
                    <a:pt x="0" y="41073"/>
                  </a:lnTo>
                  <a:lnTo>
                    <a:pt x="161" y="43006"/>
                  </a:lnTo>
                  <a:lnTo>
                    <a:pt x="483" y="44939"/>
                  </a:lnTo>
                  <a:lnTo>
                    <a:pt x="805" y="46872"/>
                  </a:lnTo>
                  <a:lnTo>
                    <a:pt x="1289" y="48804"/>
                  </a:lnTo>
                  <a:lnTo>
                    <a:pt x="1772" y="50576"/>
                  </a:lnTo>
                  <a:lnTo>
                    <a:pt x="3060" y="54281"/>
                  </a:lnTo>
                  <a:lnTo>
                    <a:pt x="4671" y="57663"/>
                  </a:lnTo>
                  <a:lnTo>
                    <a:pt x="6604" y="60885"/>
                  </a:lnTo>
                  <a:lnTo>
                    <a:pt x="8859" y="63945"/>
                  </a:lnTo>
                  <a:lnTo>
                    <a:pt x="11436" y="66683"/>
                  </a:lnTo>
                  <a:lnTo>
                    <a:pt x="14174" y="69099"/>
                  </a:lnTo>
                  <a:lnTo>
                    <a:pt x="17234" y="71354"/>
                  </a:lnTo>
                  <a:lnTo>
                    <a:pt x="20456" y="73448"/>
                  </a:lnTo>
                  <a:lnTo>
                    <a:pt x="23838" y="75059"/>
                  </a:lnTo>
                  <a:lnTo>
                    <a:pt x="27382" y="76347"/>
                  </a:lnTo>
                  <a:lnTo>
                    <a:pt x="29315" y="76830"/>
                  </a:lnTo>
                  <a:lnTo>
                    <a:pt x="31247" y="77314"/>
                  </a:lnTo>
                  <a:lnTo>
                    <a:pt x="33180" y="77636"/>
                  </a:lnTo>
                  <a:lnTo>
                    <a:pt x="35113" y="77958"/>
                  </a:lnTo>
                  <a:lnTo>
                    <a:pt x="37046" y="78119"/>
                  </a:lnTo>
                  <a:lnTo>
                    <a:pt x="41073" y="78119"/>
                  </a:lnTo>
                  <a:lnTo>
                    <a:pt x="43005" y="77958"/>
                  </a:lnTo>
                  <a:lnTo>
                    <a:pt x="44938" y="77636"/>
                  </a:lnTo>
                  <a:lnTo>
                    <a:pt x="46871" y="77314"/>
                  </a:lnTo>
                  <a:lnTo>
                    <a:pt x="48804" y="76830"/>
                  </a:lnTo>
                  <a:lnTo>
                    <a:pt x="50737" y="76347"/>
                  </a:lnTo>
                  <a:lnTo>
                    <a:pt x="54280" y="75059"/>
                  </a:lnTo>
                  <a:lnTo>
                    <a:pt x="57663" y="73448"/>
                  </a:lnTo>
                  <a:lnTo>
                    <a:pt x="60884" y="71354"/>
                  </a:lnTo>
                  <a:lnTo>
                    <a:pt x="63944" y="69099"/>
                  </a:lnTo>
                  <a:lnTo>
                    <a:pt x="66682" y="66683"/>
                  </a:lnTo>
                  <a:lnTo>
                    <a:pt x="69259" y="63945"/>
                  </a:lnTo>
                  <a:lnTo>
                    <a:pt x="71514" y="60885"/>
                  </a:lnTo>
                  <a:lnTo>
                    <a:pt x="73447" y="57663"/>
                  </a:lnTo>
                  <a:lnTo>
                    <a:pt x="75058" y="54281"/>
                  </a:lnTo>
                  <a:lnTo>
                    <a:pt x="76346" y="50576"/>
                  </a:lnTo>
                  <a:lnTo>
                    <a:pt x="76830" y="48804"/>
                  </a:lnTo>
                  <a:lnTo>
                    <a:pt x="77313" y="46872"/>
                  </a:lnTo>
                  <a:lnTo>
                    <a:pt x="77635" y="44939"/>
                  </a:lnTo>
                  <a:lnTo>
                    <a:pt x="77957" y="43006"/>
                  </a:lnTo>
                  <a:lnTo>
                    <a:pt x="78118" y="41073"/>
                  </a:lnTo>
                  <a:lnTo>
                    <a:pt x="78118" y="38979"/>
                  </a:lnTo>
                  <a:lnTo>
                    <a:pt x="78118" y="37046"/>
                  </a:lnTo>
                  <a:lnTo>
                    <a:pt x="77957" y="35114"/>
                  </a:lnTo>
                  <a:lnTo>
                    <a:pt x="77635" y="33020"/>
                  </a:lnTo>
                  <a:lnTo>
                    <a:pt x="77313" y="31248"/>
                  </a:lnTo>
                  <a:lnTo>
                    <a:pt x="76830" y="29315"/>
                  </a:lnTo>
                  <a:lnTo>
                    <a:pt x="76346" y="27382"/>
                  </a:lnTo>
                  <a:lnTo>
                    <a:pt x="75058" y="23839"/>
                  </a:lnTo>
                  <a:lnTo>
                    <a:pt x="73447" y="20456"/>
                  </a:lnTo>
                  <a:lnTo>
                    <a:pt x="71514" y="17235"/>
                  </a:lnTo>
                  <a:lnTo>
                    <a:pt x="69259" y="14175"/>
                  </a:lnTo>
                  <a:lnTo>
                    <a:pt x="66682" y="11437"/>
                  </a:lnTo>
                  <a:lnTo>
                    <a:pt x="63944" y="8860"/>
                  </a:lnTo>
                  <a:lnTo>
                    <a:pt x="60884" y="6605"/>
                  </a:lnTo>
                  <a:lnTo>
                    <a:pt x="57663" y="4672"/>
                  </a:lnTo>
                  <a:lnTo>
                    <a:pt x="54280" y="3061"/>
                  </a:lnTo>
                  <a:lnTo>
                    <a:pt x="50737" y="1773"/>
                  </a:lnTo>
                  <a:lnTo>
                    <a:pt x="48804" y="1289"/>
                  </a:lnTo>
                  <a:lnTo>
                    <a:pt x="46871" y="806"/>
                  </a:lnTo>
                  <a:lnTo>
                    <a:pt x="44938" y="484"/>
                  </a:lnTo>
                  <a:lnTo>
                    <a:pt x="43005" y="162"/>
                  </a:lnTo>
                  <a:lnTo>
                    <a:pt x="41073" y="1"/>
                  </a:lnTo>
                  <a:close/>
                </a:path>
              </a:pathLst>
            </a:custGeom>
            <a:solidFill>
              <a:srgbClr val="EB57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9" name="Google Shape;2995;p58">
            <a:extLst>
              <a:ext uri="{FF2B5EF4-FFF2-40B4-BE49-F238E27FC236}">
                <a16:creationId xmlns:a16="http://schemas.microsoft.com/office/drawing/2014/main" id="{7835180F-BCF3-C404-3BB5-83EDC3BCCB63}"/>
              </a:ext>
            </a:extLst>
          </p:cNvPr>
          <p:cNvSpPr txBox="1">
            <a:spLocks/>
          </p:cNvSpPr>
          <p:nvPr/>
        </p:nvSpPr>
        <p:spPr>
          <a:xfrm>
            <a:off x="1522436" y="680107"/>
            <a:ext cx="2370691" cy="88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Boogaloo"/>
              <a:buNone/>
              <a:defRPr sz="5333" b="0" i="0" u="none" strike="noStrike" cap="none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oogaloo"/>
              <a:buNone/>
              <a:defRPr sz="3200" b="0" i="0" u="none" strike="noStrike" cap="non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9pPr>
          </a:lstStyle>
          <a:p>
            <a:r>
              <a:rPr lang="en-US" sz="3200" kern="0" dirty="0"/>
              <a:t>Function</a:t>
            </a:r>
            <a:endParaRPr lang="en-US" kern="0" dirty="0"/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D8A4807E-E1B9-2AF7-9F4F-4D949B6A64BF}"/>
              </a:ext>
            </a:extLst>
          </p:cNvPr>
          <p:cNvSpPr txBox="1"/>
          <p:nvPr/>
        </p:nvSpPr>
        <p:spPr>
          <a:xfrm>
            <a:off x="3670933" y="892674"/>
            <a:ext cx="519597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l" rtl="0">
              <a:buFont typeface="Wingdings" panose="05000000000000000000" pitchFamily="2" charset="2"/>
              <a:buChar char="§"/>
            </a:pPr>
            <a:r>
              <a:rPr lang="en-US" sz="2400" b="1" dirty="0"/>
              <a:t>May have/ Might have + P.P</a:t>
            </a: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C3076773-CF08-33A0-8B65-61AC69472E95}"/>
              </a:ext>
            </a:extLst>
          </p:cNvPr>
          <p:cNvSpPr txBox="1"/>
          <p:nvPr/>
        </p:nvSpPr>
        <p:spPr>
          <a:xfrm>
            <a:off x="3096231" y="2098516"/>
            <a:ext cx="634538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dirty="0">
                <a:latin typeface="ProximaNova-Light"/>
              </a:rPr>
              <a:t>U</a:t>
            </a:r>
            <a:r>
              <a:rPr lang="en-US" sz="2400" b="1" i="0" u="none" strike="noStrike" baseline="0" dirty="0">
                <a:latin typeface="ProximaNova-Light"/>
              </a:rPr>
              <a:t>sed to suggest </a:t>
            </a:r>
            <a:r>
              <a:rPr lang="en-US" sz="24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ProximaNova-Light"/>
              </a:rPr>
              <a:t>uncertainty</a:t>
            </a:r>
            <a:r>
              <a:rPr lang="en-US" sz="2400" b="1" i="0" u="none" strike="noStrike" baseline="0" dirty="0">
                <a:latin typeface="ProximaNova-Light"/>
              </a:rPr>
              <a:t> or </a:t>
            </a:r>
            <a:r>
              <a:rPr lang="en-US" sz="24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ProximaNova-Light"/>
              </a:rPr>
              <a:t>possibility</a:t>
            </a:r>
            <a:r>
              <a:rPr lang="en-US" sz="2400" b="1" i="0" u="none" strike="noStrike" baseline="0" dirty="0">
                <a:latin typeface="ProximaNova-Light"/>
              </a:rPr>
              <a:t> about the </a:t>
            </a:r>
            <a:r>
              <a:rPr lang="en-US" sz="2400" b="1" i="0" u="none" strike="noStrike" baseline="0" dirty="0">
                <a:solidFill>
                  <a:schemeClr val="accent3">
                    <a:lumMod val="50000"/>
                  </a:schemeClr>
                </a:solidFill>
                <a:latin typeface="ProximaNova-Light"/>
              </a:rPr>
              <a:t>past</a:t>
            </a:r>
            <a:r>
              <a:rPr lang="en-US" sz="2400" b="1" i="0" u="none" strike="noStrike" baseline="0" dirty="0">
                <a:latin typeface="ProximaNova-Light"/>
              </a:rPr>
              <a:t>.</a:t>
            </a:r>
          </a:p>
          <a:p>
            <a:pPr algn="l"/>
            <a:endParaRPr lang="en-US" sz="2400" b="1" i="0" u="none" strike="noStrike" baseline="0" dirty="0">
              <a:latin typeface="ProximaNova-Light"/>
            </a:endParaRPr>
          </a:p>
          <a:p>
            <a:pPr algn="l"/>
            <a:r>
              <a:rPr lang="en-US" sz="2400" b="1" i="0" u="none" strike="noStrike" baseline="0" dirty="0">
                <a:latin typeface="ProximaNova-Light"/>
              </a:rPr>
              <a:t>I lost my cell phone. I </a:t>
            </a:r>
            <a:r>
              <a:rPr lang="en-US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ProximaNova-Bold"/>
              </a:rPr>
              <a:t>may have </a:t>
            </a:r>
            <a:r>
              <a:rPr lang="en-US" sz="2400" b="1" i="0" u="none" strike="noStrike" baseline="0" dirty="0">
                <a:solidFill>
                  <a:srgbClr val="00B050"/>
                </a:solidFill>
                <a:latin typeface="ProximaNova-Bold"/>
              </a:rPr>
              <a:t>left</a:t>
            </a:r>
            <a:r>
              <a:rPr lang="en-US" sz="2400" b="1" i="0" u="none" strike="noStrike" baseline="0" dirty="0">
                <a:latin typeface="ProximaNova-Bold"/>
              </a:rPr>
              <a:t> </a:t>
            </a:r>
            <a:r>
              <a:rPr lang="en-US" sz="2400" b="1" i="0" u="none" strike="noStrike" baseline="0" dirty="0">
                <a:latin typeface="ProximaNova-Light"/>
              </a:rPr>
              <a:t>it at school.</a:t>
            </a:r>
          </a:p>
          <a:p>
            <a:pPr algn="l"/>
            <a:r>
              <a:rPr lang="en-US" sz="2400" b="1" i="0" u="none" strike="noStrike" baseline="0" dirty="0">
                <a:latin typeface="ProximaNova-Light"/>
              </a:rPr>
              <a:t>You </a:t>
            </a:r>
            <a:r>
              <a:rPr lang="en-US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ProximaNova-Bold"/>
              </a:rPr>
              <a:t>might have </a:t>
            </a:r>
            <a:r>
              <a:rPr lang="en-US" sz="2400" b="1" i="0" u="none" strike="noStrike" baseline="0" dirty="0">
                <a:solidFill>
                  <a:srgbClr val="00B050"/>
                </a:solidFill>
                <a:latin typeface="ProximaNova-Bold"/>
              </a:rPr>
              <a:t>dropped</a:t>
            </a:r>
            <a:r>
              <a:rPr lang="en-US" sz="2400" b="1" i="0" u="none" strike="noStrike" baseline="0" dirty="0">
                <a:latin typeface="ProximaNova-Bold"/>
              </a:rPr>
              <a:t> </a:t>
            </a:r>
            <a:r>
              <a:rPr lang="en-US" sz="2400" b="1" i="0" u="none" strike="noStrike" baseline="0" dirty="0">
                <a:latin typeface="ProximaNova-Light"/>
              </a:rPr>
              <a:t>it at the restaurant.</a:t>
            </a:r>
            <a:endParaRPr lang="ar-SA" sz="2400" b="1" dirty="0"/>
          </a:p>
        </p:txBody>
      </p:sp>
      <p:sp>
        <p:nvSpPr>
          <p:cNvPr id="7" name="Google Shape;2531;p49">
            <a:extLst>
              <a:ext uri="{FF2B5EF4-FFF2-40B4-BE49-F238E27FC236}">
                <a16:creationId xmlns:a16="http://schemas.microsoft.com/office/drawing/2014/main" id="{B01C1612-32E5-218D-51A1-23B5F49FB049}"/>
              </a:ext>
            </a:extLst>
          </p:cNvPr>
          <p:cNvSpPr/>
          <p:nvPr/>
        </p:nvSpPr>
        <p:spPr>
          <a:xfrm rot="14777467">
            <a:off x="4204127" y="4378694"/>
            <a:ext cx="2284929" cy="1133134"/>
          </a:xfrm>
          <a:custGeom>
            <a:avLst/>
            <a:gdLst/>
            <a:ahLst/>
            <a:cxnLst/>
            <a:rect l="l" t="t" r="r" b="b"/>
            <a:pathLst>
              <a:path w="89188" h="26094" extrusionOk="0">
                <a:moveTo>
                  <a:pt x="89188" y="0"/>
                </a:moveTo>
                <a:cubicBezTo>
                  <a:pt x="82629" y="13118"/>
                  <a:pt x="60580" y="9303"/>
                  <a:pt x="45957" y="8179"/>
                </a:cubicBezTo>
                <a:cubicBezTo>
                  <a:pt x="34401" y="7291"/>
                  <a:pt x="22290" y="7240"/>
                  <a:pt x="11295" y="10905"/>
                </a:cubicBezTo>
                <a:cubicBezTo>
                  <a:pt x="5309" y="12900"/>
                  <a:pt x="1734" y="20027"/>
                  <a:pt x="0" y="26094"/>
                </a:cubicBezTo>
              </a:path>
            </a:pathLst>
          </a:custGeom>
          <a:noFill/>
          <a:ln w="9525" cap="flat" cmpd="sng">
            <a:solidFill>
              <a:srgbClr val="E85D85"/>
            </a:solidFill>
            <a:prstDash val="solid"/>
            <a:round/>
            <a:headEnd type="none" w="lg" len="lg"/>
            <a:tailEnd type="stealth" w="lg" len="lg"/>
          </a:ln>
        </p:spPr>
      </p:sp>
      <p:sp>
        <p:nvSpPr>
          <p:cNvPr id="8" name="Google Shape;2271;p44">
            <a:extLst>
              <a:ext uri="{FF2B5EF4-FFF2-40B4-BE49-F238E27FC236}">
                <a16:creationId xmlns:a16="http://schemas.microsoft.com/office/drawing/2014/main" id="{940191EE-AE58-5C2A-30E6-132D2E67F8FA}"/>
              </a:ext>
            </a:extLst>
          </p:cNvPr>
          <p:cNvSpPr/>
          <p:nvPr/>
        </p:nvSpPr>
        <p:spPr>
          <a:xfrm>
            <a:off x="6324715" y="4332265"/>
            <a:ext cx="2380253" cy="2249191"/>
          </a:xfrm>
          <a:custGeom>
            <a:avLst/>
            <a:gdLst/>
            <a:ahLst/>
            <a:cxnLst/>
            <a:rect l="l" t="t" r="r" b="b"/>
            <a:pathLst>
              <a:path w="48096" h="47457" extrusionOk="0">
                <a:moveTo>
                  <a:pt x="34230" y="0"/>
                </a:moveTo>
                <a:lnTo>
                  <a:pt x="1" y="1551"/>
                </a:lnTo>
                <a:lnTo>
                  <a:pt x="2190" y="47456"/>
                </a:lnTo>
                <a:lnTo>
                  <a:pt x="48095" y="45518"/>
                </a:lnTo>
                <a:lnTo>
                  <a:pt x="46750" y="9259"/>
                </a:lnTo>
                <a:lnTo>
                  <a:pt x="37651" y="1209"/>
                </a:lnTo>
                <a:lnTo>
                  <a:pt x="37286" y="935"/>
                </a:lnTo>
                <a:lnTo>
                  <a:pt x="36898" y="661"/>
                </a:lnTo>
                <a:lnTo>
                  <a:pt x="36488" y="456"/>
                </a:lnTo>
                <a:lnTo>
                  <a:pt x="36077" y="274"/>
                </a:lnTo>
                <a:lnTo>
                  <a:pt x="35621" y="160"/>
                </a:lnTo>
                <a:lnTo>
                  <a:pt x="35165" y="69"/>
                </a:lnTo>
                <a:lnTo>
                  <a:pt x="34709" y="23"/>
                </a:lnTo>
                <a:lnTo>
                  <a:pt x="34230" y="0"/>
                </a:lnTo>
                <a:close/>
              </a:path>
            </a:pathLst>
          </a:custGeom>
          <a:solidFill>
            <a:srgbClr val="70CC6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001FDD47-0407-A069-07FB-914F6D8DF73C}"/>
              </a:ext>
            </a:extLst>
          </p:cNvPr>
          <p:cNvSpPr txBox="1"/>
          <p:nvPr/>
        </p:nvSpPr>
        <p:spPr>
          <a:xfrm rot="21322478">
            <a:off x="6535939" y="4764997"/>
            <a:ext cx="195780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/>
              <a:t>Something you are not sure about.</a:t>
            </a:r>
            <a:endParaRPr lang="ar-SA" sz="2400" b="1" dirty="0"/>
          </a:p>
        </p:txBody>
      </p:sp>
      <p:grpSp>
        <p:nvGrpSpPr>
          <p:cNvPr id="14" name="Google Shape;2457;p46">
            <a:extLst>
              <a:ext uri="{FF2B5EF4-FFF2-40B4-BE49-F238E27FC236}">
                <a16:creationId xmlns:a16="http://schemas.microsoft.com/office/drawing/2014/main" id="{D4AFA1C1-CCA5-4665-E376-38EA9B3FC4A9}"/>
              </a:ext>
            </a:extLst>
          </p:cNvPr>
          <p:cNvGrpSpPr/>
          <p:nvPr/>
        </p:nvGrpSpPr>
        <p:grpSpPr>
          <a:xfrm>
            <a:off x="2433431" y="3263068"/>
            <a:ext cx="548700" cy="548700"/>
            <a:chOff x="4297625" y="3817250"/>
            <a:chExt cx="548700" cy="548700"/>
          </a:xfrm>
        </p:grpSpPr>
        <p:sp>
          <p:nvSpPr>
            <p:cNvPr id="15" name="Google Shape;2458;p46">
              <a:extLst>
                <a:ext uri="{FF2B5EF4-FFF2-40B4-BE49-F238E27FC236}">
                  <a16:creationId xmlns:a16="http://schemas.microsoft.com/office/drawing/2014/main" id="{4401F474-B37B-74EB-86F7-B7C0BC9D95BE}"/>
                </a:ext>
              </a:extLst>
            </p:cNvPr>
            <p:cNvSpPr/>
            <p:nvPr/>
          </p:nvSpPr>
          <p:spPr>
            <a:xfrm>
              <a:off x="4297625" y="3817250"/>
              <a:ext cx="548700" cy="548700"/>
            </a:xfrm>
            <a:prstGeom prst="ellipse">
              <a:avLst/>
            </a:prstGeom>
            <a:solidFill>
              <a:srgbClr val="6DE8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" name="Google Shape;2459;p46">
              <a:extLst>
                <a:ext uri="{FF2B5EF4-FFF2-40B4-BE49-F238E27FC236}">
                  <a16:creationId xmlns:a16="http://schemas.microsoft.com/office/drawing/2014/main" id="{EB630FD5-E6BD-6373-6A06-8F3AA06BCC7F}"/>
                </a:ext>
              </a:extLst>
            </p:cNvPr>
            <p:cNvGrpSpPr/>
            <p:nvPr/>
          </p:nvGrpSpPr>
          <p:grpSpPr>
            <a:xfrm>
              <a:off x="4436382" y="3900055"/>
              <a:ext cx="271213" cy="383088"/>
              <a:chOff x="1333682" y="3344330"/>
              <a:chExt cx="271213" cy="383088"/>
            </a:xfrm>
          </p:grpSpPr>
          <p:sp>
            <p:nvSpPr>
              <p:cNvPr id="17" name="Google Shape;2460;p46">
                <a:extLst>
                  <a:ext uri="{FF2B5EF4-FFF2-40B4-BE49-F238E27FC236}">
                    <a16:creationId xmlns:a16="http://schemas.microsoft.com/office/drawing/2014/main" id="{72BBAD59-480B-4046-BBEF-59F4D02F326D}"/>
                  </a:ext>
                </a:extLst>
              </p:cNvPr>
              <p:cNvSpPr/>
              <p:nvPr/>
            </p:nvSpPr>
            <p:spPr>
              <a:xfrm>
                <a:off x="1334065" y="3377332"/>
                <a:ext cx="270831" cy="350086"/>
              </a:xfrm>
              <a:custGeom>
                <a:avLst/>
                <a:gdLst/>
                <a:ahLst/>
                <a:cxnLst/>
                <a:rect l="l" t="t" r="r" b="b"/>
                <a:pathLst>
                  <a:path w="8502" h="10990" extrusionOk="0">
                    <a:moveTo>
                      <a:pt x="6502" y="0"/>
                    </a:moveTo>
                    <a:cubicBezTo>
                      <a:pt x="6406" y="0"/>
                      <a:pt x="6323" y="84"/>
                      <a:pt x="6323" y="191"/>
                    </a:cubicBezTo>
                    <a:cubicBezTo>
                      <a:pt x="6323" y="286"/>
                      <a:pt x="6406" y="369"/>
                      <a:pt x="6502" y="369"/>
                    </a:cubicBezTo>
                    <a:lnTo>
                      <a:pt x="7276" y="369"/>
                    </a:lnTo>
                    <a:cubicBezTo>
                      <a:pt x="7383" y="369"/>
                      <a:pt x="7454" y="441"/>
                      <a:pt x="7454" y="548"/>
                    </a:cubicBezTo>
                    <a:lnTo>
                      <a:pt x="7454" y="9490"/>
                    </a:lnTo>
                    <a:cubicBezTo>
                      <a:pt x="7454" y="9597"/>
                      <a:pt x="7383" y="9668"/>
                      <a:pt x="7276" y="9668"/>
                    </a:cubicBezTo>
                    <a:lnTo>
                      <a:pt x="537" y="9668"/>
                    </a:lnTo>
                    <a:cubicBezTo>
                      <a:pt x="429" y="9668"/>
                      <a:pt x="358" y="9597"/>
                      <a:pt x="358" y="9490"/>
                    </a:cubicBezTo>
                    <a:lnTo>
                      <a:pt x="358" y="8775"/>
                    </a:lnTo>
                    <a:cubicBezTo>
                      <a:pt x="358" y="8668"/>
                      <a:pt x="287" y="8597"/>
                      <a:pt x="179" y="8597"/>
                    </a:cubicBezTo>
                    <a:cubicBezTo>
                      <a:pt x="72" y="8597"/>
                      <a:pt x="1" y="8668"/>
                      <a:pt x="1" y="8775"/>
                    </a:cubicBezTo>
                    <a:lnTo>
                      <a:pt x="1" y="9490"/>
                    </a:lnTo>
                    <a:cubicBezTo>
                      <a:pt x="1" y="9787"/>
                      <a:pt x="239" y="10013"/>
                      <a:pt x="525" y="10013"/>
                    </a:cubicBezTo>
                    <a:lnTo>
                      <a:pt x="703" y="10013"/>
                    </a:lnTo>
                    <a:lnTo>
                      <a:pt x="703" y="10466"/>
                    </a:lnTo>
                    <a:cubicBezTo>
                      <a:pt x="703" y="10763"/>
                      <a:pt x="941" y="10990"/>
                      <a:pt x="1227" y="10990"/>
                    </a:cubicBezTo>
                    <a:lnTo>
                      <a:pt x="7966" y="10990"/>
                    </a:lnTo>
                    <a:cubicBezTo>
                      <a:pt x="8264" y="10990"/>
                      <a:pt x="8490" y="10752"/>
                      <a:pt x="8490" y="10466"/>
                    </a:cubicBezTo>
                    <a:lnTo>
                      <a:pt x="8490" y="10252"/>
                    </a:lnTo>
                    <a:cubicBezTo>
                      <a:pt x="8490" y="10144"/>
                      <a:pt x="8407" y="10073"/>
                      <a:pt x="8311" y="10073"/>
                    </a:cubicBezTo>
                    <a:cubicBezTo>
                      <a:pt x="8204" y="10073"/>
                      <a:pt x="8133" y="10144"/>
                      <a:pt x="8133" y="10252"/>
                    </a:cubicBezTo>
                    <a:lnTo>
                      <a:pt x="8133" y="10466"/>
                    </a:lnTo>
                    <a:cubicBezTo>
                      <a:pt x="8133" y="10573"/>
                      <a:pt x="8049" y="10644"/>
                      <a:pt x="7954" y="10644"/>
                    </a:cubicBezTo>
                    <a:lnTo>
                      <a:pt x="1203" y="10644"/>
                    </a:lnTo>
                    <a:cubicBezTo>
                      <a:pt x="1108" y="10644"/>
                      <a:pt x="1025" y="10573"/>
                      <a:pt x="1025" y="10466"/>
                    </a:cubicBezTo>
                    <a:lnTo>
                      <a:pt x="1025" y="10013"/>
                    </a:lnTo>
                    <a:lnTo>
                      <a:pt x="7264" y="10013"/>
                    </a:lnTo>
                    <a:cubicBezTo>
                      <a:pt x="7561" y="10013"/>
                      <a:pt x="7788" y="9775"/>
                      <a:pt x="7788" y="9490"/>
                    </a:cubicBezTo>
                    <a:lnTo>
                      <a:pt x="7788" y="1358"/>
                    </a:lnTo>
                    <a:lnTo>
                      <a:pt x="7966" y="1358"/>
                    </a:lnTo>
                    <a:cubicBezTo>
                      <a:pt x="8061" y="1358"/>
                      <a:pt x="8145" y="1441"/>
                      <a:pt x="8145" y="1536"/>
                    </a:cubicBezTo>
                    <a:lnTo>
                      <a:pt x="8145" y="9501"/>
                    </a:lnTo>
                    <a:cubicBezTo>
                      <a:pt x="8145" y="9573"/>
                      <a:pt x="8228" y="9656"/>
                      <a:pt x="8323" y="9656"/>
                    </a:cubicBezTo>
                    <a:cubicBezTo>
                      <a:pt x="8430" y="9656"/>
                      <a:pt x="8502" y="9573"/>
                      <a:pt x="8502" y="9478"/>
                    </a:cubicBezTo>
                    <a:lnTo>
                      <a:pt x="8502" y="1512"/>
                    </a:lnTo>
                    <a:cubicBezTo>
                      <a:pt x="8502" y="1215"/>
                      <a:pt x="8264" y="988"/>
                      <a:pt x="7978" y="988"/>
                    </a:cubicBezTo>
                    <a:lnTo>
                      <a:pt x="7799" y="988"/>
                    </a:lnTo>
                    <a:lnTo>
                      <a:pt x="7799" y="524"/>
                    </a:lnTo>
                    <a:cubicBezTo>
                      <a:pt x="7799" y="226"/>
                      <a:pt x="7561" y="0"/>
                      <a:pt x="727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2461;p46">
                <a:extLst>
                  <a:ext uri="{FF2B5EF4-FFF2-40B4-BE49-F238E27FC236}">
                    <a16:creationId xmlns:a16="http://schemas.microsoft.com/office/drawing/2014/main" id="{B36A0C0E-6416-079B-8A03-B4633D18BDAB}"/>
                  </a:ext>
                </a:extLst>
              </p:cNvPr>
              <p:cNvSpPr/>
              <p:nvPr/>
            </p:nvSpPr>
            <p:spPr>
              <a:xfrm>
                <a:off x="1333682" y="3344330"/>
                <a:ext cx="189697" cy="292461"/>
              </a:xfrm>
              <a:custGeom>
                <a:avLst/>
                <a:gdLst/>
                <a:ahLst/>
                <a:cxnLst/>
                <a:rect l="l" t="t" r="r" b="b"/>
                <a:pathLst>
                  <a:path w="5955" h="9181" extrusionOk="0">
                    <a:moveTo>
                      <a:pt x="2430" y="370"/>
                    </a:moveTo>
                    <a:cubicBezTo>
                      <a:pt x="2489" y="370"/>
                      <a:pt x="2549" y="429"/>
                      <a:pt x="2549" y="489"/>
                    </a:cubicBezTo>
                    <a:lnTo>
                      <a:pt x="2549" y="727"/>
                    </a:lnTo>
                    <a:lnTo>
                      <a:pt x="1858" y="727"/>
                    </a:lnTo>
                    <a:lnTo>
                      <a:pt x="1858" y="489"/>
                    </a:lnTo>
                    <a:cubicBezTo>
                      <a:pt x="1858" y="429"/>
                      <a:pt x="1918" y="370"/>
                      <a:pt x="1977" y="370"/>
                    </a:cubicBezTo>
                    <a:close/>
                    <a:moveTo>
                      <a:pt x="3037" y="1072"/>
                    </a:moveTo>
                    <a:cubicBezTo>
                      <a:pt x="3120" y="1072"/>
                      <a:pt x="3216" y="1143"/>
                      <a:pt x="3216" y="1251"/>
                    </a:cubicBezTo>
                    <a:lnTo>
                      <a:pt x="3216" y="1953"/>
                    </a:lnTo>
                    <a:lnTo>
                      <a:pt x="1215" y="1953"/>
                    </a:lnTo>
                    <a:lnTo>
                      <a:pt x="1215" y="1251"/>
                    </a:lnTo>
                    <a:cubicBezTo>
                      <a:pt x="1203" y="1167"/>
                      <a:pt x="1299" y="1072"/>
                      <a:pt x="1382" y="1072"/>
                    </a:cubicBezTo>
                    <a:close/>
                    <a:moveTo>
                      <a:pt x="1977" y="0"/>
                    </a:moveTo>
                    <a:cubicBezTo>
                      <a:pt x="1727" y="0"/>
                      <a:pt x="1501" y="203"/>
                      <a:pt x="1501" y="477"/>
                    </a:cubicBezTo>
                    <a:lnTo>
                      <a:pt x="1501" y="715"/>
                    </a:lnTo>
                    <a:lnTo>
                      <a:pt x="1370" y="715"/>
                    </a:lnTo>
                    <a:cubicBezTo>
                      <a:pt x="1156" y="715"/>
                      <a:pt x="977" y="834"/>
                      <a:pt x="894" y="1012"/>
                    </a:cubicBezTo>
                    <a:lnTo>
                      <a:pt x="525" y="1012"/>
                    </a:lnTo>
                    <a:cubicBezTo>
                      <a:pt x="227" y="1012"/>
                      <a:pt x="1" y="1251"/>
                      <a:pt x="1" y="1536"/>
                    </a:cubicBezTo>
                    <a:lnTo>
                      <a:pt x="1" y="8990"/>
                    </a:lnTo>
                    <a:cubicBezTo>
                      <a:pt x="13" y="9109"/>
                      <a:pt x="84" y="9180"/>
                      <a:pt x="191" y="9180"/>
                    </a:cubicBezTo>
                    <a:cubicBezTo>
                      <a:pt x="299" y="9180"/>
                      <a:pt x="370" y="9109"/>
                      <a:pt x="370" y="9002"/>
                    </a:cubicBezTo>
                    <a:lnTo>
                      <a:pt x="370" y="1548"/>
                    </a:lnTo>
                    <a:cubicBezTo>
                      <a:pt x="370" y="1441"/>
                      <a:pt x="441" y="1370"/>
                      <a:pt x="549" y="1370"/>
                    </a:cubicBezTo>
                    <a:lnTo>
                      <a:pt x="858" y="1370"/>
                    </a:lnTo>
                    <a:lnTo>
                      <a:pt x="858" y="1965"/>
                    </a:lnTo>
                    <a:cubicBezTo>
                      <a:pt x="858" y="2144"/>
                      <a:pt x="1013" y="2310"/>
                      <a:pt x="1203" y="2310"/>
                    </a:cubicBezTo>
                    <a:lnTo>
                      <a:pt x="3228" y="2310"/>
                    </a:lnTo>
                    <a:cubicBezTo>
                      <a:pt x="3406" y="2310"/>
                      <a:pt x="3573" y="2155"/>
                      <a:pt x="3573" y="1965"/>
                    </a:cubicBezTo>
                    <a:lnTo>
                      <a:pt x="3573" y="1370"/>
                    </a:lnTo>
                    <a:lnTo>
                      <a:pt x="5775" y="1370"/>
                    </a:lnTo>
                    <a:cubicBezTo>
                      <a:pt x="5883" y="1370"/>
                      <a:pt x="5954" y="1298"/>
                      <a:pt x="5954" y="1191"/>
                    </a:cubicBezTo>
                    <a:cubicBezTo>
                      <a:pt x="5954" y="1084"/>
                      <a:pt x="5883" y="1012"/>
                      <a:pt x="5775" y="1012"/>
                    </a:cubicBezTo>
                    <a:lnTo>
                      <a:pt x="3513" y="1012"/>
                    </a:lnTo>
                    <a:cubicBezTo>
                      <a:pt x="3418" y="834"/>
                      <a:pt x="3239" y="715"/>
                      <a:pt x="3037" y="715"/>
                    </a:cubicBezTo>
                    <a:lnTo>
                      <a:pt x="2906" y="715"/>
                    </a:lnTo>
                    <a:lnTo>
                      <a:pt x="2906" y="477"/>
                    </a:lnTo>
                    <a:cubicBezTo>
                      <a:pt x="2906" y="227"/>
                      <a:pt x="2692" y="0"/>
                      <a:pt x="24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2462;p46">
                <a:extLst>
                  <a:ext uri="{FF2B5EF4-FFF2-40B4-BE49-F238E27FC236}">
                    <a16:creationId xmlns:a16="http://schemas.microsoft.com/office/drawing/2014/main" id="{53E3E585-66CE-333A-D456-57D768DDC6CE}"/>
                  </a:ext>
                </a:extLst>
              </p:cNvPr>
              <p:cNvSpPr/>
              <p:nvPr/>
            </p:nvSpPr>
            <p:spPr>
              <a:xfrm>
                <a:off x="1444060" y="3469488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0"/>
                    </a:moveTo>
                    <a:cubicBezTo>
                      <a:pt x="72" y="0"/>
                      <a:pt x="1" y="72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72"/>
                      <a:pt x="3084" y="0"/>
                      <a:pt x="298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463;p46">
                <a:extLst>
                  <a:ext uri="{FF2B5EF4-FFF2-40B4-BE49-F238E27FC236}">
                    <a16:creationId xmlns:a16="http://schemas.microsoft.com/office/drawing/2014/main" id="{5CFD6DD2-EBCF-8ADF-F7B8-62C8612BEDBF}"/>
                  </a:ext>
                </a:extLst>
              </p:cNvPr>
              <p:cNvSpPr/>
              <p:nvPr/>
            </p:nvSpPr>
            <p:spPr>
              <a:xfrm>
                <a:off x="1444060" y="3493762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0"/>
                    </a:moveTo>
                    <a:cubicBezTo>
                      <a:pt x="72" y="0"/>
                      <a:pt x="1" y="72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72"/>
                      <a:pt x="3084" y="0"/>
                      <a:pt x="298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464;p46">
                <a:extLst>
                  <a:ext uri="{FF2B5EF4-FFF2-40B4-BE49-F238E27FC236}">
                    <a16:creationId xmlns:a16="http://schemas.microsoft.com/office/drawing/2014/main" id="{2C8BDFB0-C432-9DBF-64D3-29E923193B45}"/>
                  </a:ext>
                </a:extLst>
              </p:cNvPr>
              <p:cNvSpPr/>
              <p:nvPr/>
            </p:nvSpPr>
            <p:spPr>
              <a:xfrm>
                <a:off x="1444060" y="3541927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84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84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465;p46">
                <a:extLst>
                  <a:ext uri="{FF2B5EF4-FFF2-40B4-BE49-F238E27FC236}">
                    <a16:creationId xmlns:a16="http://schemas.microsoft.com/office/drawing/2014/main" id="{8D33DC57-857A-8E41-61F5-D894E58C39B1}"/>
                  </a:ext>
                </a:extLst>
              </p:cNvPr>
              <p:cNvSpPr/>
              <p:nvPr/>
            </p:nvSpPr>
            <p:spPr>
              <a:xfrm>
                <a:off x="1444060" y="3565818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72"/>
                      <a:pt x="1" y="179"/>
                    </a:cubicBezTo>
                    <a:cubicBezTo>
                      <a:pt x="1" y="286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6"/>
                      <a:pt x="3168" y="179"/>
                    </a:cubicBezTo>
                    <a:cubicBezTo>
                      <a:pt x="3168" y="72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2466;p46">
                <a:extLst>
                  <a:ext uri="{FF2B5EF4-FFF2-40B4-BE49-F238E27FC236}">
                    <a16:creationId xmlns:a16="http://schemas.microsoft.com/office/drawing/2014/main" id="{DE9D8B65-D06E-40C2-1475-FA0FABA089F9}"/>
                  </a:ext>
                </a:extLst>
              </p:cNvPr>
              <p:cNvSpPr/>
              <p:nvPr/>
            </p:nvSpPr>
            <p:spPr>
              <a:xfrm>
                <a:off x="1444060" y="3614747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72"/>
                      <a:pt x="1" y="179"/>
                    </a:cubicBezTo>
                    <a:cubicBezTo>
                      <a:pt x="1" y="274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74"/>
                      <a:pt x="3168" y="179"/>
                    </a:cubicBezTo>
                    <a:cubicBezTo>
                      <a:pt x="3168" y="72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2467;p46">
                <a:extLst>
                  <a:ext uri="{FF2B5EF4-FFF2-40B4-BE49-F238E27FC236}">
                    <a16:creationId xmlns:a16="http://schemas.microsoft.com/office/drawing/2014/main" id="{7C535CBD-B860-AF43-45E8-D00D46AA2AA0}"/>
                  </a:ext>
                </a:extLst>
              </p:cNvPr>
              <p:cNvSpPr/>
              <p:nvPr/>
            </p:nvSpPr>
            <p:spPr>
              <a:xfrm>
                <a:off x="1444060" y="3638256"/>
                <a:ext cx="100917" cy="11404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358" extrusionOk="0">
                    <a:moveTo>
                      <a:pt x="179" y="1"/>
                    </a:moveTo>
                    <a:cubicBezTo>
                      <a:pt x="72" y="1"/>
                      <a:pt x="1" y="72"/>
                      <a:pt x="1" y="179"/>
                    </a:cubicBezTo>
                    <a:cubicBezTo>
                      <a:pt x="1" y="287"/>
                      <a:pt x="72" y="358"/>
                      <a:pt x="179" y="358"/>
                    </a:cubicBezTo>
                    <a:lnTo>
                      <a:pt x="2989" y="358"/>
                    </a:lnTo>
                    <a:cubicBezTo>
                      <a:pt x="3096" y="358"/>
                      <a:pt x="3168" y="287"/>
                      <a:pt x="3168" y="179"/>
                    </a:cubicBezTo>
                    <a:cubicBezTo>
                      <a:pt x="3168" y="72"/>
                      <a:pt x="3084" y="1"/>
                      <a:pt x="29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468;p46">
                <a:extLst>
                  <a:ext uri="{FF2B5EF4-FFF2-40B4-BE49-F238E27FC236}">
                    <a16:creationId xmlns:a16="http://schemas.microsoft.com/office/drawing/2014/main" id="{A5E66B06-96F0-4252-F5E2-E981FADAF9B5}"/>
                  </a:ext>
                </a:extLst>
              </p:cNvPr>
              <p:cNvSpPr/>
              <p:nvPr/>
            </p:nvSpPr>
            <p:spPr>
              <a:xfrm>
                <a:off x="1371622" y="3459454"/>
                <a:ext cx="70208" cy="57084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1792" extrusionOk="0">
                    <a:moveTo>
                      <a:pt x="1417" y="387"/>
                    </a:moveTo>
                    <a:lnTo>
                      <a:pt x="1417" y="470"/>
                    </a:lnTo>
                    <a:lnTo>
                      <a:pt x="1072" y="768"/>
                    </a:lnTo>
                    <a:lnTo>
                      <a:pt x="905" y="589"/>
                    </a:lnTo>
                    <a:cubicBezTo>
                      <a:pt x="873" y="544"/>
                      <a:pt x="823" y="523"/>
                      <a:pt x="773" y="523"/>
                    </a:cubicBezTo>
                    <a:cubicBezTo>
                      <a:pt x="731" y="523"/>
                      <a:pt x="688" y="538"/>
                      <a:pt x="655" y="566"/>
                    </a:cubicBezTo>
                    <a:cubicBezTo>
                      <a:pt x="584" y="625"/>
                      <a:pt x="584" y="744"/>
                      <a:pt x="632" y="827"/>
                    </a:cubicBezTo>
                    <a:lnTo>
                      <a:pt x="917" y="1125"/>
                    </a:lnTo>
                    <a:cubicBezTo>
                      <a:pt x="953" y="1161"/>
                      <a:pt x="989" y="1185"/>
                      <a:pt x="1048" y="1185"/>
                    </a:cubicBezTo>
                    <a:cubicBezTo>
                      <a:pt x="1096" y="1185"/>
                      <a:pt x="1132" y="1161"/>
                      <a:pt x="1167" y="1137"/>
                    </a:cubicBezTo>
                    <a:lnTo>
                      <a:pt x="1429" y="923"/>
                    </a:lnTo>
                    <a:lnTo>
                      <a:pt x="1417" y="1447"/>
                    </a:lnTo>
                    <a:lnTo>
                      <a:pt x="358" y="1447"/>
                    </a:lnTo>
                    <a:lnTo>
                      <a:pt x="358" y="387"/>
                    </a:lnTo>
                    <a:close/>
                    <a:moveTo>
                      <a:pt x="2007" y="1"/>
                    </a:moveTo>
                    <a:cubicBezTo>
                      <a:pt x="1966" y="1"/>
                      <a:pt x="1925" y="17"/>
                      <a:pt x="1894" y="54"/>
                    </a:cubicBezTo>
                    <a:lnTo>
                      <a:pt x="1727" y="185"/>
                    </a:lnTo>
                    <a:cubicBezTo>
                      <a:pt x="1679" y="89"/>
                      <a:pt x="1596" y="30"/>
                      <a:pt x="1489" y="30"/>
                    </a:cubicBezTo>
                    <a:lnTo>
                      <a:pt x="263" y="30"/>
                    </a:lnTo>
                    <a:cubicBezTo>
                      <a:pt x="120" y="30"/>
                      <a:pt x="1" y="149"/>
                      <a:pt x="1" y="304"/>
                    </a:cubicBezTo>
                    <a:lnTo>
                      <a:pt x="1" y="1518"/>
                    </a:lnTo>
                    <a:cubicBezTo>
                      <a:pt x="1" y="1673"/>
                      <a:pt x="120" y="1792"/>
                      <a:pt x="263" y="1792"/>
                    </a:cubicBezTo>
                    <a:lnTo>
                      <a:pt x="1489" y="1792"/>
                    </a:lnTo>
                    <a:cubicBezTo>
                      <a:pt x="1632" y="1792"/>
                      <a:pt x="1751" y="1673"/>
                      <a:pt x="1751" y="1518"/>
                    </a:cubicBezTo>
                    <a:lnTo>
                      <a:pt x="1751" y="613"/>
                    </a:lnTo>
                    <a:lnTo>
                      <a:pt x="2108" y="304"/>
                    </a:lnTo>
                    <a:cubicBezTo>
                      <a:pt x="2203" y="256"/>
                      <a:pt x="2203" y="137"/>
                      <a:pt x="2144" y="65"/>
                    </a:cubicBezTo>
                    <a:cubicBezTo>
                      <a:pt x="2111" y="26"/>
                      <a:pt x="2059" y="1"/>
                      <a:pt x="200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469;p46">
                <a:extLst>
                  <a:ext uri="{FF2B5EF4-FFF2-40B4-BE49-F238E27FC236}">
                    <a16:creationId xmlns:a16="http://schemas.microsoft.com/office/drawing/2014/main" id="{9DBA9046-5624-F53D-D254-FFE4C841C958}"/>
                  </a:ext>
                </a:extLst>
              </p:cNvPr>
              <p:cNvSpPr/>
              <p:nvPr/>
            </p:nvSpPr>
            <p:spPr>
              <a:xfrm>
                <a:off x="1371622" y="3532434"/>
                <a:ext cx="70208" cy="56543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1775" extrusionOk="0">
                    <a:moveTo>
                      <a:pt x="1417" y="382"/>
                    </a:moveTo>
                    <a:lnTo>
                      <a:pt x="1417" y="465"/>
                    </a:lnTo>
                    <a:lnTo>
                      <a:pt x="1072" y="763"/>
                    </a:lnTo>
                    <a:lnTo>
                      <a:pt x="905" y="584"/>
                    </a:lnTo>
                    <a:cubicBezTo>
                      <a:pt x="874" y="547"/>
                      <a:pt x="827" y="529"/>
                      <a:pt x="779" y="529"/>
                    </a:cubicBezTo>
                    <a:cubicBezTo>
                      <a:pt x="734" y="529"/>
                      <a:pt x="690" y="544"/>
                      <a:pt x="655" y="572"/>
                    </a:cubicBezTo>
                    <a:cubicBezTo>
                      <a:pt x="584" y="632"/>
                      <a:pt x="584" y="751"/>
                      <a:pt x="632" y="822"/>
                    </a:cubicBezTo>
                    <a:lnTo>
                      <a:pt x="917" y="1120"/>
                    </a:lnTo>
                    <a:cubicBezTo>
                      <a:pt x="953" y="1168"/>
                      <a:pt x="989" y="1180"/>
                      <a:pt x="1048" y="1180"/>
                    </a:cubicBezTo>
                    <a:cubicBezTo>
                      <a:pt x="1096" y="1180"/>
                      <a:pt x="1132" y="1168"/>
                      <a:pt x="1167" y="1132"/>
                    </a:cubicBezTo>
                    <a:lnTo>
                      <a:pt x="1429" y="930"/>
                    </a:lnTo>
                    <a:lnTo>
                      <a:pt x="1417" y="1430"/>
                    </a:lnTo>
                    <a:lnTo>
                      <a:pt x="358" y="1430"/>
                    </a:lnTo>
                    <a:lnTo>
                      <a:pt x="358" y="382"/>
                    </a:lnTo>
                    <a:close/>
                    <a:moveTo>
                      <a:pt x="2012" y="1"/>
                    </a:moveTo>
                    <a:cubicBezTo>
                      <a:pt x="1969" y="1"/>
                      <a:pt x="1926" y="16"/>
                      <a:pt x="1894" y="49"/>
                    </a:cubicBezTo>
                    <a:lnTo>
                      <a:pt x="1727" y="180"/>
                    </a:lnTo>
                    <a:cubicBezTo>
                      <a:pt x="1679" y="96"/>
                      <a:pt x="1596" y="13"/>
                      <a:pt x="1489" y="13"/>
                    </a:cubicBezTo>
                    <a:lnTo>
                      <a:pt x="263" y="13"/>
                    </a:lnTo>
                    <a:cubicBezTo>
                      <a:pt x="120" y="13"/>
                      <a:pt x="1" y="132"/>
                      <a:pt x="1" y="287"/>
                    </a:cubicBezTo>
                    <a:lnTo>
                      <a:pt x="1" y="1501"/>
                    </a:lnTo>
                    <a:cubicBezTo>
                      <a:pt x="1" y="1656"/>
                      <a:pt x="120" y="1775"/>
                      <a:pt x="263" y="1775"/>
                    </a:cubicBezTo>
                    <a:lnTo>
                      <a:pt x="1489" y="1775"/>
                    </a:lnTo>
                    <a:cubicBezTo>
                      <a:pt x="1632" y="1775"/>
                      <a:pt x="1751" y="1656"/>
                      <a:pt x="1751" y="1501"/>
                    </a:cubicBezTo>
                    <a:lnTo>
                      <a:pt x="1751" y="608"/>
                    </a:lnTo>
                    <a:lnTo>
                      <a:pt x="2108" y="299"/>
                    </a:lnTo>
                    <a:cubicBezTo>
                      <a:pt x="2203" y="239"/>
                      <a:pt x="2203" y="144"/>
                      <a:pt x="2144" y="60"/>
                    </a:cubicBezTo>
                    <a:cubicBezTo>
                      <a:pt x="2111" y="22"/>
                      <a:pt x="2062" y="1"/>
                      <a:pt x="20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470;p46">
                <a:extLst>
                  <a:ext uri="{FF2B5EF4-FFF2-40B4-BE49-F238E27FC236}">
                    <a16:creationId xmlns:a16="http://schemas.microsoft.com/office/drawing/2014/main" id="{DC1660AC-2955-4092-2DF3-14EC9015A28F}"/>
                  </a:ext>
                </a:extLst>
              </p:cNvPr>
              <p:cNvSpPr/>
              <p:nvPr/>
            </p:nvSpPr>
            <p:spPr>
              <a:xfrm>
                <a:off x="1371622" y="3605254"/>
                <a:ext cx="70208" cy="55810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1752" extrusionOk="0">
                    <a:moveTo>
                      <a:pt x="1417" y="358"/>
                    </a:moveTo>
                    <a:lnTo>
                      <a:pt x="1417" y="489"/>
                    </a:lnTo>
                    <a:lnTo>
                      <a:pt x="1072" y="787"/>
                    </a:lnTo>
                    <a:lnTo>
                      <a:pt x="905" y="608"/>
                    </a:lnTo>
                    <a:cubicBezTo>
                      <a:pt x="874" y="571"/>
                      <a:pt x="827" y="553"/>
                      <a:pt x="779" y="553"/>
                    </a:cubicBezTo>
                    <a:cubicBezTo>
                      <a:pt x="734" y="553"/>
                      <a:pt x="690" y="568"/>
                      <a:pt x="655" y="596"/>
                    </a:cubicBezTo>
                    <a:cubicBezTo>
                      <a:pt x="584" y="644"/>
                      <a:pt x="584" y="775"/>
                      <a:pt x="632" y="846"/>
                    </a:cubicBezTo>
                    <a:lnTo>
                      <a:pt x="917" y="1144"/>
                    </a:lnTo>
                    <a:cubicBezTo>
                      <a:pt x="953" y="1192"/>
                      <a:pt x="989" y="1203"/>
                      <a:pt x="1048" y="1203"/>
                    </a:cubicBezTo>
                    <a:cubicBezTo>
                      <a:pt x="1096" y="1203"/>
                      <a:pt x="1132" y="1192"/>
                      <a:pt x="1167" y="1156"/>
                    </a:cubicBezTo>
                    <a:lnTo>
                      <a:pt x="1429" y="953"/>
                    </a:lnTo>
                    <a:lnTo>
                      <a:pt x="1417" y="1406"/>
                    </a:lnTo>
                    <a:lnTo>
                      <a:pt x="358" y="1406"/>
                    </a:lnTo>
                    <a:lnTo>
                      <a:pt x="358" y="358"/>
                    </a:lnTo>
                    <a:close/>
                    <a:moveTo>
                      <a:pt x="263" y="1"/>
                    </a:moveTo>
                    <a:cubicBezTo>
                      <a:pt x="120" y="1"/>
                      <a:pt x="1" y="120"/>
                      <a:pt x="1" y="263"/>
                    </a:cubicBezTo>
                    <a:lnTo>
                      <a:pt x="1" y="1489"/>
                    </a:lnTo>
                    <a:cubicBezTo>
                      <a:pt x="1" y="1632"/>
                      <a:pt x="120" y="1751"/>
                      <a:pt x="263" y="1751"/>
                    </a:cubicBezTo>
                    <a:lnTo>
                      <a:pt x="1489" y="1751"/>
                    </a:lnTo>
                    <a:cubicBezTo>
                      <a:pt x="1632" y="1751"/>
                      <a:pt x="1751" y="1632"/>
                      <a:pt x="1751" y="1489"/>
                    </a:cubicBezTo>
                    <a:lnTo>
                      <a:pt x="1751" y="632"/>
                    </a:lnTo>
                    <a:lnTo>
                      <a:pt x="2108" y="322"/>
                    </a:lnTo>
                    <a:cubicBezTo>
                      <a:pt x="2191" y="263"/>
                      <a:pt x="2203" y="144"/>
                      <a:pt x="2132" y="72"/>
                    </a:cubicBezTo>
                    <a:cubicBezTo>
                      <a:pt x="2107" y="47"/>
                      <a:pt x="2062" y="32"/>
                      <a:pt x="2014" y="32"/>
                    </a:cubicBezTo>
                    <a:cubicBezTo>
                      <a:pt x="1972" y="32"/>
                      <a:pt x="1927" y="44"/>
                      <a:pt x="1894" y="72"/>
                    </a:cubicBezTo>
                    <a:lnTo>
                      <a:pt x="1739" y="191"/>
                    </a:lnTo>
                    <a:cubicBezTo>
                      <a:pt x="1715" y="84"/>
                      <a:pt x="1608" y="1"/>
                      <a:pt x="14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42471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</p:bldLst>
  </p:timing>
</p:sld>
</file>

<file path=ppt/theme/theme1.xml><?xml version="1.0" encoding="utf-8"?>
<a:theme xmlns:a="http://schemas.openxmlformats.org/drawingml/2006/main" name="High School Lesso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E85D85"/>
      </a:accent1>
      <a:accent2>
        <a:srgbClr val="EFBF60"/>
      </a:accent2>
      <a:accent3>
        <a:srgbClr val="70CC62"/>
      </a:accent3>
      <a:accent4>
        <a:srgbClr val="6DE8E4"/>
      </a:accent4>
      <a:accent5>
        <a:srgbClr val="374272"/>
      </a:accent5>
      <a:accent6>
        <a:srgbClr val="445B8E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820</Words>
  <Application>Microsoft Office PowerPoint</Application>
  <PresentationFormat>شاشة عريضة</PresentationFormat>
  <Paragraphs>142</Paragraphs>
  <Slides>25</Slides>
  <Notes>25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16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25</vt:i4>
      </vt:variant>
    </vt:vector>
  </HeadingPairs>
  <TitlesOfParts>
    <vt:vector size="42" baseType="lpstr">
      <vt:lpstr>Arial</vt:lpstr>
      <vt:lpstr>Boogaloo</vt:lpstr>
      <vt:lpstr>Calibri</vt:lpstr>
      <vt:lpstr>Fira Sans Extra Condensed Medium</vt:lpstr>
      <vt:lpstr>IBM Plex Sans</vt:lpstr>
      <vt:lpstr>IBM Plex Sans Medium</vt:lpstr>
      <vt:lpstr>IBM Plex Sans SemiBold</vt:lpstr>
      <vt:lpstr>Oswald Regular</vt:lpstr>
      <vt:lpstr>ProximaNova-Bold</vt:lpstr>
      <vt:lpstr>ProximaNova-BoldIt</vt:lpstr>
      <vt:lpstr>ProximaNovaExCn-Regular</vt:lpstr>
      <vt:lpstr>ProximaNova-Extrabld</vt:lpstr>
      <vt:lpstr>ProximaNova-Light</vt:lpstr>
      <vt:lpstr>ProximaNova-LightIt</vt:lpstr>
      <vt:lpstr>Rancho</vt:lpstr>
      <vt:lpstr>Wingdings</vt:lpstr>
      <vt:lpstr>High School Lesson by Slidesgo</vt:lpstr>
      <vt:lpstr>عرض تقديمي في PowerPoint</vt:lpstr>
      <vt:lpstr>Lesson Content</vt:lpstr>
      <vt:lpstr>عرض تقديمي في PowerPoint</vt:lpstr>
      <vt:lpstr>Let’s Brain storm! </vt:lpstr>
      <vt:lpstr>عرض تقديمي في PowerPoint</vt:lpstr>
      <vt:lpstr>03</vt:lpstr>
      <vt:lpstr>Let’s study their  form and function!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Let’s search!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Write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Nora M</dc:creator>
  <cp:lastModifiedBy>Nora M</cp:lastModifiedBy>
  <cp:revision>2</cp:revision>
  <dcterms:created xsi:type="dcterms:W3CDTF">2023-11-02T17:51:37Z</dcterms:created>
  <dcterms:modified xsi:type="dcterms:W3CDTF">2023-11-13T11:08:32Z</dcterms:modified>
</cp:coreProperties>
</file>