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312" r:id="rId6"/>
    <p:sldId id="442" r:id="rId7"/>
    <p:sldId id="448" r:id="rId8"/>
    <p:sldId id="440" r:id="rId9"/>
    <p:sldId id="367" r:id="rId10"/>
    <p:sldId id="441" r:id="rId11"/>
    <p:sldId id="344" r:id="rId12"/>
    <p:sldId id="482" r:id="rId13"/>
    <p:sldId id="479" r:id="rId14"/>
    <p:sldId id="481" r:id="rId15"/>
    <p:sldId id="480" r:id="rId16"/>
    <p:sldId id="444" r:id="rId17"/>
    <p:sldId id="276" r:id="rId18"/>
    <p:sldId id="477" r:id="rId19"/>
    <p:sldId id="478" r:id="rId20"/>
    <p:sldId id="460" r:id="rId21"/>
    <p:sldId id="423" r:id="rId22"/>
    <p:sldId id="484" r:id="rId23"/>
    <p:sldId id="490" r:id="rId24"/>
    <p:sldId id="486" r:id="rId25"/>
    <p:sldId id="483" r:id="rId26"/>
    <p:sldId id="488" r:id="rId27"/>
    <p:sldId id="485" r:id="rId28"/>
    <p:sldId id="489" r:id="rId29"/>
    <p:sldId id="487" r:id="rId30"/>
    <p:sldId id="414" r:id="rId31"/>
    <p:sldId id="415" r:id="rId32"/>
    <p:sldId id="271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4DB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31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31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 custLinFactNeighborX="0" custLinFactNeighborY="-26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0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7918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408843" y="461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nd</a:t>
          </a:r>
        </a:p>
      </dsp:txBody>
      <dsp:txXfrm>
        <a:off x="2408843" y="225588"/>
        <a:ext cx="293788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408843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7918" y="88379"/>
        <a:ext cx="2233007" cy="1625181"/>
      </dsp:txXfrm>
    </dsp:sp>
    <dsp:sp modelId="{8C0A0B1E-2ED6-4A93-B793-981AAF4EF9C2}">
      <dsp:nvSpPr>
        <dsp:cNvPr id="0" name=""/>
        <dsp:cNvSpPr/>
      </dsp:nvSpPr>
      <dsp:spPr>
        <a:xfrm>
          <a:off x="2408843" y="1981580"/>
          <a:ext cx="361326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600" kern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nt</a:t>
          </a:r>
        </a:p>
      </dsp:txBody>
      <dsp:txXfrm>
        <a:off x="2408843" y="2206707"/>
        <a:ext cx="293788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408843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87918" y="2069498"/>
        <a:ext cx="2233007" cy="1625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BFAE1B6-9B5D-477D-80F7-B4E72302E7B6}" type="datetimeFigureOut">
              <a:rPr lang="ar-SA" smtClean="0"/>
              <a:t>12/06/45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6085DED-87D8-424E-BA7D-E012F82368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36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slide" Target="slide1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slide" Target="slide13.xml"/><Relationship Id="rId4" Type="http://schemas.openxmlformats.org/officeDocument/2006/relationships/image" Target="../media/image25.jp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can 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5104003" y="2126826"/>
            <a:ext cx="161454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240145"/>
            <a:ext cx="9828934" cy="6276109"/>
          </a:xfrm>
          <a:prstGeom prst="rect">
            <a:avLst/>
          </a:prstGeom>
        </p:spPr>
      </p:pic>
      <p:pic>
        <p:nvPicPr>
          <p:cNvPr id="15" name="We Can 6 (2020) SB_CD 1_15">
            <a:hlinkClick r:id="" action="ppaction://media"/>
            <a:extLst>
              <a:ext uri="{FF2B5EF4-FFF2-40B4-BE49-F238E27FC236}">
                <a16:creationId xmlns:a16="http://schemas.microsoft.com/office/drawing/2014/main" id="{8E123AFE-83A1-4B12-BA93-6957CD3F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3440" y="366567"/>
            <a:ext cx="621723" cy="62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9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3" y="-64656"/>
            <a:ext cx="20227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391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37" y="-129310"/>
            <a:ext cx="2514910" cy="698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79" y="0"/>
            <a:ext cx="200939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24" y="3022519"/>
            <a:ext cx="2934907" cy="383548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9515278" y="1156774"/>
            <a:ext cx="2022764" cy="18657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inter to see what’s in ?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6994547" y="-129312"/>
            <a:ext cx="2060125" cy="2216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/>
          <p:cNvSpPr/>
          <p:nvPr/>
        </p:nvSpPr>
        <p:spPr>
          <a:xfrm>
            <a:off x="6594627" y="261791"/>
            <a:ext cx="27359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Snow </a:t>
            </a:r>
            <a:br>
              <a:rPr lang="en-US" sz="40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</a:br>
            <a:r>
              <a:rPr lang="en-US" sz="40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go</a:t>
            </a:r>
            <a:endParaRPr lang="en-US" sz="4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428906" y="-129312"/>
            <a:ext cx="2565640" cy="22352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Blue cow</a:t>
            </a:r>
            <a:endParaRPr lang="ar-SA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2456873" y="4341091"/>
            <a:ext cx="2073495" cy="245225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Juicy </a:t>
            </a:r>
            <a:b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</a:b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fruit</a:t>
            </a:r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0" y="1"/>
            <a:ext cx="2573910" cy="2392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Billy </a:t>
            </a:r>
            <a:b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</a:b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goats</a:t>
            </a:r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56705" y="101598"/>
            <a:ext cx="7100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Press at the sign to get in</a:t>
            </a:r>
          </a:p>
        </p:txBody>
      </p:sp>
    </p:spTree>
    <p:extLst>
      <p:ext uri="{BB962C8B-B14F-4D97-AF65-F5344CB8AC3E}">
        <p14:creationId xmlns:p14="http://schemas.microsoft.com/office/powerpoint/2010/main" val="217681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7398512" cy="6858000"/>
          </a:xfrm>
          <a:prstGeom prst="rect">
            <a:avLst/>
          </a:prstGeom>
        </p:spPr>
      </p:pic>
      <p:sp>
        <p:nvSpPr>
          <p:cNvPr id="2" name="Down Arrow 1">
            <a:hlinkClick r:id="rId3" action="ppaction://hlinksldjump"/>
          </p:cNvPr>
          <p:cNvSpPr/>
          <p:nvPr/>
        </p:nvSpPr>
        <p:spPr>
          <a:xfrm>
            <a:off x="9670473" y="1847273"/>
            <a:ext cx="1874982" cy="1791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Press here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6783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6100" cy="6858000"/>
          </a:xfrm>
          <a:prstGeom prst="rect">
            <a:avLst/>
          </a:prstGeom>
        </p:spPr>
      </p:pic>
      <p:sp>
        <p:nvSpPr>
          <p:cNvPr id="4" name="Down Arrow 3">
            <a:hlinkClick r:id="rId3" action="ppaction://hlinksldjump"/>
          </p:cNvPr>
          <p:cNvSpPr/>
          <p:nvPr/>
        </p:nvSpPr>
        <p:spPr>
          <a:xfrm>
            <a:off x="9984508" y="2678545"/>
            <a:ext cx="1736437" cy="1847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Press here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6335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0"/>
            <a:ext cx="6988056" cy="6858000"/>
          </a:xfrm>
          <a:prstGeom prst="rect">
            <a:avLst/>
          </a:prstGeom>
        </p:spPr>
      </p:pic>
      <p:sp>
        <p:nvSpPr>
          <p:cNvPr id="3" name="Down Arrow 2">
            <a:hlinkClick r:id="rId3" action="ppaction://hlinksldjump"/>
          </p:cNvPr>
          <p:cNvSpPr/>
          <p:nvPr/>
        </p:nvSpPr>
        <p:spPr>
          <a:xfrm>
            <a:off x="9753600" y="2558473"/>
            <a:ext cx="1828800" cy="2096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Press </a:t>
            </a:r>
            <a:br>
              <a:rPr lang="en-US" dirty="0"/>
            </a:br>
            <a:r>
              <a:rPr lang="en-US" dirty="0"/>
              <a:t>here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9071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4188" cy="6858000"/>
          </a:xfrm>
          <a:prstGeom prst="rect">
            <a:avLst/>
          </a:prstGeom>
        </p:spPr>
      </p:pic>
      <p:sp>
        <p:nvSpPr>
          <p:cNvPr id="3" name="Down Arrow 2">
            <a:hlinkClick r:id="rId3" action="ppaction://hlinksldjump"/>
          </p:cNvPr>
          <p:cNvSpPr/>
          <p:nvPr/>
        </p:nvSpPr>
        <p:spPr>
          <a:xfrm>
            <a:off x="9744364" y="2558472"/>
            <a:ext cx="2013527" cy="2309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Press</a:t>
            </a:r>
            <a:br>
              <a:rPr lang="en-US" dirty="0"/>
            </a:br>
            <a:r>
              <a:rPr lang="en-US" dirty="0"/>
              <a:t>here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7996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62" name="Picture 14" descr="Mango Fruit PNG, Mango Clipart Free Download - Free Transparent PNG Log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80" y="1002506"/>
            <a:ext cx="54387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rapefruit illustration PNG | Pic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93" y="766762"/>
            <a:ext cx="3257550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uit clipart, Orange, Fruit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1349"/>
            <a:ext cx="3497943" cy="347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Ribbon 4"/>
          <p:cNvSpPr/>
          <p:nvPr/>
        </p:nvSpPr>
        <p:spPr>
          <a:xfrm>
            <a:off x="853168" y="4880417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orange</a:t>
            </a:r>
            <a:endParaRPr lang="ar-SA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Up Ribbon 22"/>
          <p:cNvSpPr/>
          <p:nvPr/>
        </p:nvSpPr>
        <p:spPr>
          <a:xfrm>
            <a:off x="4330700" y="4915784"/>
            <a:ext cx="3886199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grapefruit</a:t>
            </a:r>
            <a:endParaRPr lang="ar-SA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Up Ribbon 23"/>
          <p:cNvSpPr/>
          <p:nvPr/>
        </p:nvSpPr>
        <p:spPr>
          <a:xfrm>
            <a:off x="8727168" y="4880417"/>
            <a:ext cx="3058432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mango</a:t>
            </a:r>
            <a:endParaRPr lang="ar-SA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Action Button: Home 24">
            <a:hlinkClick r:id="rId5" action="ppaction://hlinksldjump" highlightClick="1"/>
          </p:cNvPr>
          <p:cNvSpPr/>
          <p:nvPr/>
        </p:nvSpPr>
        <p:spPr>
          <a:xfrm>
            <a:off x="11259127" y="5661891"/>
            <a:ext cx="701964" cy="9328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914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Skis emoji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1128712"/>
            <a:ext cx="4027488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Snowboard PNG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08" y="591885"/>
            <a:ext cx="5314950" cy="44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Ribbon 4"/>
          <p:cNvSpPr/>
          <p:nvPr/>
        </p:nvSpPr>
        <p:spPr>
          <a:xfrm>
            <a:off x="1767568" y="5566217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ski</a:t>
            </a:r>
            <a:endParaRPr lang="ar-SA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7213600" y="5566217"/>
            <a:ext cx="3253468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snowboard</a:t>
            </a:r>
            <a:endParaRPr lang="ar-SA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11259127" y="5661891"/>
            <a:ext cx="701964" cy="9328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751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rown Male Boots PNG Clipart - Best WEB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70432"/>
            <a:ext cx="3053948" cy="19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Shoes Clipart Png | Full Size PNG Download | See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2" y="2570432"/>
            <a:ext cx="1882012" cy="16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Sandals clipart. Free download transparent .PNG |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1" y="2082800"/>
            <a:ext cx="2505785" cy="254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Ribbon 4"/>
          <p:cNvSpPr/>
          <p:nvPr/>
        </p:nvSpPr>
        <p:spPr>
          <a:xfrm>
            <a:off x="853168" y="4953884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sandal</a:t>
            </a:r>
            <a:endParaRPr lang="ar-SA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4772958" y="4953884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shoe</a:t>
            </a:r>
            <a:endParaRPr lang="ar-SA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Up Ribbon 6"/>
          <p:cNvSpPr/>
          <p:nvPr/>
        </p:nvSpPr>
        <p:spPr>
          <a:xfrm>
            <a:off x="8692748" y="5032817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boot</a:t>
            </a:r>
            <a:endParaRPr lang="ar-SA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283548" y="5925127"/>
            <a:ext cx="701964" cy="9328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3414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at - Free weather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600200"/>
            <a:ext cx="1830243" cy="3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mazon.com: Gino Giovanni Wedding Formal Boy Black Suit with Red Tie Sizes  Baby to Teen: Clothing, Shoes &amp;amp; Jewel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382314"/>
            <a:ext cx="3895723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Ribbon 3"/>
          <p:cNvSpPr/>
          <p:nvPr/>
        </p:nvSpPr>
        <p:spPr>
          <a:xfrm>
            <a:off x="1108796" y="5495925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coat</a:t>
            </a:r>
            <a:endParaRPr lang="ar-SA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Up Ribbon 4"/>
          <p:cNvSpPr/>
          <p:nvPr/>
        </p:nvSpPr>
        <p:spPr>
          <a:xfrm>
            <a:off x="4502149" y="5495925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suit</a:t>
            </a:r>
            <a:endParaRPr lang="ar-SA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8280399" y="5495925"/>
            <a:ext cx="2590800" cy="6731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dress</a:t>
            </a:r>
            <a:endParaRPr lang="ar-SA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es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14" y="1766093"/>
            <a:ext cx="3128169" cy="31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259127" y="5661891"/>
            <a:ext cx="701964" cy="9328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840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14140" y="1711190"/>
            <a:ext cx="23599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: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b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Date :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2" y="332509"/>
            <a:ext cx="9152169" cy="6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4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14104182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and clipart - Clipart Wor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7668"/>
            <a:ext cx="4710900" cy="589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49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8094135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Download Art Kids Painting Drawing Cartoon PNG Free Photo Clipart PNG Free  | FreePng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7408"/>
            <a:ext cx="5319165" cy="50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9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73997209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Stand Cliparts - Cliparts Zo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340" name="Picture 4" descr="Free Stands Cliparts, Download Free Stands Cliparts png images, Free  ClipArts on Clipart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01938"/>
            <a:ext cx="3474720" cy="53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26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76499933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Baby Elephant Images Clip Art - Elephant Clipart Png | Full Size PNG  Download | See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4" y="3338809"/>
            <a:ext cx="4580055" cy="29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13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41246404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Sand PNG Background Images, Pile Of Sand Clipat Free Download - Free  Transparent PNG Log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909457"/>
            <a:ext cx="5460133" cy="39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6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86837663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4" descr="Yellow Diamond 2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07" y="1203157"/>
            <a:ext cx="3877410" cy="548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59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58926702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 descr="Potted plant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91727"/>
            <a:ext cx="4542817" cy="57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917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86114724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Free Number Cliparts 1 000, Download Free Number Cliparts 1 000 png images,  Free ClipArts on Clipart Libr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4" descr="Free Number Cliparts 1 000, Download Free Number Cliparts 1 000 png images,  Free ClipArts on Clipart Libr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6" descr="Free Number Cliparts 1 000, Download Free Number Cliparts 1 000 png images,  Free ClipArts on Clipart Libra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3320" name="Picture 8" descr="Red, Rounded, Rectangle With Number 1000 Clip Art at Clker.com - vector clip  art online, royalty free &amp;amp; public dom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85310"/>
            <a:ext cx="442605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37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47303824"/>
              </p:ext>
            </p:extLst>
          </p:nvPr>
        </p:nvGraphicFramePr>
        <p:xfrm>
          <a:off x="5615708" y="2909457"/>
          <a:ext cx="6022109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Yellow Tent PNG Image | Tent, Clip art, Camping appliq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4726" y="1867021"/>
            <a:ext cx="3568532" cy="51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0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21026" y="2586335"/>
            <a:ext cx="6559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</a:t>
            </a:r>
            <a:b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&amp;</a:t>
            </a:r>
            <a:b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18" name="Picture 2" descr="Animated Clipart - Royalty-Free Clip Art - Free Animated GIF - Clip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4514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INE Official Stickers - Little Girl Moves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64" y="1594019"/>
            <a:ext cx="5311370" cy="56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>
          <a:xfrm>
            <a:off x="460375" y="4688732"/>
            <a:ext cx="1485157" cy="173152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1301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266" name="Picture 2" descr="Cloak Room - Surly Hor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81" y="-35676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n on Cut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02" y="2571687"/>
            <a:ext cx="4572067" cy="42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460375" y="4688732"/>
            <a:ext cx="1485157" cy="173152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48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42" y="2567709"/>
            <a:ext cx="1914585" cy="3641702"/>
          </a:xfrm>
          <a:prstGeom prst="rect">
            <a:avLst/>
          </a:prstGeom>
        </p:spPr>
      </p:pic>
      <p:sp>
        <p:nvSpPr>
          <p:cNvPr id="3" name="AutoShape 4" descr="Past Free Icon of News and Media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ربع نص 4">
            <a:extLst>
              <a:ext uri="{FF2B5EF4-FFF2-40B4-BE49-F238E27FC236}">
                <a16:creationId xmlns:a16="http://schemas.microsoft.com/office/drawing/2014/main" id="{8AE9C5AC-D4A9-8749-A7AB-B8A9AA797F91}"/>
              </a:ext>
            </a:extLst>
          </p:cNvPr>
          <p:cNvSpPr txBox="1"/>
          <p:nvPr/>
        </p:nvSpPr>
        <p:spPr>
          <a:xfrm>
            <a:off x="460375" y="676308"/>
            <a:ext cx="941805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I can ……</a:t>
            </a:r>
            <a:b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700" b="1" dirty="0">
              <a:solidFill>
                <a:schemeClr val="accent4">
                  <a:lumMod val="75000"/>
                </a:schemeClr>
              </a:solidFill>
              <a:latin typeface="Lucida Calligraphy" panose="030101010101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700" b="1" dirty="0">
              <a:solidFill>
                <a:schemeClr val="accent4">
                  <a:lumMod val="75000"/>
                </a:schemeClr>
              </a:solidFill>
              <a:latin typeface="Lucida Calligraphy" panose="030101010101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-Say, read and write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words ending in </a:t>
            </a:r>
            <a:r>
              <a:rPr lang="en-US" sz="4700" b="1" dirty="0">
                <a:solidFill>
                  <a:srgbClr val="002060"/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4700" b="1" dirty="0">
                <a:solidFill>
                  <a:srgbClr val="7030A0"/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nt.</a:t>
            </a:r>
            <a:br>
              <a:rPr lang="en-US" sz="4700" b="1" dirty="0">
                <a:solidFill>
                  <a:srgbClr val="7030A0"/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700" b="1" dirty="0">
                <a:solidFill>
                  <a:srgbClr val="7030A0"/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-Read English store signs in town.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Read - Free peopl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45" y="1419370"/>
            <a:ext cx="1265382" cy="126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ad - Free peopl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2" y="4102533"/>
            <a:ext cx="1273032" cy="12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eak Icon Png #297773 - Free Icons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2" y="1411720"/>
            <a:ext cx="1155989" cy="11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riting - Free education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5" y="1457645"/>
            <a:ext cx="1439543" cy="12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ket store, retail shop, shop, shopping store, store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04" y="4256519"/>
            <a:ext cx="1208377" cy="12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ad sign - Free signs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102533"/>
            <a:ext cx="1396134" cy="13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DC520DA2-28CC-45BA-A0DD-E1ADAC132195.MOV">
            <a:hlinkClick r:id="" action="ppaction://media"/>
            <a:extLst>
              <a:ext uri="{FF2B5EF4-FFF2-40B4-BE49-F238E27FC236}">
                <a16:creationId xmlns:a16="http://schemas.microsoft.com/office/drawing/2014/main" id="{0FBC64B4-C1E3-9F42-A002-4DAE79945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00" y="221673"/>
            <a:ext cx="9722582" cy="55907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1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1" y="1219200"/>
            <a:ext cx="11549226" cy="49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" name="trim.DB8EDFCE-2F7D-4EC1-A32A-38AB404323BF.MOV">
            <a:hlinkClick r:id="" action="ppaction://media"/>
            <a:extLst>
              <a:ext uri="{FF2B5EF4-FFF2-40B4-BE49-F238E27FC236}">
                <a16:creationId xmlns:a16="http://schemas.microsoft.com/office/drawing/2014/main" id="{BCCB3065-7980-A64E-8AAF-DEB0AB35D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" y="240145"/>
            <a:ext cx="9842790" cy="59574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5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doc_2022-01-13_19-36-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510121"/>
            <a:ext cx="11181345" cy="4993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رسم 6" descr="علامة تأشير">
            <a:extLst>
              <a:ext uri="{FF2B5EF4-FFF2-40B4-BE49-F238E27FC236}">
                <a16:creationId xmlns:a16="http://schemas.microsoft.com/office/drawing/2014/main" id="{FD6DEAB7-411A-AE46-AC1A-2D67E29C4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2724" y="312738"/>
            <a:ext cx="457201" cy="753528"/>
          </a:xfrm>
          <a:prstGeom prst="rect">
            <a:avLst/>
          </a:prstGeom>
        </p:spPr>
      </p:pic>
      <p:pic>
        <p:nvPicPr>
          <p:cNvPr id="8" name="رسم 6" descr="علامة تأشير">
            <a:extLst>
              <a:ext uri="{FF2B5EF4-FFF2-40B4-BE49-F238E27FC236}">
                <a16:creationId xmlns:a16="http://schemas.microsoft.com/office/drawing/2014/main" id="{FD6DEAB7-411A-AE46-AC1A-2D67E29C4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4496" y="345041"/>
            <a:ext cx="457201" cy="753528"/>
          </a:xfrm>
          <a:prstGeom prst="rect">
            <a:avLst/>
          </a:prstGeom>
        </p:spPr>
      </p:pic>
      <p:pic>
        <p:nvPicPr>
          <p:cNvPr id="9" name="رسم 6" descr="علامة تأشير">
            <a:extLst>
              <a:ext uri="{FF2B5EF4-FFF2-40B4-BE49-F238E27FC236}">
                <a16:creationId xmlns:a16="http://schemas.microsoft.com/office/drawing/2014/main" id="{FD6DEAB7-411A-AE46-AC1A-2D67E29C4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9874" y="312738"/>
            <a:ext cx="457201" cy="753528"/>
          </a:xfrm>
          <a:prstGeom prst="rect">
            <a:avLst/>
          </a:prstGeom>
        </p:spPr>
      </p:pic>
      <p:pic>
        <p:nvPicPr>
          <p:cNvPr id="10" name="رسم 6" descr="علامة تأشير">
            <a:extLst>
              <a:ext uri="{FF2B5EF4-FFF2-40B4-BE49-F238E27FC236}">
                <a16:creationId xmlns:a16="http://schemas.microsoft.com/office/drawing/2014/main" id="{FD6DEAB7-411A-AE46-AC1A-2D67E29C4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3852" y="345041"/>
            <a:ext cx="457201" cy="75352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CB7609E-58FF-4744-A1F9-53A19D5ADB24}"/>
              </a:ext>
            </a:extLst>
          </p:cNvPr>
          <p:cNvSpPr txBox="1"/>
          <p:nvPr/>
        </p:nvSpPr>
        <p:spPr>
          <a:xfrm>
            <a:off x="5181600" y="121641"/>
            <a:ext cx="182880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3300" b="1" dirty="0" err="1">
                <a:solidFill>
                  <a:srgbClr val="FF0000"/>
                </a:solidFill>
              </a:rPr>
              <a:t>nd</a:t>
            </a:r>
            <a:endParaRPr lang="ar-SA" sz="3300" b="1" dirty="0">
              <a:solidFill>
                <a:srgbClr val="FF0000"/>
              </a:solidFill>
            </a:endParaRPr>
          </a:p>
        </p:txBody>
      </p:sp>
      <p:sp>
        <p:nvSpPr>
          <p:cNvPr id="12" name="مربع نص 24">
            <a:extLst>
              <a:ext uri="{FF2B5EF4-FFF2-40B4-BE49-F238E27FC236}">
                <a16:creationId xmlns:a16="http://schemas.microsoft.com/office/drawing/2014/main" id="{3FE11260-EDB3-B148-B691-8340F16C894C}"/>
              </a:ext>
            </a:extLst>
          </p:cNvPr>
          <p:cNvSpPr txBox="1"/>
          <p:nvPr/>
        </p:nvSpPr>
        <p:spPr>
          <a:xfrm>
            <a:off x="5181600" y="692648"/>
            <a:ext cx="182880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3300" b="1" dirty="0" err="1">
                <a:solidFill>
                  <a:srgbClr val="FF0000"/>
                </a:solidFill>
              </a:rPr>
              <a:t>nd</a:t>
            </a:r>
            <a:endParaRPr lang="ar-SA" sz="3300" b="1" dirty="0">
              <a:solidFill>
                <a:srgbClr val="FF0000"/>
              </a:solidFill>
            </a:endParaRPr>
          </a:p>
        </p:txBody>
      </p:sp>
      <p:sp>
        <p:nvSpPr>
          <p:cNvPr id="13" name="مربع نص 20">
            <a:extLst>
              <a:ext uri="{FF2B5EF4-FFF2-40B4-BE49-F238E27FC236}">
                <a16:creationId xmlns:a16="http://schemas.microsoft.com/office/drawing/2014/main" id="{623B7B27-C3D1-F74C-8061-856518239C97}"/>
              </a:ext>
            </a:extLst>
          </p:cNvPr>
          <p:cNvSpPr txBox="1"/>
          <p:nvPr/>
        </p:nvSpPr>
        <p:spPr>
          <a:xfrm>
            <a:off x="6926992" y="29202"/>
            <a:ext cx="1828800" cy="7540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4300" b="1" dirty="0" err="1">
                <a:solidFill>
                  <a:srgbClr val="0070C0"/>
                </a:solidFill>
              </a:rPr>
              <a:t>nt</a:t>
            </a:r>
            <a:endParaRPr lang="ar-SA" sz="4300" b="1" dirty="0">
              <a:solidFill>
                <a:srgbClr val="0070C0"/>
              </a:solidFill>
            </a:endParaRPr>
          </a:p>
        </p:txBody>
      </p:sp>
      <p:sp>
        <p:nvSpPr>
          <p:cNvPr id="14" name="مربع نص 20">
            <a:extLst>
              <a:ext uri="{FF2B5EF4-FFF2-40B4-BE49-F238E27FC236}">
                <a16:creationId xmlns:a16="http://schemas.microsoft.com/office/drawing/2014/main" id="{623B7B27-C3D1-F74C-8061-856518239C97}"/>
              </a:ext>
            </a:extLst>
          </p:cNvPr>
          <p:cNvSpPr txBox="1"/>
          <p:nvPr/>
        </p:nvSpPr>
        <p:spPr>
          <a:xfrm>
            <a:off x="6926992" y="550292"/>
            <a:ext cx="1828800" cy="7540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4300" b="1" dirty="0" err="1">
                <a:solidFill>
                  <a:srgbClr val="0070C0"/>
                </a:solidFill>
              </a:rPr>
              <a:t>nt</a:t>
            </a:r>
            <a:endParaRPr lang="ar-SA" sz="43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 Can 6 (2020) SB_CD 1_14">
            <a:hlinkClick r:id="" action="ppaction://media"/>
            <a:extLst>
              <a:ext uri="{FF2B5EF4-FFF2-40B4-BE49-F238E27FC236}">
                <a16:creationId xmlns:a16="http://schemas.microsoft.com/office/drawing/2014/main" id="{EF5F2678-341C-4508-B477-F032BEF26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1592" y="397164"/>
            <a:ext cx="682567" cy="682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74" y="1596897"/>
            <a:ext cx="9566726" cy="47300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25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2721722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6166</TotalTime>
  <Words>133</Words>
  <Application>Microsoft Office PowerPoint</Application>
  <PresentationFormat>شاشة عريضة</PresentationFormat>
  <Paragraphs>73</Paragraphs>
  <Slides>32</Slides>
  <Notes>0</Notes>
  <HiddenSlides>10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0" baseType="lpstr">
      <vt:lpstr>Algerian</vt:lpstr>
      <vt:lpstr>Arial</vt:lpstr>
      <vt:lpstr>Arial Rounded MT Bold</vt:lpstr>
      <vt:lpstr>Calibri</vt:lpstr>
      <vt:lpstr>Century Gothic</vt:lpstr>
      <vt:lpstr>Lucida Calligraphy</vt:lpstr>
      <vt:lpstr>Wingdings 3</vt:lpstr>
      <vt:lpstr>Ion</vt:lpstr>
      <vt:lpstr>We can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محمد زايد</cp:lastModifiedBy>
  <cp:revision>214</cp:revision>
  <dcterms:created xsi:type="dcterms:W3CDTF">2021-11-27T21:19:56Z</dcterms:created>
  <dcterms:modified xsi:type="dcterms:W3CDTF">2023-12-24T16:51:57Z</dcterms:modified>
</cp:coreProperties>
</file>