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4"/>
  </p:notesMasterIdLst>
  <p:sldIdLst>
    <p:sldId id="256" r:id="rId3"/>
    <p:sldId id="257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C1AC2-AA6B-4723-B85E-5719500649F9}" v="141" dt="2023-12-25T21:22:42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7E3C1AC2-AA6B-4723-B85E-5719500649F9}"/>
    <pc:docChg chg="undo custSel addSld delSld modSld sldOrd">
      <pc:chgData name="حصه بنت سودان العتيبي" userId="c1fe605c-1aaf-4791-a440-af891effc177" providerId="ADAL" clId="{7E3C1AC2-AA6B-4723-B85E-5719500649F9}" dt="2023-12-25T21:22:42.850" v="616"/>
      <pc:docMkLst>
        <pc:docMk/>
      </pc:docMkLst>
      <pc:sldChg chg="modSp mod">
        <pc:chgData name="حصه بنت سودان العتيبي" userId="c1fe605c-1aaf-4791-a440-af891effc177" providerId="ADAL" clId="{7E3C1AC2-AA6B-4723-B85E-5719500649F9}" dt="2023-12-25T21:04:20.003" v="536" actId="1076"/>
        <pc:sldMkLst>
          <pc:docMk/>
          <pc:sldMk cId="2221651646" sldId="256"/>
        </pc:sldMkLst>
        <pc:spChg chg="mod">
          <ac:chgData name="حصه بنت سودان العتيبي" userId="c1fe605c-1aaf-4791-a440-af891effc177" providerId="ADAL" clId="{7E3C1AC2-AA6B-4723-B85E-5719500649F9}" dt="2023-12-25T21:04:20.003" v="536" actId="1076"/>
          <ac:spMkLst>
            <pc:docMk/>
            <pc:sldMk cId="2221651646" sldId="256"/>
            <ac:spMk id="6" creationId="{3130C81C-F4CB-4932-1AC0-982A880AF9A0}"/>
          </ac:spMkLst>
        </pc:spChg>
      </pc:sldChg>
      <pc:sldChg chg="modTransition">
        <pc:chgData name="حصه بنت سودان العتيبي" userId="c1fe605c-1aaf-4791-a440-af891effc177" providerId="ADAL" clId="{7E3C1AC2-AA6B-4723-B85E-5719500649F9}" dt="2023-12-25T21:18:10.358" v="586"/>
        <pc:sldMkLst>
          <pc:docMk/>
          <pc:sldMk cId="2348235903" sldId="257"/>
        </pc:sldMkLst>
      </pc:sldChg>
      <pc:sldChg chg="del">
        <pc:chgData name="حصه بنت سودان العتيبي" userId="c1fe605c-1aaf-4791-a440-af891effc177" providerId="ADAL" clId="{7E3C1AC2-AA6B-4723-B85E-5719500649F9}" dt="2023-12-25T21:07:34.784" v="573" actId="2696"/>
        <pc:sldMkLst>
          <pc:docMk/>
          <pc:sldMk cId="3849413076" sldId="260"/>
        </pc:sldMkLst>
      </pc:sldChg>
      <pc:sldChg chg="addSp modSp modTransition">
        <pc:chgData name="حصه بنت سودان العتيبي" userId="c1fe605c-1aaf-4791-a440-af891effc177" providerId="ADAL" clId="{7E3C1AC2-AA6B-4723-B85E-5719500649F9}" dt="2023-12-25T21:18:18.861" v="587"/>
        <pc:sldMkLst>
          <pc:docMk/>
          <pc:sldMk cId="3351402967" sldId="261"/>
        </pc:sldMkLst>
        <pc:picChg chg="add mod">
          <ac:chgData name="حصه بنت سودان العتيبي" userId="c1fe605c-1aaf-4791-a440-af891effc177" providerId="ADAL" clId="{7E3C1AC2-AA6B-4723-B85E-5719500649F9}" dt="2023-12-25T21:08:00.199" v="577" actId="1076"/>
          <ac:picMkLst>
            <pc:docMk/>
            <pc:sldMk cId="3351402967" sldId="261"/>
            <ac:picMk id="2" creationId="{4B7947A6-E759-CD36-505F-217A4DCDA197}"/>
          </ac:picMkLst>
        </pc:picChg>
      </pc:sldChg>
      <pc:sldChg chg="addSp modSp mod modTransition">
        <pc:chgData name="حصه بنت سودان العتيبي" userId="c1fe605c-1aaf-4791-a440-af891effc177" providerId="ADAL" clId="{7E3C1AC2-AA6B-4723-B85E-5719500649F9}" dt="2023-12-25T21:20:33.235" v="612" actId="1076"/>
        <pc:sldMkLst>
          <pc:docMk/>
          <pc:sldMk cId="288666312" sldId="262"/>
        </pc:sldMkLst>
        <pc:spChg chg="mod">
          <ac:chgData name="حصه بنت سودان العتيبي" userId="c1fe605c-1aaf-4791-a440-af891effc177" providerId="ADAL" clId="{7E3C1AC2-AA6B-4723-B85E-5719500649F9}" dt="2023-12-25T21:20:30.212" v="611" actId="1076"/>
          <ac:spMkLst>
            <pc:docMk/>
            <pc:sldMk cId="288666312" sldId="262"/>
            <ac:spMk id="7" creationId="{C3FDC384-E703-5F74-F7C3-37B048409C18}"/>
          </ac:spMkLst>
        </pc:spChg>
        <pc:spChg chg="mod">
          <ac:chgData name="حصه بنت سودان العتيبي" userId="c1fe605c-1aaf-4791-a440-af891effc177" providerId="ADAL" clId="{7E3C1AC2-AA6B-4723-B85E-5719500649F9}" dt="2023-12-25T21:20:27.241" v="610" actId="1076"/>
          <ac:spMkLst>
            <pc:docMk/>
            <pc:sldMk cId="288666312" sldId="262"/>
            <ac:spMk id="8" creationId="{A851A6DB-0BC4-67B4-E7B9-B8F900691EBB}"/>
          </ac:spMkLst>
        </pc:spChg>
        <pc:spChg chg="mod">
          <ac:chgData name="حصه بنت سودان العتيبي" userId="c1fe605c-1aaf-4791-a440-af891effc177" providerId="ADAL" clId="{7E3C1AC2-AA6B-4723-B85E-5719500649F9}" dt="2023-12-25T21:20:25.742" v="609" actId="1076"/>
          <ac:spMkLst>
            <pc:docMk/>
            <pc:sldMk cId="288666312" sldId="262"/>
            <ac:spMk id="9" creationId="{94CA012C-E51F-D033-06B2-0265146198DC}"/>
          </ac:spMkLst>
        </pc:spChg>
        <pc:spChg chg="mod">
          <ac:chgData name="حصه بنت سودان العتيبي" userId="c1fe605c-1aaf-4791-a440-af891effc177" providerId="ADAL" clId="{7E3C1AC2-AA6B-4723-B85E-5719500649F9}" dt="2023-12-25T21:20:33.235" v="612" actId="1076"/>
          <ac:spMkLst>
            <pc:docMk/>
            <pc:sldMk cId="288666312" sldId="262"/>
            <ac:spMk id="10" creationId="{E5F15352-F75F-7355-74FA-5BD1056B53FE}"/>
          </ac:spMkLst>
        </pc:spChg>
        <pc:spChg chg="mod">
          <ac:chgData name="حصه بنت سودان العتيبي" userId="c1fe605c-1aaf-4791-a440-af891effc177" providerId="ADAL" clId="{7E3C1AC2-AA6B-4723-B85E-5719500649F9}" dt="2023-12-25T21:20:23.201" v="608" actId="1076"/>
          <ac:spMkLst>
            <pc:docMk/>
            <pc:sldMk cId="288666312" sldId="262"/>
            <ac:spMk id="11" creationId="{DD2CBE94-7526-6663-EBAB-32875823FEA9}"/>
          </ac:spMkLst>
        </pc:spChg>
        <pc:picChg chg="add mod">
          <ac:chgData name="حصه بنت سودان العتيبي" userId="c1fe605c-1aaf-4791-a440-af891effc177" providerId="ADAL" clId="{7E3C1AC2-AA6B-4723-B85E-5719500649F9}" dt="2023-12-25T21:08:07.756" v="579"/>
          <ac:picMkLst>
            <pc:docMk/>
            <pc:sldMk cId="288666312" sldId="262"/>
            <ac:picMk id="2" creationId="{7BAACB5B-B97C-071F-5B5A-EAA204A23AC1}"/>
          </ac:picMkLst>
        </pc:picChg>
      </pc:sldChg>
      <pc:sldChg chg="addSp modSp modTransition">
        <pc:chgData name="حصه بنت سودان العتيبي" userId="c1fe605c-1aaf-4791-a440-af891effc177" providerId="ADAL" clId="{7E3C1AC2-AA6B-4723-B85E-5719500649F9}" dt="2023-12-25T21:18:25.297" v="588"/>
        <pc:sldMkLst>
          <pc:docMk/>
          <pc:sldMk cId="1754161322" sldId="263"/>
        </pc:sldMkLst>
        <pc:picChg chg="add mod">
          <ac:chgData name="حصه بنت سودان العتيبي" userId="c1fe605c-1aaf-4791-a440-af891effc177" providerId="ADAL" clId="{7E3C1AC2-AA6B-4723-B85E-5719500649F9}" dt="2023-12-25T21:08:03.147" v="578"/>
          <ac:picMkLst>
            <pc:docMk/>
            <pc:sldMk cId="1754161322" sldId="263"/>
            <ac:picMk id="2" creationId="{1D189C0C-3C5A-E685-C50C-224EC3806BCC}"/>
          </ac:picMkLst>
        </pc:picChg>
      </pc:sldChg>
      <pc:sldChg chg="modSp mod modTransition">
        <pc:chgData name="حصه بنت سودان العتيبي" userId="c1fe605c-1aaf-4791-a440-af891effc177" providerId="ADAL" clId="{7E3C1AC2-AA6B-4723-B85E-5719500649F9}" dt="2023-12-25T21:18:37.471" v="590"/>
        <pc:sldMkLst>
          <pc:docMk/>
          <pc:sldMk cId="3481167070" sldId="264"/>
        </pc:sldMkLst>
        <pc:spChg chg="mod">
          <ac:chgData name="حصه بنت سودان العتيبي" userId="c1fe605c-1aaf-4791-a440-af891effc177" providerId="ADAL" clId="{7E3C1AC2-AA6B-4723-B85E-5719500649F9}" dt="2023-12-25T18:58:09.223" v="9" actId="1076"/>
          <ac:spMkLst>
            <pc:docMk/>
            <pc:sldMk cId="3481167070" sldId="264"/>
            <ac:spMk id="5" creationId="{A623EBBE-B97D-966C-874B-4FA3E41F61F2}"/>
          </ac:spMkLst>
        </pc:spChg>
        <pc:spChg chg="mod">
          <ac:chgData name="حصه بنت سودان العتيبي" userId="c1fe605c-1aaf-4791-a440-af891effc177" providerId="ADAL" clId="{7E3C1AC2-AA6B-4723-B85E-5719500649F9}" dt="2023-12-25T18:58:12.005" v="11" actId="1076"/>
          <ac:spMkLst>
            <pc:docMk/>
            <pc:sldMk cId="3481167070" sldId="264"/>
            <ac:spMk id="6" creationId="{21C7C298-3480-4171-7E00-FB20E02303D6}"/>
          </ac:spMkLst>
        </pc:spChg>
        <pc:spChg chg="mod">
          <ac:chgData name="حصه بنت سودان العتيبي" userId="c1fe605c-1aaf-4791-a440-af891effc177" providerId="ADAL" clId="{7E3C1AC2-AA6B-4723-B85E-5719500649F9}" dt="2023-12-25T19:31:24.953" v="76" actId="207"/>
          <ac:spMkLst>
            <pc:docMk/>
            <pc:sldMk cId="3481167070" sldId="264"/>
            <ac:spMk id="8" creationId="{67ED123A-F7EB-9EE2-E039-DABD212388FC}"/>
          </ac:spMkLst>
        </pc:spChg>
        <pc:spChg chg="mod">
          <ac:chgData name="حصه بنت سودان العتيبي" userId="c1fe605c-1aaf-4791-a440-af891effc177" providerId="ADAL" clId="{7E3C1AC2-AA6B-4723-B85E-5719500649F9}" dt="2023-12-25T19:31:41.528" v="78" actId="207"/>
          <ac:spMkLst>
            <pc:docMk/>
            <pc:sldMk cId="3481167070" sldId="264"/>
            <ac:spMk id="10" creationId="{65984244-C919-78BB-BD28-4BF11D30F91B}"/>
          </ac:spMkLst>
        </pc:spChg>
        <pc:spChg chg="mod">
          <ac:chgData name="حصه بنت سودان العتيبي" userId="c1fe605c-1aaf-4791-a440-af891effc177" providerId="ADAL" clId="{7E3C1AC2-AA6B-4723-B85E-5719500649F9}" dt="2023-12-25T19:31:57.751" v="79" actId="14100"/>
          <ac:spMkLst>
            <pc:docMk/>
            <pc:sldMk cId="3481167070" sldId="264"/>
            <ac:spMk id="16" creationId="{5CB18136-C11D-51A8-31CE-3A0891B567A7}"/>
          </ac:spMkLst>
        </pc:spChg>
      </pc:sldChg>
      <pc:sldChg chg="modSp mod modTransition modAnim">
        <pc:chgData name="حصه بنت سودان العتيبي" userId="c1fe605c-1aaf-4791-a440-af891effc177" providerId="ADAL" clId="{7E3C1AC2-AA6B-4723-B85E-5719500649F9}" dt="2023-12-25T21:18:42.052" v="591"/>
        <pc:sldMkLst>
          <pc:docMk/>
          <pc:sldMk cId="4287606991" sldId="265"/>
        </pc:sldMkLst>
        <pc:spChg chg="mod">
          <ac:chgData name="حصه بنت سودان العتيبي" userId="c1fe605c-1aaf-4791-a440-af891effc177" providerId="ADAL" clId="{7E3C1AC2-AA6B-4723-B85E-5719500649F9}" dt="2023-12-25T18:58:23.899" v="13" actId="1076"/>
          <ac:spMkLst>
            <pc:docMk/>
            <pc:sldMk cId="4287606991" sldId="265"/>
            <ac:spMk id="5" creationId="{A623EBBE-B97D-966C-874B-4FA3E41F61F2}"/>
          </ac:spMkLst>
        </pc:spChg>
        <pc:spChg chg="mod">
          <ac:chgData name="حصه بنت سودان العتيبي" userId="c1fe605c-1aaf-4791-a440-af891effc177" providerId="ADAL" clId="{7E3C1AC2-AA6B-4723-B85E-5719500649F9}" dt="2023-12-25T18:58:27.176" v="14" actId="1076"/>
          <ac:spMkLst>
            <pc:docMk/>
            <pc:sldMk cId="4287606991" sldId="265"/>
            <ac:spMk id="6" creationId="{21C7C298-3480-4171-7E00-FB20E02303D6}"/>
          </ac:spMkLst>
        </pc:spChg>
        <pc:spChg chg="mod">
          <ac:chgData name="حصه بنت سودان العتيبي" userId="c1fe605c-1aaf-4791-a440-af891effc177" providerId="ADAL" clId="{7E3C1AC2-AA6B-4723-B85E-5719500649F9}" dt="2023-12-25T19:31:12.935" v="74" actId="207"/>
          <ac:spMkLst>
            <pc:docMk/>
            <pc:sldMk cId="4287606991" sldId="265"/>
            <ac:spMk id="8" creationId="{67ED123A-F7EB-9EE2-E039-DABD212388FC}"/>
          </ac:spMkLst>
        </pc:spChg>
        <pc:spChg chg="mod">
          <ac:chgData name="حصه بنت سودان العتيبي" userId="c1fe605c-1aaf-4791-a440-af891effc177" providerId="ADAL" clId="{7E3C1AC2-AA6B-4723-B85E-5719500649F9}" dt="2023-12-25T19:31:18.160" v="75" actId="207"/>
          <ac:spMkLst>
            <pc:docMk/>
            <pc:sldMk cId="4287606991" sldId="265"/>
            <ac:spMk id="10" creationId="{65984244-C919-78BB-BD28-4BF11D30F91B}"/>
          </ac:spMkLst>
        </pc:spChg>
        <pc:spChg chg="mod">
          <ac:chgData name="حصه بنت سودان العتيبي" userId="c1fe605c-1aaf-4791-a440-af891effc177" providerId="ADAL" clId="{7E3C1AC2-AA6B-4723-B85E-5719500649F9}" dt="2023-12-25T19:26:16.583" v="27" actId="14100"/>
          <ac:spMkLst>
            <pc:docMk/>
            <pc:sldMk cId="4287606991" sldId="265"/>
            <ac:spMk id="14" creationId="{FB402FB7-DC6D-D528-D65B-B7083BCC4D33}"/>
          </ac:spMkLst>
        </pc:spChg>
        <pc:spChg chg="mod">
          <ac:chgData name="حصه بنت سودان العتيبي" userId="c1fe605c-1aaf-4791-a440-af891effc177" providerId="ADAL" clId="{7E3C1AC2-AA6B-4723-B85E-5719500649F9}" dt="2023-12-25T19:26:12.136" v="26" actId="113"/>
          <ac:spMkLst>
            <pc:docMk/>
            <pc:sldMk cId="4287606991" sldId="265"/>
            <ac:spMk id="16" creationId="{5CB18136-C11D-51A8-31CE-3A0891B567A7}"/>
          </ac:spMkLst>
        </pc:spChg>
      </pc:sldChg>
      <pc:sldChg chg="modSp mod modTransition modAnim">
        <pc:chgData name="حصه بنت سودان العتيبي" userId="c1fe605c-1aaf-4791-a440-af891effc177" providerId="ADAL" clId="{7E3C1AC2-AA6B-4723-B85E-5719500649F9}" dt="2023-12-25T21:18:45.641" v="592"/>
        <pc:sldMkLst>
          <pc:docMk/>
          <pc:sldMk cId="1664487468" sldId="266"/>
        </pc:sldMkLst>
        <pc:spChg chg="mod">
          <ac:chgData name="حصه بنت سودان العتيبي" userId="c1fe605c-1aaf-4791-a440-af891effc177" providerId="ADAL" clId="{7E3C1AC2-AA6B-4723-B85E-5719500649F9}" dt="2023-12-25T18:58:37.101" v="16" actId="1076"/>
          <ac:spMkLst>
            <pc:docMk/>
            <pc:sldMk cId="1664487468" sldId="266"/>
            <ac:spMk id="5" creationId="{A623EBBE-B97D-966C-874B-4FA3E41F61F2}"/>
          </ac:spMkLst>
        </pc:spChg>
        <pc:spChg chg="mod">
          <ac:chgData name="حصه بنت سودان العتيبي" userId="c1fe605c-1aaf-4791-a440-af891effc177" providerId="ADAL" clId="{7E3C1AC2-AA6B-4723-B85E-5719500649F9}" dt="2023-12-25T18:58:33.057" v="15" actId="1076"/>
          <ac:spMkLst>
            <pc:docMk/>
            <pc:sldMk cId="1664487468" sldId="266"/>
            <ac:spMk id="6" creationId="{21C7C298-3480-4171-7E00-FB20E02303D6}"/>
          </ac:spMkLst>
        </pc:spChg>
        <pc:spChg chg="mod">
          <ac:chgData name="حصه بنت سودان العتيبي" userId="c1fe605c-1aaf-4791-a440-af891effc177" providerId="ADAL" clId="{7E3C1AC2-AA6B-4723-B85E-5719500649F9}" dt="2023-12-25T19:27:57.618" v="40" actId="113"/>
          <ac:spMkLst>
            <pc:docMk/>
            <pc:sldMk cId="1664487468" sldId="266"/>
            <ac:spMk id="8" creationId="{67ED123A-F7EB-9EE2-E039-DABD212388FC}"/>
          </ac:spMkLst>
        </pc:spChg>
        <pc:spChg chg="mod">
          <ac:chgData name="حصه بنت سودان العتيبي" userId="c1fe605c-1aaf-4791-a440-af891effc177" providerId="ADAL" clId="{7E3C1AC2-AA6B-4723-B85E-5719500649F9}" dt="2023-12-25T19:28:04.249" v="42" actId="113"/>
          <ac:spMkLst>
            <pc:docMk/>
            <pc:sldMk cId="1664487468" sldId="266"/>
            <ac:spMk id="10" creationId="{65984244-C919-78BB-BD28-4BF11D30F91B}"/>
          </ac:spMkLst>
        </pc:spChg>
        <pc:spChg chg="mod">
          <ac:chgData name="حصه بنت سودان العتيبي" userId="c1fe605c-1aaf-4791-a440-af891effc177" providerId="ADAL" clId="{7E3C1AC2-AA6B-4723-B85E-5719500649F9}" dt="2023-12-25T19:28:12.863" v="44" actId="113"/>
          <ac:spMkLst>
            <pc:docMk/>
            <pc:sldMk cId="1664487468" sldId="266"/>
            <ac:spMk id="14" creationId="{FB402FB7-DC6D-D528-D65B-B7083BCC4D33}"/>
          </ac:spMkLst>
        </pc:spChg>
        <pc:spChg chg="mod">
          <ac:chgData name="حصه بنت سودان العتيبي" userId="c1fe605c-1aaf-4791-a440-af891effc177" providerId="ADAL" clId="{7E3C1AC2-AA6B-4723-B85E-5719500649F9}" dt="2023-12-25T19:28:12.863" v="44" actId="113"/>
          <ac:spMkLst>
            <pc:docMk/>
            <pc:sldMk cId="1664487468" sldId="266"/>
            <ac:spMk id="16" creationId="{5CB18136-C11D-51A8-31CE-3A0891B567A7}"/>
          </ac:spMkLst>
        </pc:spChg>
      </pc:sldChg>
      <pc:sldChg chg="modSp mod modTransition modAnim">
        <pc:chgData name="حصه بنت سودان العتيبي" userId="c1fe605c-1aaf-4791-a440-af891effc177" providerId="ADAL" clId="{7E3C1AC2-AA6B-4723-B85E-5719500649F9}" dt="2023-12-25T21:18:50.922" v="593"/>
        <pc:sldMkLst>
          <pc:docMk/>
          <pc:sldMk cId="2956892510" sldId="267"/>
        </pc:sldMkLst>
        <pc:spChg chg="mod">
          <ac:chgData name="حصه بنت سودان العتيبي" userId="c1fe605c-1aaf-4791-a440-af891effc177" providerId="ADAL" clId="{7E3C1AC2-AA6B-4723-B85E-5719500649F9}" dt="2023-12-25T18:58:48.282" v="18" actId="1076"/>
          <ac:spMkLst>
            <pc:docMk/>
            <pc:sldMk cId="2956892510" sldId="267"/>
            <ac:spMk id="5" creationId="{A623EBBE-B97D-966C-874B-4FA3E41F61F2}"/>
          </ac:spMkLst>
        </pc:spChg>
        <pc:spChg chg="mod">
          <ac:chgData name="حصه بنت سودان العتيبي" userId="c1fe605c-1aaf-4791-a440-af891effc177" providerId="ADAL" clId="{7E3C1AC2-AA6B-4723-B85E-5719500649F9}" dt="2023-12-25T18:58:49.947" v="19" actId="1076"/>
          <ac:spMkLst>
            <pc:docMk/>
            <pc:sldMk cId="2956892510" sldId="267"/>
            <ac:spMk id="6" creationId="{21C7C298-3480-4171-7E00-FB20E02303D6}"/>
          </ac:spMkLst>
        </pc:spChg>
        <pc:spChg chg="mod">
          <ac:chgData name="حصه بنت سودان العتيبي" userId="c1fe605c-1aaf-4791-a440-af891effc177" providerId="ADAL" clId="{7E3C1AC2-AA6B-4723-B85E-5719500649F9}" dt="2023-12-25T19:28:58.550" v="52" actId="207"/>
          <ac:spMkLst>
            <pc:docMk/>
            <pc:sldMk cId="2956892510" sldId="267"/>
            <ac:spMk id="8" creationId="{67ED123A-F7EB-9EE2-E039-DABD212388FC}"/>
          </ac:spMkLst>
        </pc:spChg>
        <pc:spChg chg="mod">
          <ac:chgData name="حصه بنت سودان العتيبي" userId="c1fe605c-1aaf-4791-a440-af891effc177" providerId="ADAL" clId="{7E3C1AC2-AA6B-4723-B85E-5719500649F9}" dt="2023-12-25T19:29:08.615" v="54" actId="14100"/>
          <ac:spMkLst>
            <pc:docMk/>
            <pc:sldMk cId="2956892510" sldId="267"/>
            <ac:spMk id="10" creationId="{65984244-C919-78BB-BD28-4BF11D30F91B}"/>
          </ac:spMkLst>
        </pc:spChg>
        <pc:spChg chg="mod">
          <ac:chgData name="حصه بنت سودان العتيبي" userId="c1fe605c-1aaf-4791-a440-af891effc177" providerId="ADAL" clId="{7E3C1AC2-AA6B-4723-B85E-5719500649F9}" dt="2023-12-25T19:29:17.291" v="55" actId="207"/>
          <ac:spMkLst>
            <pc:docMk/>
            <pc:sldMk cId="2956892510" sldId="267"/>
            <ac:spMk id="14" creationId="{FB402FB7-DC6D-D528-D65B-B7083BCC4D33}"/>
          </ac:spMkLst>
        </pc:spChg>
        <pc:spChg chg="mod">
          <ac:chgData name="حصه بنت سودان العتيبي" userId="c1fe605c-1aaf-4791-a440-af891effc177" providerId="ADAL" clId="{7E3C1AC2-AA6B-4723-B85E-5719500649F9}" dt="2023-12-25T19:29:25.366" v="58" actId="1076"/>
          <ac:spMkLst>
            <pc:docMk/>
            <pc:sldMk cId="2956892510" sldId="267"/>
            <ac:spMk id="16" creationId="{5CB18136-C11D-51A8-31CE-3A0891B567A7}"/>
          </ac:spMkLst>
        </pc:spChg>
      </pc:sldChg>
      <pc:sldChg chg="modSp mod modTransition modAnim">
        <pc:chgData name="حصه بنت سودان العتيبي" userId="c1fe605c-1aaf-4791-a440-af891effc177" providerId="ADAL" clId="{7E3C1AC2-AA6B-4723-B85E-5719500649F9}" dt="2023-12-25T21:18:54.324" v="594"/>
        <pc:sldMkLst>
          <pc:docMk/>
          <pc:sldMk cId="3938395111" sldId="268"/>
        </pc:sldMkLst>
        <pc:spChg chg="mod">
          <ac:chgData name="حصه بنت سودان العتيبي" userId="c1fe605c-1aaf-4791-a440-af891effc177" providerId="ADAL" clId="{7E3C1AC2-AA6B-4723-B85E-5719500649F9}" dt="2023-12-25T18:58:59.550" v="21" actId="1076"/>
          <ac:spMkLst>
            <pc:docMk/>
            <pc:sldMk cId="3938395111" sldId="268"/>
            <ac:spMk id="5" creationId="{A623EBBE-B97D-966C-874B-4FA3E41F61F2}"/>
          </ac:spMkLst>
        </pc:spChg>
        <pc:spChg chg="mod">
          <ac:chgData name="حصه بنت سودان العتيبي" userId="c1fe605c-1aaf-4791-a440-af891effc177" providerId="ADAL" clId="{7E3C1AC2-AA6B-4723-B85E-5719500649F9}" dt="2023-12-25T18:58:55.936" v="20" actId="1076"/>
          <ac:spMkLst>
            <pc:docMk/>
            <pc:sldMk cId="3938395111" sldId="268"/>
            <ac:spMk id="6" creationId="{21C7C298-3480-4171-7E00-FB20E02303D6}"/>
          </ac:spMkLst>
        </pc:spChg>
        <pc:spChg chg="mod">
          <ac:chgData name="حصه بنت سودان العتيبي" userId="c1fe605c-1aaf-4791-a440-af891effc177" providerId="ADAL" clId="{7E3C1AC2-AA6B-4723-B85E-5719500649F9}" dt="2023-12-25T19:30:10.727" v="64" actId="207"/>
          <ac:spMkLst>
            <pc:docMk/>
            <pc:sldMk cId="3938395111" sldId="268"/>
            <ac:spMk id="8" creationId="{67ED123A-F7EB-9EE2-E039-DABD212388FC}"/>
          </ac:spMkLst>
        </pc:spChg>
        <pc:spChg chg="mod">
          <ac:chgData name="حصه بنت سودان العتيبي" userId="c1fe605c-1aaf-4791-a440-af891effc177" providerId="ADAL" clId="{7E3C1AC2-AA6B-4723-B85E-5719500649F9}" dt="2023-12-25T19:30:23.503" v="66" actId="207"/>
          <ac:spMkLst>
            <pc:docMk/>
            <pc:sldMk cId="3938395111" sldId="268"/>
            <ac:spMk id="10" creationId="{65984244-C919-78BB-BD28-4BF11D30F91B}"/>
          </ac:spMkLst>
        </pc:spChg>
        <pc:spChg chg="mod">
          <ac:chgData name="حصه بنت سودان العتيبي" userId="c1fe605c-1aaf-4791-a440-af891effc177" providerId="ADAL" clId="{7E3C1AC2-AA6B-4723-B85E-5719500649F9}" dt="2023-12-25T19:30:56.869" v="73" actId="1076"/>
          <ac:spMkLst>
            <pc:docMk/>
            <pc:sldMk cId="3938395111" sldId="268"/>
            <ac:spMk id="14" creationId="{FB402FB7-DC6D-D528-D65B-B7083BCC4D33}"/>
          </ac:spMkLst>
        </pc:spChg>
        <pc:spChg chg="mod">
          <ac:chgData name="حصه بنت سودان العتيبي" userId="c1fe605c-1aaf-4791-a440-af891effc177" providerId="ADAL" clId="{7E3C1AC2-AA6B-4723-B85E-5719500649F9}" dt="2023-12-25T19:30:49.728" v="71" actId="1076"/>
          <ac:spMkLst>
            <pc:docMk/>
            <pc:sldMk cId="3938395111" sldId="268"/>
            <ac:spMk id="16" creationId="{5CB18136-C11D-51A8-31CE-3A0891B567A7}"/>
          </ac:spMkLst>
        </pc:spChg>
      </pc:sldChg>
      <pc:sldChg chg="modTransition">
        <pc:chgData name="حصه بنت سودان العتيبي" userId="c1fe605c-1aaf-4791-a440-af891effc177" providerId="ADAL" clId="{7E3C1AC2-AA6B-4723-B85E-5719500649F9}" dt="2023-12-25T21:18:59.823" v="595"/>
        <pc:sldMkLst>
          <pc:docMk/>
          <pc:sldMk cId="1599788073" sldId="269"/>
        </pc:sldMkLst>
      </pc:sldChg>
      <pc:sldChg chg="addSp modSp modTransition">
        <pc:chgData name="حصه بنت سودان العتيبي" userId="c1fe605c-1aaf-4791-a440-af891effc177" providerId="ADAL" clId="{7E3C1AC2-AA6B-4723-B85E-5719500649F9}" dt="2023-12-25T21:19:05.392" v="596"/>
        <pc:sldMkLst>
          <pc:docMk/>
          <pc:sldMk cId="3769814583" sldId="270"/>
        </pc:sldMkLst>
        <pc:picChg chg="add mod">
          <ac:chgData name="حصه بنت سودان العتيبي" userId="c1fe605c-1aaf-4791-a440-af891effc177" providerId="ADAL" clId="{7E3C1AC2-AA6B-4723-B85E-5719500649F9}" dt="2023-12-25T21:08:11.917" v="580"/>
          <ac:picMkLst>
            <pc:docMk/>
            <pc:sldMk cId="3769814583" sldId="270"/>
            <ac:picMk id="2" creationId="{2F9143B9-DE53-0E81-6EAB-B3E89D7C681C}"/>
          </ac:picMkLst>
        </pc:picChg>
      </pc:sldChg>
      <pc:sldChg chg="addSp delSp modSp mod modTransition modAnim">
        <pc:chgData name="حصه بنت سودان العتيبي" userId="c1fe605c-1aaf-4791-a440-af891effc177" providerId="ADAL" clId="{7E3C1AC2-AA6B-4723-B85E-5719500649F9}" dt="2023-12-25T21:22:42.850" v="616"/>
        <pc:sldMkLst>
          <pc:docMk/>
          <pc:sldMk cId="2076625735" sldId="271"/>
        </pc:sldMkLst>
        <pc:spChg chg="add del mod">
          <ac:chgData name="حصه بنت سودان العتيبي" userId="c1fe605c-1aaf-4791-a440-af891effc177" providerId="ADAL" clId="{7E3C1AC2-AA6B-4723-B85E-5719500649F9}" dt="2023-12-25T19:33:48.373" v="141" actId="207"/>
          <ac:spMkLst>
            <pc:docMk/>
            <pc:sldMk cId="2076625735" sldId="271"/>
            <ac:spMk id="3" creationId="{FDBDB6D4-E434-FFDE-55D5-95F0610EC3E6}"/>
          </ac:spMkLst>
        </pc:spChg>
        <pc:spChg chg="add mod">
          <ac:chgData name="حصه بنت سودان العتيبي" userId="c1fe605c-1aaf-4791-a440-af891effc177" providerId="ADAL" clId="{7E3C1AC2-AA6B-4723-B85E-5719500649F9}" dt="2023-12-25T19:39:08.788" v="165" actId="207"/>
          <ac:spMkLst>
            <pc:docMk/>
            <pc:sldMk cId="2076625735" sldId="271"/>
            <ac:spMk id="4" creationId="{B4665995-1D19-D196-0649-3D3EE43734F1}"/>
          </ac:spMkLst>
        </pc:spChg>
        <pc:spChg chg="add mod">
          <ac:chgData name="حصه بنت سودان العتيبي" userId="c1fe605c-1aaf-4791-a440-af891effc177" providerId="ADAL" clId="{7E3C1AC2-AA6B-4723-B85E-5719500649F9}" dt="2023-12-25T19:39:15.517" v="167" actId="1076"/>
          <ac:spMkLst>
            <pc:docMk/>
            <pc:sldMk cId="2076625735" sldId="271"/>
            <ac:spMk id="6" creationId="{9AE32CBB-5943-BE82-3A98-A0AD9B0CE6FC}"/>
          </ac:spMkLst>
        </pc:spChg>
        <pc:spChg chg="add mod">
          <ac:chgData name="حصه بنت سودان العتيبي" userId="c1fe605c-1aaf-4791-a440-af891effc177" providerId="ADAL" clId="{7E3C1AC2-AA6B-4723-B85E-5719500649F9}" dt="2023-12-25T19:46:08.864" v="197" actId="1076"/>
          <ac:spMkLst>
            <pc:docMk/>
            <pc:sldMk cId="2076625735" sldId="271"/>
            <ac:spMk id="7" creationId="{5CEF13D1-54A0-E269-E262-BF5E7839C630}"/>
          </ac:spMkLst>
        </pc:spChg>
        <pc:spChg chg="add mod">
          <ac:chgData name="حصه بنت سودان العتيبي" userId="c1fe605c-1aaf-4791-a440-af891effc177" providerId="ADAL" clId="{7E3C1AC2-AA6B-4723-B85E-5719500649F9}" dt="2023-12-25T19:46:08.864" v="197" actId="1076"/>
          <ac:spMkLst>
            <pc:docMk/>
            <pc:sldMk cId="2076625735" sldId="271"/>
            <ac:spMk id="8" creationId="{724F293E-0D92-C31E-3B35-14E6FC319252}"/>
          </ac:spMkLst>
        </pc:spChg>
        <pc:spChg chg="add mod">
          <ac:chgData name="حصه بنت سودان العتيبي" userId="c1fe605c-1aaf-4791-a440-af891effc177" providerId="ADAL" clId="{7E3C1AC2-AA6B-4723-B85E-5719500649F9}" dt="2023-12-25T19:46:01.673" v="196" actId="1076"/>
          <ac:spMkLst>
            <pc:docMk/>
            <pc:sldMk cId="2076625735" sldId="271"/>
            <ac:spMk id="10" creationId="{1E5B30D4-1747-8DBA-B8CD-10878370F99F}"/>
          </ac:spMkLst>
        </pc:spChg>
      </pc:sldChg>
      <pc:sldChg chg="addSp delSp modSp new add del mod modTransition modAnim">
        <pc:chgData name="حصه بنت سودان العتيبي" userId="c1fe605c-1aaf-4791-a440-af891effc177" providerId="ADAL" clId="{7E3C1AC2-AA6B-4723-B85E-5719500649F9}" dt="2023-12-25T21:19:15.298" v="598"/>
        <pc:sldMkLst>
          <pc:docMk/>
          <pc:sldMk cId="1380779111" sldId="272"/>
        </pc:sldMkLst>
        <pc:spChg chg="add mod">
          <ac:chgData name="حصه بنت سودان العتيبي" userId="c1fe605c-1aaf-4791-a440-af891effc177" providerId="ADAL" clId="{7E3C1AC2-AA6B-4723-B85E-5719500649F9}" dt="2023-12-25T20:12:25.167" v="246" actId="113"/>
          <ac:spMkLst>
            <pc:docMk/>
            <pc:sldMk cId="1380779111" sldId="272"/>
            <ac:spMk id="7" creationId="{1FD9D9A5-AEC8-25B9-4545-26D460D189F8}"/>
          </ac:spMkLst>
        </pc:spChg>
        <pc:picChg chg="add del mod">
          <ac:chgData name="حصه بنت سودان العتيبي" userId="c1fe605c-1aaf-4791-a440-af891effc177" providerId="ADAL" clId="{7E3C1AC2-AA6B-4723-B85E-5719500649F9}" dt="2023-12-25T19:47:44.112" v="202" actId="478"/>
          <ac:picMkLst>
            <pc:docMk/>
            <pc:sldMk cId="1380779111" sldId="272"/>
            <ac:picMk id="3" creationId="{64BDC66F-ABEC-FCBA-74EE-90329081F1AA}"/>
          </ac:picMkLst>
        </pc:picChg>
        <pc:picChg chg="add mod modCrop">
          <ac:chgData name="حصه بنت سودان العتيبي" userId="c1fe605c-1aaf-4791-a440-af891effc177" providerId="ADAL" clId="{7E3C1AC2-AA6B-4723-B85E-5719500649F9}" dt="2023-12-25T19:49:22.490" v="214" actId="1076"/>
          <ac:picMkLst>
            <pc:docMk/>
            <pc:sldMk cId="1380779111" sldId="272"/>
            <ac:picMk id="5" creationId="{405B52BC-3B12-2971-DD6F-28D33236D77B}"/>
          </ac:picMkLst>
        </pc:picChg>
      </pc:sldChg>
      <pc:sldChg chg="addSp delSp modSp add mod ord modTransition delAnim">
        <pc:chgData name="حصه بنت سودان العتيبي" userId="c1fe605c-1aaf-4791-a440-af891effc177" providerId="ADAL" clId="{7E3C1AC2-AA6B-4723-B85E-5719500649F9}" dt="2023-12-25T21:19:20.127" v="599"/>
        <pc:sldMkLst>
          <pc:docMk/>
          <pc:sldMk cId="963581481" sldId="273"/>
        </pc:sldMkLst>
        <pc:spChg chg="del">
          <ac:chgData name="حصه بنت سودان العتيبي" userId="c1fe605c-1aaf-4791-a440-af891effc177" providerId="ADAL" clId="{7E3C1AC2-AA6B-4723-B85E-5719500649F9}" dt="2023-12-25T20:12:49.031" v="248" actId="478"/>
          <ac:spMkLst>
            <pc:docMk/>
            <pc:sldMk cId="963581481" sldId="273"/>
            <ac:spMk id="3" creationId="{0D13A1F0-329D-217B-8372-DB887502214B}"/>
          </ac:spMkLst>
        </pc:spChg>
        <pc:spChg chg="del">
          <ac:chgData name="حصه بنت سودان العتيبي" userId="c1fe605c-1aaf-4791-a440-af891effc177" providerId="ADAL" clId="{7E3C1AC2-AA6B-4723-B85E-5719500649F9}" dt="2023-12-25T20:12:49.031" v="248" actId="478"/>
          <ac:spMkLst>
            <pc:docMk/>
            <pc:sldMk cId="963581481" sldId="273"/>
            <ac:spMk id="5" creationId="{36886B16-7BFD-8347-E266-3869051E751D}"/>
          </ac:spMkLst>
        </pc:spChg>
        <pc:spChg chg="mod">
          <ac:chgData name="حصه بنت سودان العتيبي" userId="c1fe605c-1aaf-4791-a440-af891effc177" providerId="ADAL" clId="{7E3C1AC2-AA6B-4723-B85E-5719500649F9}" dt="2023-12-25T20:12:51.701" v="249" actId="1076"/>
          <ac:spMkLst>
            <pc:docMk/>
            <pc:sldMk cId="963581481" sldId="273"/>
            <ac:spMk id="7" creationId="{8CAF5A3F-B7E7-8095-A306-65B228E1FB62}"/>
          </ac:spMkLst>
        </pc:spChg>
        <pc:picChg chg="add mod">
          <ac:chgData name="حصه بنت سودان العتيبي" userId="c1fe605c-1aaf-4791-a440-af891effc177" providerId="ADAL" clId="{7E3C1AC2-AA6B-4723-B85E-5719500649F9}" dt="2023-12-25T21:08:15.479" v="581"/>
          <ac:picMkLst>
            <pc:docMk/>
            <pc:sldMk cId="963581481" sldId="273"/>
            <ac:picMk id="2" creationId="{3B6A74F5-46EF-5343-8BA4-A06B145042C0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7E3C1AC2-AA6B-4723-B85E-5719500649F9}" dt="2023-12-25T21:19:26.818" v="601"/>
        <pc:sldMkLst>
          <pc:docMk/>
          <pc:sldMk cId="3663258213" sldId="274"/>
        </pc:sldMkLst>
        <pc:spChg chg="del">
          <ac:chgData name="حصه بنت سودان العتيبي" userId="c1fe605c-1aaf-4791-a440-af891effc177" providerId="ADAL" clId="{7E3C1AC2-AA6B-4723-B85E-5719500649F9}" dt="2023-12-25T20:13:14.878" v="253" actId="478"/>
          <ac:spMkLst>
            <pc:docMk/>
            <pc:sldMk cId="3663258213" sldId="274"/>
            <ac:spMk id="2" creationId="{EB6BD693-E891-F1D4-6090-712129CECE92}"/>
          </ac:spMkLst>
        </pc:spChg>
        <pc:spChg chg="add mod">
          <ac:chgData name="حصه بنت سودان العتيبي" userId="c1fe605c-1aaf-4791-a440-af891effc177" providerId="ADAL" clId="{7E3C1AC2-AA6B-4723-B85E-5719500649F9}" dt="2023-12-25T20:15:06.163" v="267" actId="1076"/>
          <ac:spMkLst>
            <pc:docMk/>
            <pc:sldMk cId="3663258213" sldId="274"/>
            <ac:spMk id="4" creationId="{66A2C89E-6C41-ED70-444B-19ADF647C55B}"/>
          </ac:spMkLst>
        </pc:spChg>
        <pc:spChg chg="add mod">
          <ac:chgData name="حصه بنت سودان العتيبي" userId="c1fe605c-1aaf-4791-a440-af891effc177" providerId="ADAL" clId="{7E3C1AC2-AA6B-4723-B85E-5719500649F9}" dt="2023-12-25T20:18:06.965" v="286" actId="207"/>
          <ac:spMkLst>
            <pc:docMk/>
            <pc:sldMk cId="3663258213" sldId="274"/>
            <ac:spMk id="5" creationId="{F9F2AADA-54BB-BC30-966A-0F7650DA4C8F}"/>
          </ac:spMkLst>
        </pc:spChg>
        <pc:spChg chg="add mod">
          <ac:chgData name="حصه بنت سودان العتيبي" userId="c1fe605c-1aaf-4791-a440-af891effc177" providerId="ADAL" clId="{7E3C1AC2-AA6B-4723-B85E-5719500649F9}" dt="2023-12-25T20:21:44.590" v="357" actId="207"/>
          <ac:spMkLst>
            <pc:docMk/>
            <pc:sldMk cId="3663258213" sldId="274"/>
            <ac:spMk id="7" creationId="{81FFE0DA-9531-5B42-4EF1-90652D257C7A}"/>
          </ac:spMkLst>
        </pc:spChg>
        <pc:spChg chg="add mod">
          <ac:chgData name="حصه بنت سودان العتيبي" userId="c1fe605c-1aaf-4791-a440-af891effc177" providerId="ADAL" clId="{7E3C1AC2-AA6B-4723-B85E-5719500649F9}" dt="2023-12-25T20:21:44.590" v="357" actId="207"/>
          <ac:spMkLst>
            <pc:docMk/>
            <pc:sldMk cId="3663258213" sldId="274"/>
            <ac:spMk id="8" creationId="{7839D574-EFDB-DF82-4388-C8E895FD796E}"/>
          </ac:spMkLst>
        </pc:spChg>
        <pc:spChg chg="add mod">
          <ac:chgData name="حصه بنت سودان العتيبي" userId="c1fe605c-1aaf-4791-a440-af891effc177" providerId="ADAL" clId="{7E3C1AC2-AA6B-4723-B85E-5719500649F9}" dt="2023-12-25T20:21:44.590" v="357" actId="207"/>
          <ac:spMkLst>
            <pc:docMk/>
            <pc:sldMk cId="3663258213" sldId="274"/>
            <ac:spMk id="9" creationId="{510901D0-33F7-815F-43E6-DB098241007E}"/>
          </ac:spMkLst>
        </pc:spChg>
      </pc:sldChg>
      <pc:sldChg chg="addSp modSp new mod modTransition">
        <pc:chgData name="حصه بنت سودان العتيبي" userId="c1fe605c-1aaf-4791-a440-af891effc177" providerId="ADAL" clId="{7E3C1AC2-AA6B-4723-B85E-5719500649F9}" dt="2023-12-25T21:19:31.319" v="602"/>
        <pc:sldMkLst>
          <pc:docMk/>
          <pc:sldMk cId="2768877492" sldId="275"/>
        </pc:sldMkLst>
        <pc:spChg chg="add mod">
          <ac:chgData name="حصه بنت سودان العتيبي" userId="c1fe605c-1aaf-4791-a440-af891effc177" providerId="ADAL" clId="{7E3C1AC2-AA6B-4723-B85E-5719500649F9}" dt="2023-12-25T20:27:19.519" v="382" actId="339"/>
          <ac:spMkLst>
            <pc:docMk/>
            <pc:sldMk cId="2768877492" sldId="275"/>
            <ac:spMk id="3" creationId="{E24EEB44-5E6C-B217-95F8-9A9F6B595E1A}"/>
          </ac:spMkLst>
        </pc:spChg>
        <pc:spChg chg="add mod">
          <ac:chgData name="حصه بنت سودان العتيبي" userId="c1fe605c-1aaf-4791-a440-af891effc177" providerId="ADAL" clId="{7E3C1AC2-AA6B-4723-B85E-5719500649F9}" dt="2023-12-25T20:29:24.094" v="405" actId="207"/>
          <ac:spMkLst>
            <pc:docMk/>
            <pc:sldMk cId="2768877492" sldId="275"/>
            <ac:spMk id="4" creationId="{8D707AEF-2AE7-9545-7334-540D977FB1A6}"/>
          </ac:spMkLst>
        </pc:spChg>
      </pc:sldChg>
      <pc:sldChg chg="new del">
        <pc:chgData name="حصه بنت سودان العتيبي" userId="c1fe605c-1aaf-4791-a440-af891effc177" providerId="ADAL" clId="{7E3C1AC2-AA6B-4723-B85E-5719500649F9}" dt="2023-12-25T20:25:34.189" v="363" actId="680"/>
        <pc:sldMkLst>
          <pc:docMk/>
          <pc:sldMk cId="3892740638" sldId="275"/>
        </pc:sldMkLst>
      </pc:sldChg>
      <pc:sldChg chg="addSp delSp modSp add mod modTransition">
        <pc:chgData name="حصه بنت سودان العتيبي" userId="c1fe605c-1aaf-4791-a440-af891effc177" providerId="ADAL" clId="{7E3C1AC2-AA6B-4723-B85E-5719500649F9}" dt="2023-12-25T21:19:38.536" v="604"/>
        <pc:sldMkLst>
          <pc:docMk/>
          <pc:sldMk cId="133215021" sldId="276"/>
        </pc:sldMkLst>
        <pc:spChg chg="add mod">
          <ac:chgData name="حصه بنت سودان العتيبي" userId="c1fe605c-1aaf-4791-a440-af891effc177" providerId="ADAL" clId="{7E3C1AC2-AA6B-4723-B85E-5719500649F9}" dt="2023-12-25T20:47:29.866" v="449" actId="1076"/>
          <ac:spMkLst>
            <pc:docMk/>
            <pc:sldMk cId="133215021" sldId="276"/>
            <ac:spMk id="2" creationId="{E6A072B8-366E-679B-7B28-BF30E487C0D1}"/>
          </ac:spMkLst>
        </pc:spChg>
        <pc:spChg chg="mod">
          <ac:chgData name="حصه بنت سودان العتيبي" userId="c1fe605c-1aaf-4791-a440-af891effc177" providerId="ADAL" clId="{7E3C1AC2-AA6B-4723-B85E-5719500649F9}" dt="2023-12-25T20:47:07.643" v="442" actId="14100"/>
          <ac:spMkLst>
            <pc:docMk/>
            <pc:sldMk cId="133215021" sldId="276"/>
            <ac:spMk id="3" creationId="{E24EEB44-5E6C-B217-95F8-9A9F6B595E1A}"/>
          </ac:spMkLst>
        </pc:spChg>
        <pc:spChg chg="mod">
          <ac:chgData name="حصه بنت سودان العتيبي" userId="c1fe605c-1aaf-4791-a440-af891effc177" providerId="ADAL" clId="{7E3C1AC2-AA6B-4723-B85E-5719500649F9}" dt="2023-12-25T20:47:01.333" v="440" actId="1076"/>
          <ac:spMkLst>
            <pc:docMk/>
            <pc:sldMk cId="133215021" sldId="276"/>
            <ac:spMk id="4" creationId="{8D707AEF-2AE7-9545-7334-540D977FB1A6}"/>
          </ac:spMkLst>
        </pc:spChg>
        <pc:spChg chg="add mod">
          <ac:chgData name="حصه بنت سودان العتيبي" userId="c1fe605c-1aaf-4791-a440-af891effc177" providerId="ADAL" clId="{7E3C1AC2-AA6B-4723-B85E-5719500649F9}" dt="2023-12-25T20:48:59.776" v="460" actId="113"/>
          <ac:spMkLst>
            <pc:docMk/>
            <pc:sldMk cId="133215021" sldId="276"/>
            <ac:spMk id="5" creationId="{BDA2F514-D3F7-AEC0-10A9-72ED08EAA62A}"/>
          </ac:spMkLst>
        </pc:spChg>
        <pc:spChg chg="del mod">
          <ac:chgData name="حصه بنت سودان العتيبي" userId="c1fe605c-1aaf-4791-a440-af891effc177" providerId="ADAL" clId="{7E3C1AC2-AA6B-4723-B85E-5719500649F9}" dt="2023-12-25T20:52:24.544" v="471" actId="478"/>
          <ac:spMkLst>
            <pc:docMk/>
            <pc:sldMk cId="133215021" sldId="276"/>
            <ac:spMk id="9" creationId="{2FD64422-D340-BA70-F452-6D4F6098DBA6}"/>
          </ac:spMkLst>
        </pc:spChg>
        <pc:spChg chg="del mod">
          <ac:chgData name="حصه بنت سودان العتيبي" userId="c1fe605c-1aaf-4791-a440-af891effc177" providerId="ADAL" clId="{7E3C1AC2-AA6B-4723-B85E-5719500649F9}" dt="2023-12-25T20:55:00.889" v="476" actId="478"/>
          <ac:spMkLst>
            <pc:docMk/>
            <pc:sldMk cId="133215021" sldId="276"/>
            <ac:spMk id="13" creationId="{A75ED48C-3F90-50EA-5A6C-6550A60C865C}"/>
          </ac:spMkLst>
        </pc:spChg>
        <pc:spChg chg="del mod">
          <ac:chgData name="حصه بنت سودان العتيبي" userId="c1fe605c-1aaf-4791-a440-af891effc177" providerId="ADAL" clId="{7E3C1AC2-AA6B-4723-B85E-5719500649F9}" dt="2023-12-25T20:55:00.889" v="476" actId="478"/>
          <ac:spMkLst>
            <pc:docMk/>
            <pc:sldMk cId="133215021" sldId="276"/>
            <ac:spMk id="14" creationId="{C535568A-ED63-B278-531C-48B5D4F93F14}"/>
          </ac:spMkLst>
        </pc:spChg>
        <pc:spChg chg="mod">
          <ac:chgData name="حصه بنت سودان العتيبي" userId="c1fe605c-1aaf-4791-a440-af891effc177" providerId="ADAL" clId="{7E3C1AC2-AA6B-4723-B85E-5719500649F9}" dt="2023-12-25T20:55:21.483" v="479" actId="1076"/>
          <ac:spMkLst>
            <pc:docMk/>
            <pc:sldMk cId="133215021" sldId="276"/>
            <ac:spMk id="15" creationId="{8499B6E8-B457-9AB9-6E6A-8CB0BF1CB3C8}"/>
          </ac:spMkLst>
        </pc:spChg>
        <pc:grpChg chg="del mod">
          <ac:chgData name="حصه بنت سودان العتيبي" userId="c1fe605c-1aaf-4791-a440-af891effc177" providerId="ADAL" clId="{7E3C1AC2-AA6B-4723-B85E-5719500649F9}" dt="2023-12-25T20:54:55.433" v="474" actId="27803"/>
          <ac:grpSpMkLst>
            <pc:docMk/>
            <pc:sldMk cId="133215021" sldId="276"/>
            <ac:grpSpMk id="12" creationId="{E5E8FB85-90CF-474C-F738-D5A77DC526B6}"/>
          </ac:grpSpMkLst>
        </pc:grpChg>
        <pc:picChg chg="add mod">
          <ac:chgData name="حصه بنت سودان العتيبي" userId="c1fe605c-1aaf-4791-a440-af891effc177" providerId="ADAL" clId="{7E3C1AC2-AA6B-4723-B85E-5719500649F9}" dt="2023-12-25T20:55:24.214" v="480" actId="1076"/>
          <ac:picMkLst>
            <pc:docMk/>
            <pc:sldMk cId="133215021" sldId="276"/>
            <ac:picMk id="7" creationId="{1DEA7BE0-E711-76C1-A71F-E702DC5EEB7A}"/>
          </ac:picMkLst>
        </pc:picChg>
        <pc:picChg chg="add del mod">
          <ac:chgData name="حصه بنت سودان العتيبي" userId="c1fe605c-1aaf-4791-a440-af891effc177" providerId="ADAL" clId="{7E3C1AC2-AA6B-4723-B85E-5719500649F9}" dt="2023-12-25T20:52:16.347" v="469" actId="27803"/>
          <ac:picMkLst>
            <pc:docMk/>
            <pc:sldMk cId="133215021" sldId="276"/>
            <ac:picMk id="8" creationId="{2FD64422-D340-BA70-F452-6D4F6098DBA6}"/>
          </ac:picMkLst>
        </pc:picChg>
        <pc:picChg chg="add del mod">
          <ac:chgData name="حصه بنت سودان العتيبي" userId="c1fe605c-1aaf-4791-a440-af891effc177" providerId="ADAL" clId="{7E3C1AC2-AA6B-4723-B85E-5719500649F9}" dt="2023-12-25T20:54:55.433" v="474" actId="27803"/>
          <ac:picMkLst>
            <pc:docMk/>
            <pc:sldMk cId="133215021" sldId="276"/>
            <ac:picMk id="11" creationId="{738FCD12-0190-F5FA-4BCC-F8DDE8ED9132}"/>
          </ac:picMkLst>
        </pc:picChg>
      </pc:sldChg>
      <pc:sldChg chg="addSp delSp modSp new mod modTransition">
        <pc:chgData name="حصه بنت سودان العتيبي" userId="c1fe605c-1aaf-4791-a440-af891effc177" providerId="ADAL" clId="{7E3C1AC2-AA6B-4723-B85E-5719500649F9}" dt="2023-12-25T21:19:42.726" v="605"/>
        <pc:sldMkLst>
          <pc:docMk/>
          <pc:sldMk cId="2054140568" sldId="277"/>
        </pc:sldMkLst>
        <pc:spChg chg="del">
          <ac:chgData name="حصه بنت سودان العتيبي" userId="c1fe605c-1aaf-4791-a440-af891effc177" providerId="ADAL" clId="{7E3C1AC2-AA6B-4723-B85E-5719500649F9}" dt="2023-12-25T20:55:48.528" v="482" actId="478"/>
          <ac:spMkLst>
            <pc:docMk/>
            <pc:sldMk cId="2054140568" sldId="277"/>
            <ac:spMk id="2" creationId="{2C295965-54B5-C485-94AF-A1CEF1BF530B}"/>
          </ac:spMkLst>
        </pc:spChg>
        <pc:spChg chg="add del mod">
          <ac:chgData name="حصه بنت سودان العتيبي" userId="c1fe605c-1aaf-4791-a440-af891effc177" providerId="ADAL" clId="{7E3C1AC2-AA6B-4723-B85E-5719500649F9}" dt="2023-12-25T20:59:49.772" v="502" actId="478"/>
          <ac:spMkLst>
            <pc:docMk/>
            <pc:sldMk cId="2054140568" sldId="277"/>
            <ac:spMk id="8" creationId="{274DDDE8-CC41-75C9-2BB7-193A939BDE09}"/>
          </ac:spMkLst>
        </pc:spChg>
        <pc:picChg chg="add del mod">
          <ac:chgData name="حصه بنت سودان العتيبي" userId="c1fe605c-1aaf-4791-a440-af891effc177" providerId="ADAL" clId="{7E3C1AC2-AA6B-4723-B85E-5719500649F9}" dt="2023-12-25T20:57:00.868" v="484" actId="478"/>
          <ac:picMkLst>
            <pc:docMk/>
            <pc:sldMk cId="2054140568" sldId="277"/>
            <ac:picMk id="4" creationId="{37517445-337B-B007-23C0-1C6364F2C932}"/>
          </ac:picMkLst>
        </pc:picChg>
        <pc:picChg chg="add mod modCrop">
          <ac:chgData name="حصه بنت سودان العتيبي" userId="c1fe605c-1aaf-4791-a440-af891effc177" providerId="ADAL" clId="{7E3C1AC2-AA6B-4723-B85E-5719500649F9}" dt="2023-12-25T21:01:06.050" v="503" actId="1076"/>
          <ac:picMkLst>
            <pc:docMk/>
            <pc:sldMk cId="2054140568" sldId="277"/>
            <ac:picMk id="6" creationId="{94DB2384-4811-5089-B284-885B553AF75E}"/>
          </ac:picMkLst>
        </pc:picChg>
      </pc:sldChg>
      <pc:sldChg chg="addSp delSp modSp new del mod">
        <pc:chgData name="حصه بنت سودان العتيبي" userId="c1fe605c-1aaf-4791-a440-af891effc177" providerId="ADAL" clId="{7E3C1AC2-AA6B-4723-B85E-5719500649F9}" dt="2023-12-25T21:03:39.427" v="519" actId="47"/>
        <pc:sldMkLst>
          <pc:docMk/>
          <pc:sldMk cId="3948620323" sldId="278"/>
        </pc:sldMkLst>
        <pc:spChg chg="del">
          <ac:chgData name="حصه بنت سودان العتيبي" userId="c1fe605c-1aaf-4791-a440-af891effc177" providerId="ADAL" clId="{7E3C1AC2-AA6B-4723-B85E-5719500649F9}" dt="2023-12-25T21:02:46.188" v="510" actId="478"/>
          <ac:spMkLst>
            <pc:docMk/>
            <pc:sldMk cId="3948620323" sldId="278"/>
            <ac:spMk id="2" creationId="{F65C7EA4-A2C5-C2CB-2A41-60A23A608E0E}"/>
          </ac:spMkLst>
        </pc:spChg>
        <pc:picChg chg="add del mod">
          <ac:chgData name="حصه بنت سودان العتيبي" userId="c1fe605c-1aaf-4791-a440-af891effc177" providerId="ADAL" clId="{7E3C1AC2-AA6B-4723-B85E-5719500649F9}" dt="2023-12-25T21:03:33.319" v="517" actId="21"/>
          <ac:picMkLst>
            <pc:docMk/>
            <pc:sldMk cId="3948620323" sldId="278"/>
            <ac:picMk id="4" creationId="{339E111F-7257-6F1B-8624-163667215E84}"/>
          </ac:picMkLst>
        </pc:picChg>
        <pc:picChg chg="add del mod">
          <ac:chgData name="حصه بنت سودان العتيبي" userId="c1fe605c-1aaf-4791-a440-af891effc177" providerId="ADAL" clId="{7E3C1AC2-AA6B-4723-B85E-5719500649F9}" dt="2023-12-25T21:03:33.319" v="517" actId="21"/>
          <ac:picMkLst>
            <pc:docMk/>
            <pc:sldMk cId="3948620323" sldId="278"/>
            <ac:picMk id="5" creationId="{2F7E5860-3C14-CD1A-96B7-01436726E59D}"/>
          </ac:picMkLst>
        </pc:picChg>
      </pc:sldChg>
      <pc:sldChg chg="addSp modSp new mod modTransition">
        <pc:chgData name="حصه بنت سودان العتيبي" userId="c1fe605c-1aaf-4791-a440-af891effc177" providerId="ADAL" clId="{7E3C1AC2-AA6B-4723-B85E-5719500649F9}" dt="2023-12-25T21:19:45.951" v="606"/>
        <pc:sldMkLst>
          <pc:docMk/>
          <pc:sldMk cId="3934518722" sldId="279"/>
        </pc:sldMkLst>
        <pc:spChg chg="add mod">
          <ac:chgData name="حصه بنت سودان العتيبي" userId="c1fe605c-1aaf-4791-a440-af891effc177" providerId="ADAL" clId="{7E3C1AC2-AA6B-4723-B85E-5719500649F9}" dt="2023-12-25T21:06:56.815" v="572" actId="113"/>
          <ac:spMkLst>
            <pc:docMk/>
            <pc:sldMk cId="3934518722" sldId="279"/>
            <ac:spMk id="6" creationId="{1F49073F-09D0-9CF4-B339-CA5D8804D9D2}"/>
          </ac:spMkLst>
        </pc:spChg>
        <pc:picChg chg="add mod">
          <ac:chgData name="حصه بنت سودان العتيبي" userId="c1fe605c-1aaf-4791-a440-af891effc177" providerId="ADAL" clId="{7E3C1AC2-AA6B-4723-B85E-5719500649F9}" dt="2023-12-25T21:04:26.307" v="537" actId="1076"/>
          <ac:picMkLst>
            <pc:docMk/>
            <pc:sldMk cId="3934518722" sldId="279"/>
            <ac:picMk id="2" creationId="{E26DB1B0-AF5B-B49C-42C3-E067C7907E47}"/>
          </ac:picMkLst>
        </pc:picChg>
        <pc:picChg chg="add mod">
          <ac:chgData name="حصه بنت سودان العتيبي" userId="c1fe605c-1aaf-4791-a440-af891effc177" providerId="ADAL" clId="{7E3C1AC2-AA6B-4723-B85E-5719500649F9}" dt="2023-12-25T21:03:37.004" v="518"/>
          <ac:picMkLst>
            <pc:docMk/>
            <pc:sldMk cId="3934518722" sldId="279"/>
            <ac:picMk id="3" creationId="{7A1D7333-BCAE-55CB-2ED6-9BEE3777E9A6}"/>
          </ac:picMkLst>
        </pc:picChg>
        <pc:picChg chg="add mod modCrop">
          <ac:chgData name="حصه بنت سودان العتيبي" userId="c1fe605c-1aaf-4791-a440-af891effc177" providerId="ADAL" clId="{7E3C1AC2-AA6B-4723-B85E-5719500649F9}" dt="2023-12-25T21:06:02.049" v="548" actId="1076"/>
          <ac:picMkLst>
            <pc:docMk/>
            <pc:sldMk cId="3934518722" sldId="279"/>
            <ac:picMk id="5" creationId="{DB1804CD-73FC-9514-B270-86B8589D4C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244-FD93-4088-ACE5-2E1346290DB3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4AA39-4512-4A9C-86B9-AE23CD1DD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D233-12F0-F511-7EA8-D62F015F6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DEB0C-F4B7-5C7E-0D43-8AD3D95A9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58E6-4D96-B05A-74D3-77C3342A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F1B8-2783-AC7B-52BA-F2F5FA75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8F80-8E8D-9665-3ECA-E4945E80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9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0F9-A087-4B9D-12DD-FE001712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DF451-AA87-FA8B-ABB4-12C8C4493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A1F7-6711-BC1D-452E-011DA598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310B-024D-987D-F0B1-BC2C0F7F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24B0-41F8-2023-54B8-1071D6AA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8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4F8A9-9D6F-F1C0-16BD-C5DB8BC6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22B1E-1C8D-0F09-A034-DF55EB70A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09F1E-5031-061A-3A3E-F26E3F0D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1FEEA-E754-EE0E-2561-12B72DA8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7066-60F9-51F3-95A4-D77B15D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9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158032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6" y="1"/>
            <a:ext cx="7675573" cy="1113182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A98F-19AA-9EF1-7144-2BD20F46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038-C1AD-A490-1CE4-846B913E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43D3-1104-EA9E-F32E-E9E73130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5F503-075C-2C08-9161-7F42FD5C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9CDE7-A5A9-D821-9525-A59D2892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1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ACC4-AD9C-B3B2-A1C5-7159CAE3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E09FF-86BD-8A13-F1A5-215E85BC2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7733-D282-DABB-313B-FF7CBD84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D3885-D813-6A9E-5204-5F47E2C5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5C3D6-527A-8651-D5DF-874EDD53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9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04B4-059D-E825-5058-3B636A60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49E8-1379-BD49-BEF6-503FE73D9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AC46-C2BD-90B0-4772-B8E4C02F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3D860-CEB9-F91F-9E3D-0108E33E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C1FB-C839-727A-DD71-00A2DB8F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E7EA9-F5FB-2B05-94D6-C28103E3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77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51DD-2F2C-3CA7-F1FA-6D2F0CD8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5DCB0-28AD-7816-8531-2F315611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6BB6F-FDEB-E6C3-58EA-2FC27CC61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05F5F-CF85-A1C7-80F8-3ECF94D12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2901D-5E2C-6DF8-3628-4CB0362AF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5014C-D764-C190-67D6-90F202A9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64B3A-3778-39E9-5422-ED62F391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3371C-116C-7309-4F81-83D8ED4F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8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9FCE-C6BF-6280-A1AC-921350AC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00BBB-C6D7-04B4-673A-E754E672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9B8B1-80F0-69FE-E3DE-53AFF3C9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0519E-AE7B-1661-4736-D8DD6088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1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1B709-63FD-E75D-47F7-A1386BDF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CD73D-6B19-2F63-112A-BB2A5C6C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71EA-AB04-5F90-B617-1F4C175F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6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61AA-4248-7406-11F7-A1D84C2A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38CEB-AFF1-A538-C8E4-E4D608B3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57E3A-07A4-4CA8-96FC-548E524E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1C270-D1B2-C953-DD01-9B6B218D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0D41A-6893-F241-D1E4-48B6C75F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D05D8-03B8-950A-D94D-B69A5D1C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7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56B9-9DDC-4675-2D82-65EEDFBC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9E52A-B78A-4201-3811-416ADDE40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60CAA-3038-4DAF-F072-7E9F0779E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9B2A-9A87-D9FA-4CDA-1FC7F4F0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6F712-3AE6-0B84-D704-F2DE1FB7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C5492-627A-CAEA-18D7-07DD0B5E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4B38D-5561-3EB6-06AF-5583C196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442FE-71F7-A536-742A-E935E3615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8603-8560-E3A9-5F76-0767B08FE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DE4800-11A4-49D1-9B2B-103B89ACCEA0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2E4C-0599-976D-B745-C0123B931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75385-76D7-12F9-CBC2-CADEE078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941C7-5050-47BC-96AD-1261F8DC2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504D9-83DD-387B-32F6-A30B2EDC74CC}"/>
              </a:ext>
            </a:extLst>
          </p:cNvPr>
          <p:cNvSpPr txBox="1"/>
          <p:nvPr userDrawn="1"/>
        </p:nvSpPr>
        <p:spPr>
          <a:xfrm>
            <a:off x="88900" y="6946900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Done by </a:t>
            </a:r>
            <a:r>
              <a:rPr lang="en-GB"/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esource/65554168/mega-32-u2-grammar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word HELLO decorated with flowers isolated on transparent  background 27129756 PNG">
            <a:extLst>
              <a:ext uri="{FF2B5EF4-FFF2-40B4-BE49-F238E27FC236}">
                <a16:creationId xmlns:a16="http://schemas.microsoft.com/office/drawing/2014/main" id="{F633C531-3FCC-4A85-E42C-8782B312E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7" b="20337"/>
          <a:stretch/>
        </p:blipFill>
        <p:spPr bwMode="auto">
          <a:xfrm>
            <a:off x="-2996630" y="190006"/>
            <a:ext cx="2197025" cy="12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C58DEB-8093-4E05-DDEF-61D5D27E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دعاء الصباح بالصور , الصباح و ادعيته الجميله بالصور - احلى كلام">
            <a:extLst>
              <a:ext uri="{FF2B5EF4-FFF2-40B4-BE49-F238E27FC236}">
                <a16:creationId xmlns:a16="http://schemas.microsoft.com/office/drawing/2014/main" id="{A92FA376-CD0D-15B0-9773-A4980AA84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5"/>
          <a:stretch/>
        </p:blipFill>
        <p:spPr bwMode="auto">
          <a:xfrm>
            <a:off x="6882076" y="391886"/>
            <a:ext cx="4992258" cy="6353298"/>
          </a:xfrm>
          <a:prstGeom prst="rect">
            <a:avLst/>
          </a:prstGeom>
          <a:noFill/>
          <a:ln>
            <a:solidFill>
              <a:srgbClr val="DA31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nder png graphic clipart design 19614272 PNG">
            <a:extLst>
              <a:ext uri="{FF2B5EF4-FFF2-40B4-BE49-F238E27FC236}">
                <a16:creationId xmlns:a16="http://schemas.microsoft.com/office/drawing/2014/main" id="{FAD5FC06-4CD9-F38E-0C47-7A0040A5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094514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7">
            <a:extLst>
              <a:ext uri="{FF2B5EF4-FFF2-40B4-BE49-F238E27FC236}">
                <a16:creationId xmlns:a16="http://schemas.microsoft.com/office/drawing/2014/main" id="{3130C81C-F4CB-4932-1AC0-982A880AF9A0}"/>
              </a:ext>
            </a:extLst>
          </p:cNvPr>
          <p:cNvSpPr txBox="1">
            <a:spLocks/>
          </p:cNvSpPr>
          <p:nvPr/>
        </p:nvSpPr>
        <p:spPr>
          <a:xfrm>
            <a:off x="317666" y="1835786"/>
            <a:ext cx="5659581" cy="20900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150" baseline="0">
                <a:solidFill>
                  <a:schemeClr val="accent1"/>
                </a:solidFill>
                <a:latin typeface="+mj-lt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en-GB" sz="4000" dirty="0">
                <a:solidFill>
                  <a:srgbClr val="2D6EFD"/>
                </a:solidFill>
              </a:rPr>
              <a:t>Mega goal</a:t>
            </a:r>
            <a:r>
              <a:rPr lang="en-GB" sz="4000" dirty="0"/>
              <a:t>.3.2</a:t>
            </a:r>
          </a:p>
          <a:p>
            <a:br>
              <a:rPr lang="en-GB" sz="4000" dirty="0"/>
            </a:br>
            <a:r>
              <a:rPr lang="en-GB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Gender Divide.</a:t>
            </a:r>
          </a:p>
          <a:p>
            <a:r>
              <a:rPr lang="en-GB" sz="40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en-GB" sz="4000" dirty="0"/>
            </a:br>
            <a:r>
              <a:rPr lang="en-GB" sz="4000" dirty="0">
                <a:solidFill>
                  <a:srgbClr val="DA3176"/>
                </a:solidFill>
              </a:rPr>
              <a:t>Grammar</a:t>
            </a:r>
            <a:endParaRPr lang="en-US" sz="4000" dirty="0">
              <a:solidFill>
                <a:srgbClr val="DA3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23EBBE-B97D-966C-874B-4FA3E41F61F2}"/>
              </a:ext>
            </a:extLst>
          </p:cNvPr>
          <p:cNvSpPr txBox="1"/>
          <p:nvPr/>
        </p:nvSpPr>
        <p:spPr>
          <a:xfrm>
            <a:off x="364368" y="1628567"/>
            <a:ext cx="2956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infinitive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C298-3480-4171-7E00-FB20E02303D6}"/>
              </a:ext>
            </a:extLst>
          </p:cNvPr>
          <p:cNvSpPr txBox="1"/>
          <p:nvPr/>
        </p:nvSpPr>
        <p:spPr>
          <a:xfrm>
            <a:off x="7360920" y="1663005"/>
            <a:ext cx="2346960" cy="461665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gerund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D123A-F7EB-9EE2-E039-DABD212388FC}"/>
              </a:ext>
            </a:extLst>
          </p:cNvPr>
          <p:cNvSpPr txBox="1"/>
          <p:nvPr/>
        </p:nvSpPr>
        <p:spPr>
          <a:xfrm>
            <a:off x="101600" y="2914025"/>
            <a:ext cx="4714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tried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reach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them, but they didn’t answer the phone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84244-C919-78BB-BD28-4BF11D30F91B}"/>
              </a:ext>
            </a:extLst>
          </p:cNvPr>
          <p:cNvSpPr txBox="1"/>
          <p:nvPr/>
        </p:nvSpPr>
        <p:spPr>
          <a:xfrm>
            <a:off x="6604464" y="2718692"/>
            <a:ext cx="464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tried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reach</a:t>
            </a: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them by email</a:t>
            </a:r>
          </a:p>
        </p:txBody>
      </p:sp>
      <p:pic>
        <p:nvPicPr>
          <p:cNvPr id="1028" name="Picture 4" descr="فواصل للمواضيع منوعه 3 - منتديات عاشق الحروف">
            <a:extLst>
              <a:ext uri="{FF2B5EF4-FFF2-40B4-BE49-F238E27FC236}">
                <a16:creationId xmlns:a16="http://schemas.microsoft.com/office/drawing/2014/main" id="{5F742ECB-F188-1AB4-A4BA-B1B37DC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443">
            <a:off x="3378310" y="4086111"/>
            <a:ext cx="5143500" cy="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02FB7-DC6D-D528-D65B-B7083BCC4D33}"/>
              </a:ext>
            </a:extLst>
          </p:cNvPr>
          <p:cNvSpPr txBox="1"/>
          <p:nvPr/>
        </p:nvSpPr>
        <p:spPr>
          <a:xfrm>
            <a:off x="120548" y="5029163"/>
            <a:ext cx="5815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an attempt to do something</a:t>
            </a:r>
            <a:endParaRPr lang="en-GB" sz="2400" b="1" dirty="0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18136-C11D-51A8-31CE-3A0891B567A7}"/>
              </a:ext>
            </a:extLst>
          </p:cNvPr>
          <p:cNvSpPr txBox="1"/>
          <p:nvPr/>
        </p:nvSpPr>
        <p:spPr>
          <a:xfrm>
            <a:off x="6260656" y="5065244"/>
            <a:ext cx="574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try a specific method to reach a goal</a:t>
            </a:r>
            <a:endParaRPr lang="en-GB" sz="2400" b="1" dirty="0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25AF8-D648-891E-36C2-AD9614964B8F}"/>
              </a:ext>
            </a:extLst>
          </p:cNvPr>
          <p:cNvSpPr txBox="1"/>
          <p:nvPr/>
        </p:nvSpPr>
        <p:spPr>
          <a:xfrm>
            <a:off x="364368" y="443867"/>
            <a:ext cx="949960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try</a:t>
            </a:r>
          </a:p>
        </p:txBody>
      </p:sp>
    </p:spTree>
    <p:extLst>
      <p:ext uri="{BB962C8B-B14F-4D97-AF65-F5344CB8AC3E}">
        <p14:creationId xmlns:p14="http://schemas.microsoft.com/office/powerpoint/2010/main" val="3938395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2B448DB-B705-ACA2-1064-BA84D303C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37183" r="4107" b="21498"/>
          <a:stretch/>
        </p:blipFill>
        <p:spPr>
          <a:xfrm>
            <a:off x="163286" y="859972"/>
            <a:ext cx="11865428" cy="496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C3FA00-6EB7-C661-A3A8-643DC7D9C3D8}"/>
              </a:ext>
            </a:extLst>
          </p:cNvPr>
          <p:cNvSpPr/>
          <p:nvPr/>
        </p:nvSpPr>
        <p:spPr>
          <a:xfrm>
            <a:off x="3211285" y="1856014"/>
            <a:ext cx="957943" cy="386443"/>
          </a:xfrm>
          <a:prstGeom prst="rect">
            <a:avLst/>
          </a:prstGeom>
          <a:solidFill>
            <a:schemeClr val="accent5">
              <a:lumMod val="10000"/>
              <a:lumOff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4635A-46FA-9EC0-1BF9-01904DBA0432}"/>
              </a:ext>
            </a:extLst>
          </p:cNvPr>
          <p:cNvSpPr/>
          <p:nvPr/>
        </p:nvSpPr>
        <p:spPr>
          <a:xfrm>
            <a:off x="3385456" y="2487386"/>
            <a:ext cx="957943" cy="386443"/>
          </a:xfrm>
          <a:prstGeom prst="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1BDCA-6CB9-9FD4-1461-407A0FB0BB37}"/>
              </a:ext>
            </a:extLst>
          </p:cNvPr>
          <p:cNvSpPr/>
          <p:nvPr/>
        </p:nvSpPr>
        <p:spPr>
          <a:xfrm>
            <a:off x="2111827" y="3532415"/>
            <a:ext cx="957943" cy="386443"/>
          </a:xfrm>
          <a:prstGeom prst="rect">
            <a:avLst/>
          </a:prstGeom>
          <a:solidFill>
            <a:schemeClr val="accent5">
              <a:lumMod val="10000"/>
              <a:lumOff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9BA10-DE13-5B83-7FDE-02B697F7E3D6}"/>
              </a:ext>
            </a:extLst>
          </p:cNvPr>
          <p:cNvSpPr/>
          <p:nvPr/>
        </p:nvSpPr>
        <p:spPr>
          <a:xfrm>
            <a:off x="4256314" y="4156102"/>
            <a:ext cx="957943" cy="386443"/>
          </a:xfrm>
          <a:prstGeom prst="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7BABF-82B0-838C-BC3C-51E865697216}"/>
              </a:ext>
            </a:extLst>
          </p:cNvPr>
          <p:cNvSpPr/>
          <p:nvPr/>
        </p:nvSpPr>
        <p:spPr>
          <a:xfrm>
            <a:off x="2427513" y="4678616"/>
            <a:ext cx="957943" cy="386443"/>
          </a:xfrm>
          <a:prstGeom prst="rect">
            <a:avLst/>
          </a:prstGeom>
          <a:solidFill>
            <a:schemeClr val="accent5">
              <a:lumMod val="10000"/>
              <a:lumOff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70750-4B93-1C1D-1DC2-043270BE1D74}"/>
              </a:ext>
            </a:extLst>
          </p:cNvPr>
          <p:cNvSpPr/>
          <p:nvPr/>
        </p:nvSpPr>
        <p:spPr>
          <a:xfrm>
            <a:off x="2253342" y="5251717"/>
            <a:ext cx="1132114" cy="471928"/>
          </a:xfrm>
          <a:prstGeom prst="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88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886B16-7BFD-8347-E266-3869051E751D}"/>
              </a:ext>
            </a:extLst>
          </p:cNvPr>
          <p:cNvSpPr txBox="1"/>
          <p:nvPr/>
        </p:nvSpPr>
        <p:spPr>
          <a:xfrm>
            <a:off x="1783080" y="3429000"/>
            <a:ext cx="8625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Passive Forms of Infinitives and Gerunds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F9143B9-DE53-0E81-6EAB-B3E89D7C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1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BDB6D4-E434-FFDE-55D5-95F0610EC3E6}"/>
              </a:ext>
            </a:extLst>
          </p:cNvPr>
          <p:cNvSpPr txBox="1"/>
          <p:nvPr/>
        </p:nvSpPr>
        <p:spPr>
          <a:xfrm>
            <a:off x="560613" y="1551428"/>
            <a:ext cx="5407479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passive form of an infinitive is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65995-1D19-D196-0649-3D3EE43734F1}"/>
              </a:ext>
            </a:extLst>
          </p:cNvPr>
          <p:cNvSpPr txBox="1"/>
          <p:nvPr/>
        </p:nvSpPr>
        <p:spPr>
          <a:xfrm>
            <a:off x="6095999" y="1597594"/>
            <a:ext cx="4631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+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</a:t>
            </a:r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participle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32CBB-5943-BE82-3A98-A0AD9B0CE6FC}"/>
              </a:ext>
            </a:extLst>
          </p:cNvPr>
          <p:cNvSpPr txBox="1"/>
          <p:nvPr/>
        </p:nvSpPr>
        <p:spPr>
          <a:xfrm>
            <a:off x="1161369" y="3075703"/>
            <a:ext cx="7329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Everybody wants </a:t>
            </a:r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respected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by somebody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F13D1-54A0-E269-E262-BF5E7839C630}"/>
              </a:ext>
            </a:extLst>
          </p:cNvPr>
          <p:cNvSpPr txBox="1"/>
          <p:nvPr/>
        </p:nvSpPr>
        <p:spPr>
          <a:xfrm>
            <a:off x="555169" y="4675689"/>
            <a:ext cx="5407479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passive form of a gerund is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F293E-0D92-C31E-3B35-14E6FC319252}"/>
              </a:ext>
            </a:extLst>
          </p:cNvPr>
          <p:cNvSpPr txBox="1"/>
          <p:nvPr/>
        </p:nvSpPr>
        <p:spPr>
          <a:xfrm>
            <a:off x="6174920" y="4675689"/>
            <a:ext cx="4631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being</a:t>
            </a:r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participle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B30D4-1747-8DBA-B8CD-10878370F99F}"/>
              </a:ext>
            </a:extLst>
          </p:cNvPr>
          <p:cNvSpPr txBox="1"/>
          <p:nvPr/>
        </p:nvSpPr>
        <p:spPr>
          <a:xfrm>
            <a:off x="1683885" y="6028356"/>
            <a:ext cx="8219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Being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asked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to settle an argument can be awkward</a:t>
            </a:r>
          </a:p>
        </p:txBody>
      </p:sp>
    </p:spTree>
    <p:extLst>
      <p:ext uri="{BB962C8B-B14F-4D97-AF65-F5344CB8AC3E}">
        <p14:creationId xmlns:p14="http://schemas.microsoft.com/office/powerpoint/2010/main" val="2076625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405B52BC-3B12-2971-DD6F-28D33236D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b="1650"/>
          <a:stretch/>
        </p:blipFill>
        <p:spPr>
          <a:xfrm>
            <a:off x="182879" y="152289"/>
            <a:ext cx="10207891" cy="317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9D9A5-AEC8-25B9-4545-26D460D189F8}"/>
              </a:ext>
            </a:extLst>
          </p:cNvPr>
          <p:cNvSpPr txBox="1"/>
          <p:nvPr/>
        </p:nvSpPr>
        <p:spPr>
          <a:xfrm>
            <a:off x="386079" y="3606801"/>
            <a:ext cx="81280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1.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trash needs to be taken out. 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expects to be promoted soon.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remember being read to as a child.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4.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waited to be invited to sit down.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5.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car needs to be repaired. 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6.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celebrities enjoy having their picture taken</a:t>
            </a:r>
          </a:p>
        </p:txBody>
      </p:sp>
    </p:spTree>
    <p:extLst>
      <p:ext uri="{BB962C8B-B14F-4D97-AF65-F5344CB8AC3E}">
        <p14:creationId xmlns:p14="http://schemas.microsoft.com/office/powerpoint/2010/main" val="1380779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AF5A3F-B7E7-8095-A306-65B228E1FB62}"/>
              </a:ext>
            </a:extLst>
          </p:cNvPr>
          <p:cNvSpPr txBox="1"/>
          <p:nvPr/>
        </p:nvSpPr>
        <p:spPr>
          <a:xfrm>
            <a:off x="2225040" y="3136612"/>
            <a:ext cx="7487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Verbs after But and </a:t>
            </a:r>
            <a:r>
              <a:rPr lang="en-GB" sz="3200" b="1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endParaRPr lang="en-GB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B6A74F5-46EF-5343-8BA4-A06B1450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8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2C89E-6C41-ED70-444B-19ADF647C55B}"/>
              </a:ext>
            </a:extLst>
          </p:cNvPr>
          <p:cNvSpPr txBox="1"/>
          <p:nvPr/>
        </p:nvSpPr>
        <p:spPr>
          <a:xfrm>
            <a:off x="807720" y="1428710"/>
            <a:ext cx="10576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When an addition is made to a statement with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or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, often the main verb is not repeated. Instead, it is replaced with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auxiliary verb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2AADA-54BB-BC30-966A-0F7650DA4C8F}"/>
              </a:ext>
            </a:extLst>
          </p:cNvPr>
          <p:cNvSpPr txBox="1"/>
          <p:nvPr/>
        </p:nvSpPr>
        <p:spPr>
          <a:xfrm>
            <a:off x="4109720" y="2560935"/>
            <a:ext cx="369316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verbs</a:t>
            </a:r>
            <a:r>
              <a:rPr lang="en-GB" sz="3200" b="1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FE0DA-9531-5B42-4EF1-90652D257C7A}"/>
              </a:ext>
            </a:extLst>
          </p:cNvPr>
          <p:cNvSpPr txBox="1"/>
          <p:nvPr/>
        </p:nvSpPr>
        <p:spPr>
          <a:xfrm>
            <a:off x="604684" y="4367461"/>
            <a:ext cx="237236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do, does, did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D574-EFDB-DF82-4388-C8E895FD796E}"/>
              </a:ext>
            </a:extLst>
          </p:cNvPr>
          <p:cNvSpPr txBox="1"/>
          <p:nvPr/>
        </p:nvSpPr>
        <p:spPr>
          <a:xfrm>
            <a:off x="4109720" y="4442749"/>
            <a:ext cx="277351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have, has , had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901D0-33F7-815F-43E6-DB098241007E}"/>
              </a:ext>
            </a:extLst>
          </p:cNvPr>
          <p:cNvSpPr txBox="1"/>
          <p:nvPr/>
        </p:nvSpPr>
        <p:spPr>
          <a:xfrm>
            <a:off x="8712199" y="4258082"/>
            <a:ext cx="2773517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Is , are , am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was ,were</a:t>
            </a:r>
          </a:p>
        </p:txBody>
      </p:sp>
    </p:spTree>
    <p:extLst>
      <p:ext uri="{BB962C8B-B14F-4D97-AF65-F5344CB8AC3E}">
        <p14:creationId xmlns:p14="http://schemas.microsoft.com/office/powerpoint/2010/main" val="366325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4EEB44-5E6C-B217-95F8-9A9F6B595E1A}"/>
              </a:ext>
            </a:extLst>
          </p:cNvPr>
          <p:cNvSpPr txBox="1"/>
          <p:nvPr/>
        </p:nvSpPr>
        <p:spPr>
          <a:xfrm>
            <a:off x="1544320" y="646696"/>
            <a:ext cx="49072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+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07AEF-2AE7-9545-7334-540D977FB1A6}"/>
              </a:ext>
            </a:extLst>
          </p:cNvPr>
          <p:cNvSpPr txBox="1"/>
          <p:nvPr/>
        </p:nvSpPr>
        <p:spPr>
          <a:xfrm>
            <a:off x="284480" y="2144375"/>
            <a:ext cx="1031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My sister </a:t>
            </a: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isn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’</a:t>
            </a: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good at remembering special occasions, </a:t>
            </a:r>
            <a:r>
              <a:rPr lang="en-GB" sz="28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my mother </a:t>
            </a:r>
            <a:r>
              <a:rPr lang="en-GB" sz="28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John </a:t>
            </a: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doesn’t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get frustrated easily, </a:t>
            </a: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Sam </a:t>
            </a: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</a:t>
            </a:r>
          </a:p>
        </p:txBody>
      </p:sp>
    </p:spTree>
    <p:extLst>
      <p:ext uri="{BB962C8B-B14F-4D97-AF65-F5344CB8AC3E}">
        <p14:creationId xmlns:p14="http://schemas.microsoft.com/office/powerpoint/2010/main" val="276887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4EEB44-5E6C-B217-95F8-9A9F6B595E1A}"/>
              </a:ext>
            </a:extLst>
          </p:cNvPr>
          <p:cNvSpPr txBox="1"/>
          <p:nvPr/>
        </p:nvSpPr>
        <p:spPr>
          <a:xfrm>
            <a:off x="1544320" y="646696"/>
            <a:ext cx="56591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+ </a:t>
            </a:r>
            <a:r>
              <a:rPr lang="en-GB" sz="2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8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+ </a:t>
            </a:r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07AEF-2AE7-9545-7334-540D977FB1A6}"/>
              </a:ext>
            </a:extLst>
          </p:cNvPr>
          <p:cNvSpPr txBox="1"/>
          <p:nvPr/>
        </p:nvSpPr>
        <p:spPr>
          <a:xfrm>
            <a:off x="477520" y="2149854"/>
            <a:ext cx="9712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He enjoys outdoor activities, </a:t>
            </a:r>
            <a:r>
              <a:rPr lang="en-GB" sz="28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his son </a:t>
            </a:r>
            <a:r>
              <a:rPr lang="en-GB" sz="28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072B8-366E-679B-7B28-BF30E487C0D1}"/>
              </a:ext>
            </a:extLst>
          </p:cNvPr>
          <p:cNvSpPr txBox="1"/>
          <p:nvPr/>
        </p:nvSpPr>
        <p:spPr>
          <a:xfrm>
            <a:off x="1178560" y="3928376"/>
            <a:ext cx="6197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+ </a:t>
            </a:r>
            <a:r>
              <a:rPr lang="en-GB" sz="2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8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+ </a:t>
            </a:r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2F514-D3F7-AEC0-10A9-72ED08EAA62A}"/>
              </a:ext>
            </a:extLst>
          </p:cNvPr>
          <p:cNvSpPr txBox="1"/>
          <p:nvPr/>
        </p:nvSpPr>
        <p:spPr>
          <a:xfrm>
            <a:off x="370840" y="5183678"/>
            <a:ext cx="1145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We don’t like going for walks in this heat, </a:t>
            </a: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he </a:t>
            </a:r>
            <a:r>
              <a:rPr lang="en-GB" sz="28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doesn’t</a:t>
            </a:r>
            <a:r>
              <a:rPr lang="en-GB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either</a:t>
            </a:r>
          </a:p>
        </p:txBody>
      </p:sp>
      <p:pic>
        <p:nvPicPr>
          <p:cNvPr id="7" name="Graphic 6" descr="Add with solid fill">
            <a:extLst>
              <a:ext uri="{FF2B5EF4-FFF2-40B4-BE49-F238E27FC236}">
                <a16:creationId xmlns:a16="http://schemas.microsoft.com/office/drawing/2014/main" id="{1DEA7BE0-E711-76C1-A71F-E702DC5EE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505" y="565520"/>
            <a:ext cx="711200" cy="711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8499B6E8-B457-9AB9-6E6A-8CB0BF1CB3C8}"/>
              </a:ext>
            </a:extLst>
          </p:cNvPr>
          <p:cNvSpPr/>
          <p:nvPr/>
        </p:nvSpPr>
        <p:spPr>
          <a:xfrm>
            <a:off x="7602855" y="4127777"/>
            <a:ext cx="704850" cy="114300"/>
          </a:xfrm>
          <a:custGeom>
            <a:avLst/>
            <a:gdLst>
              <a:gd name="connsiteX0" fmla="*/ 0 w 704850"/>
              <a:gd name="connsiteY0" fmla="*/ 114300 h 114300"/>
              <a:gd name="connsiteX1" fmla="*/ 352425 w 704850"/>
              <a:gd name="connsiteY1" fmla="*/ 114300 h 114300"/>
              <a:gd name="connsiteX2" fmla="*/ 704850 w 704850"/>
              <a:gd name="connsiteY2" fmla="*/ 114300 h 114300"/>
              <a:gd name="connsiteX3" fmla="*/ 704850 w 704850"/>
              <a:gd name="connsiteY3" fmla="*/ 0 h 114300"/>
              <a:gd name="connsiteX4" fmla="*/ 0 w 70485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114300">
                <a:moveTo>
                  <a:pt x="0" y="114300"/>
                </a:moveTo>
                <a:lnTo>
                  <a:pt x="352425" y="114300"/>
                </a:lnTo>
                <a:lnTo>
                  <a:pt x="704850" y="114300"/>
                </a:lnTo>
                <a:lnTo>
                  <a:pt x="704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502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test&#10;&#10;Description automatically generated">
            <a:extLst>
              <a:ext uri="{FF2B5EF4-FFF2-40B4-BE49-F238E27FC236}">
                <a16:creationId xmlns:a16="http://schemas.microsoft.com/office/drawing/2014/main" id="{94DB2384-4811-5089-B284-885B553AF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1908"/>
          <a:stretch/>
        </p:blipFill>
        <p:spPr>
          <a:xfrm>
            <a:off x="873759" y="1590040"/>
            <a:ext cx="10212443" cy="408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414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83" y="580259"/>
            <a:ext cx="2914403" cy="583800"/>
          </a:xfrm>
        </p:spPr>
        <p:txBody>
          <a:bodyPr/>
          <a:lstStyle/>
          <a:p>
            <a:r>
              <a:rPr lang="en-US" sz="3200" u="sng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Objectives: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28F2E34-FF5E-8529-CE63-C9359E66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255">
            <a:off x="10033178" y="938150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ender png graphic clipart design 19614272 PNG">
            <a:extLst>
              <a:ext uri="{FF2B5EF4-FFF2-40B4-BE49-F238E27FC236}">
                <a16:creationId xmlns:a16="http://schemas.microsoft.com/office/drawing/2014/main" id="{973F2678-6246-8CDD-895B-50FF8BEF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113675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316BBDC-DC21-05DA-FF03-959231D27456}"/>
              </a:ext>
            </a:extLst>
          </p:cNvPr>
          <p:cNvGrpSpPr/>
          <p:nvPr/>
        </p:nvGrpSpPr>
        <p:grpSpPr>
          <a:xfrm>
            <a:off x="257769" y="1991589"/>
            <a:ext cx="8242983" cy="600644"/>
            <a:chOff x="257769" y="1991589"/>
            <a:chExt cx="8242983" cy="6006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1804CE-EC21-8A42-4FDB-9B5D0B47737B}"/>
                </a:ext>
              </a:extLst>
            </p:cNvPr>
            <p:cNvSpPr txBox="1"/>
            <p:nvPr/>
          </p:nvSpPr>
          <p:spPr>
            <a:xfrm>
              <a:off x="838199" y="2069013"/>
              <a:ext cx="7662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chemeClr val="accent1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Use the auxiliary verbs after (and-but)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46E39A5-FE29-2374-FA89-8AA3350B1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9" y="199158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836A26-581D-429E-5D62-7B8769CC8A72}"/>
              </a:ext>
            </a:extLst>
          </p:cNvPr>
          <p:cNvGrpSpPr/>
          <p:nvPr/>
        </p:nvGrpSpPr>
        <p:grpSpPr>
          <a:xfrm>
            <a:off x="257768" y="2875359"/>
            <a:ext cx="8242984" cy="536329"/>
            <a:chOff x="257768" y="2875359"/>
            <a:chExt cx="8242984" cy="536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D829E5-25C2-CB31-5F1C-EF24374D367E}"/>
                </a:ext>
              </a:extLst>
            </p:cNvPr>
            <p:cNvSpPr txBox="1"/>
            <p:nvPr/>
          </p:nvSpPr>
          <p:spPr>
            <a:xfrm>
              <a:off x="838199" y="2888468"/>
              <a:ext cx="7662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rgbClr val="00B0F0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Write sentences with the passive tense</a:t>
              </a:r>
              <a:endParaRPr lang="en-GB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F8B5C693-76DF-A137-8AE5-15EDA1812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8" y="287535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356D14-EEC0-AD08-54B3-A1535DEC8EB3}"/>
              </a:ext>
            </a:extLst>
          </p:cNvPr>
          <p:cNvGrpSpPr/>
          <p:nvPr/>
        </p:nvGrpSpPr>
        <p:grpSpPr>
          <a:xfrm>
            <a:off x="257767" y="3759129"/>
            <a:ext cx="11096034" cy="527981"/>
            <a:chOff x="257767" y="3759129"/>
            <a:chExt cx="11096034" cy="5279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4B88AC-D186-B8DC-9D19-29CC00294C98}"/>
                </a:ext>
              </a:extLst>
            </p:cNvPr>
            <p:cNvSpPr txBox="1"/>
            <p:nvPr/>
          </p:nvSpPr>
          <p:spPr>
            <a:xfrm>
              <a:off x="838199" y="3763890"/>
              <a:ext cx="105156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chemeClr val="accent1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Write the suitable verb according to the sentence meaning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8C9E0174-B56E-4811-6953-1CADF010C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7" y="375912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7C017C-CCC2-44CF-71BF-3857BCE76C91}"/>
              </a:ext>
            </a:extLst>
          </p:cNvPr>
          <p:cNvGrpSpPr/>
          <p:nvPr/>
        </p:nvGrpSpPr>
        <p:grpSpPr>
          <a:xfrm>
            <a:off x="257766" y="4590455"/>
            <a:ext cx="8037147" cy="546064"/>
            <a:chOff x="257766" y="4590455"/>
            <a:chExt cx="8037147" cy="5460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7F89C5-739B-0A05-44A1-6D91774AA51E}"/>
                </a:ext>
              </a:extLst>
            </p:cNvPr>
            <p:cNvSpPr txBox="1"/>
            <p:nvPr/>
          </p:nvSpPr>
          <p:spPr>
            <a:xfrm>
              <a:off x="838198" y="4590455"/>
              <a:ext cx="74567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rgbClr val="00B0F0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Express things that they remember</a:t>
              </a:r>
              <a:endParaRPr lang="en-GB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53DE17FB-BC73-AC43-CBA6-B47D760E1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6" y="464289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C34659-A81C-FDFF-A77A-E9D0DAC3F6B3}"/>
              </a:ext>
            </a:extLst>
          </p:cNvPr>
          <p:cNvGrpSpPr/>
          <p:nvPr/>
        </p:nvGrpSpPr>
        <p:grpSpPr>
          <a:xfrm>
            <a:off x="188855" y="5531431"/>
            <a:ext cx="9738916" cy="546064"/>
            <a:chOff x="257766" y="4590455"/>
            <a:chExt cx="9738916" cy="5460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825F4F-8118-F0EA-2291-55F09AA5F3E9}"/>
                </a:ext>
              </a:extLst>
            </p:cNvPr>
            <p:cNvSpPr txBox="1"/>
            <p:nvPr/>
          </p:nvSpPr>
          <p:spPr>
            <a:xfrm>
              <a:off x="838198" y="4590455"/>
              <a:ext cx="91584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chemeClr val="accent1"/>
                  </a:solidFill>
                  <a:effectLst/>
                  <a:latin typeface="MV Boli" panose="02000500030200090000" pitchFamily="2" charset="0"/>
                  <a:cs typeface="MV Boli" panose="02000500030200090000" pitchFamily="2" charset="0"/>
                </a:rPr>
                <a:t>Express their point of view of being in 3rd grade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FC7B9942-B100-A419-1976-81B898EB2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6" y="464289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squar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26DB1B0-AF5B-B49C-42C3-E067C7907E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35760"/>
            <a:ext cx="3810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1D7333-BCAE-55CB-2ED6-9BEE3777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281691"/>
            <a:ext cx="1814498" cy="135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hands with different gestures&#10;&#10;Description automatically generated with medium confidence">
            <a:extLst>
              <a:ext uri="{FF2B5EF4-FFF2-40B4-BE49-F238E27FC236}">
                <a16:creationId xmlns:a16="http://schemas.microsoft.com/office/drawing/2014/main" id="{DB1804CD-73FC-9514-B270-86B8589D4C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10250" r="36083" b="10751"/>
          <a:stretch/>
        </p:blipFill>
        <p:spPr>
          <a:xfrm rot="19646834">
            <a:off x="7158589" y="4187453"/>
            <a:ext cx="1731412" cy="2392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9073F-09D0-9CF4-B339-CA5D8804D9D2}"/>
              </a:ext>
            </a:extLst>
          </p:cNvPr>
          <p:cNvSpPr txBox="1"/>
          <p:nvPr/>
        </p:nvSpPr>
        <p:spPr>
          <a:xfrm>
            <a:off x="2733040" y="642799"/>
            <a:ext cx="3362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Baguet Script" panose="00000500000000000000" pitchFamily="2" charset="0"/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393451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word HAVE A NICE DAY decorated with flowers isolated on transparent  background 27129761 PNG">
            <a:extLst>
              <a:ext uri="{FF2B5EF4-FFF2-40B4-BE49-F238E27FC236}">
                <a16:creationId xmlns:a16="http://schemas.microsoft.com/office/drawing/2014/main" id="{2E442E5A-1D2C-594A-4057-D3F34FBAC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10823"/>
          <a:stretch/>
        </p:blipFill>
        <p:spPr bwMode="auto">
          <a:xfrm>
            <a:off x="2880756" y="1395349"/>
            <a:ext cx="6858000" cy="54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13A1F0-329D-217B-8372-DB887502214B}"/>
              </a:ext>
            </a:extLst>
          </p:cNvPr>
          <p:cNvSpPr txBox="1"/>
          <p:nvPr/>
        </p:nvSpPr>
        <p:spPr>
          <a:xfrm>
            <a:off x="325120" y="1697931"/>
            <a:ext cx="11033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 + Infinitives or Gerunds with Different Meanings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86B16-7BFD-8347-E266-3869051E751D}"/>
              </a:ext>
            </a:extLst>
          </p:cNvPr>
          <p:cNvSpPr txBox="1"/>
          <p:nvPr/>
        </p:nvSpPr>
        <p:spPr>
          <a:xfrm>
            <a:off x="1783080" y="3429000"/>
            <a:ext cx="8625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Passive Forms of Infinitives and Gerunds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F5A3F-B7E7-8095-A306-65B228E1FB62}"/>
              </a:ext>
            </a:extLst>
          </p:cNvPr>
          <p:cNvSpPr txBox="1"/>
          <p:nvPr/>
        </p:nvSpPr>
        <p:spPr>
          <a:xfrm>
            <a:off x="2235200" y="4867681"/>
            <a:ext cx="7487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Verbs after But and </a:t>
            </a:r>
            <a:r>
              <a:rPr lang="en-GB" sz="3200" b="1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endParaRPr lang="en-GB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B7947A6-E759-CD36-505F-217A4DC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6" y="5547360"/>
            <a:ext cx="1756302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02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13A1F0-329D-217B-8372-DB887502214B}"/>
              </a:ext>
            </a:extLst>
          </p:cNvPr>
          <p:cNvSpPr txBox="1"/>
          <p:nvPr/>
        </p:nvSpPr>
        <p:spPr>
          <a:xfrm>
            <a:off x="345440" y="3136612"/>
            <a:ext cx="11033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 + </a:t>
            </a:r>
            <a:r>
              <a:rPr lang="en-GB" sz="32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</a:t>
            </a:r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or </a:t>
            </a:r>
            <a:r>
              <a:rPr lang="en-GB" sz="32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</a:t>
            </a:r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with Different Meanings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D189C0C-3C5A-E685-C50C-224EC380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6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BA0FB6-4F42-6ADB-7574-C8DAE99F4D0D}"/>
              </a:ext>
            </a:extLst>
          </p:cNvPr>
          <p:cNvSpPr txBox="1"/>
          <p:nvPr/>
        </p:nvSpPr>
        <p:spPr>
          <a:xfrm>
            <a:off x="3505200" y="586452"/>
            <a:ext cx="46736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</a:t>
            </a:r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or </a:t>
            </a:r>
            <a:r>
              <a:rPr lang="en-GB" sz="32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</a:t>
            </a:r>
            <a:endParaRPr lang="en-GB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621CA-577B-62C7-B459-F7233EEA54B2}"/>
              </a:ext>
            </a:extLst>
          </p:cNvPr>
          <p:cNvSpPr txBox="1"/>
          <p:nvPr/>
        </p:nvSpPr>
        <p:spPr>
          <a:xfrm>
            <a:off x="1229360" y="1612315"/>
            <a:ext cx="980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Some verbs can be followed by either a gerund or an infinitive, These verbs are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DC384-E703-5F74-F7C3-37B048409C18}"/>
              </a:ext>
            </a:extLst>
          </p:cNvPr>
          <p:cNvSpPr txBox="1"/>
          <p:nvPr/>
        </p:nvSpPr>
        <p:spPr>
          <a:xfrm>
            <a:off x="2326640" y="3076415"/>
            <a:ext cx="17475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remember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1A6DB-0BC4-67B4-E7B9-B8F900691EBB}"/>
              </a:ext>
            </a:extLst>
          </p:cNvPr>
          <p:cNvSpPr txBox="1"/>
          <p:nvPr/>
        </p:nvSpPr>
        <p:spPr>
          <a:xfrm>
            <a:off x="6096000" y="4183856"/>
            <a:ext cx="1219200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forget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A012C-E51F-D033-06B2-0265146198DC}"/>
              </a:ext>
            </a:extLst>
          </p:cNvPr>
          <p:cNvSpPr txBox="1"/>
          <p:nvPr/>
        </p:nvSpPr>
        <p:spPr>
          <a:xfrm>
            <a:off x="9832340" y="2967335"/>
            <a:ext cx="13309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regret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15352-F75F-7355-74FA-5BD1056B53FE}"/>
              </a:ext>
            </a:extLst>
          </p:cNvPr>
          <p:cNvSpPr txBox="1"/>
          <p:nvPr/>
        </p:nvSpPr>
        <p:spPr>
          <a:xfrm>
            <a:off x="9085580" y="5689016"/>
            <a:ext cx="949960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CBE94-7526-6663-EBAB-32875823FEA9}"/>
              </a:ext>
            </a:extLst>
          </p:cNvPr>
          <p:cNvSpPr txBox="1"/>
          <p:nvPr/>
        </p:nvSpPr>
        <p:spPr>
          <a:xfrm>
            <a:off x="3710940" y="5732781"/>
            <a:ext cx="9499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stop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BAACB5B-B97C-071F-5B5A-EAA204A2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8E1AF-6175-48B6-CF18-289708E8C228}"/>
              </a:ext>
            </a:extLst>
          </p:cNvPr>
          <p:cNvSpPr txBox="1"/>
          <p:nvPr/>
        </p:nvSpPr>
        <p:spPr>
          <a:xfrm>
            <a:off x="325120" y="557629"/>
            <a:ext cx="17475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 remember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3EBBE-B97D-966C-874B-4FA3E41F61F2}"/>
              </a:ext>
            </a:extLst>
          </p:cNvPr>
          <p:cNvSpPr txBox="1"/>
          <p:nvPr/>
        </p:nvSpPr>
        <p:spPr>
          <a:xfrm>
            <a:off x="507756" y="1708580"/>
            <a:ext cx="2956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infinitive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C298-3480-4171-7E00-FB20E02303D6}"/>
              </a:ext>
            </a:extLst>
          </p:cNvPr>
          <p:cNvSpPr txBox="1"/>
          <p:nvPr/>
        </p:nvSpPr>
        <p:spPr>
          <a:xfrm>
            <a:off x="8905704" y="1642124"/>
            <a:ext cx="2346960" cy="461665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gerund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D123A-F7EB-9EE2-E039-DABD212388FC}"/>
              </a:ext>
            </a:extLst>
          </p:cNvPr>
          <p:cNvSpPr txBox="1"/>
          <p:nvPr/>
        </p:nvSpPr>
        <p:spPr>
          <a:xfrm>
            <a:off x="101600" y="2914025"/>
            <a:ext cx="611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He always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his grandparents a gift on special holidays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84244-C919-78BB-BD28-4BF11D30F91B}"/>
              </a:ext>
            </a:extLst>
          </p:cNvPr>
          <p:cNvSpPr txBox="1"/>
          <p:nvPr/>
        </p:nvSpPr>
        <p:spPr>
          <a:xfrm>
            <a:off x="6604464" y="2718692"/>
            <a:ext cx="464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send</a:t>
            </a: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gifts last year.</a:t>
            </a:r>
          </a:p>
        </p:txBody>
      </p:sp>
      <p:pic>
        <p:nvPicPr>
          <p:cNvPr id="1028" name="Picture 4" descr="فواصل للمواضيع منوعه 3 - منتديات عاشق الحروف">
            <a:extLst>
              <a:ext uri="{FF2B5EF4-FFF2-40B4-BE49-F238E27FC236}">
                <a16:creationId xmlns:a16="http://schemas.microsoft.com/office/drawing/2014/main" id="{5F742ECB-F188-1AB4-A4BA-B1B37DC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443">
            <a:off x="3378310" y="4086111"/>
            <a:ext cx="5143500" cy="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02FB7-DC6D-D528-D65B-B7083BCC4D33}"/>
              </a:ext>
            </a:extLst>
          </p:cNvPr>
          <p:cNvSpPr txBox="1"/>
          <p:nvPr/>
        </p:nvSpPr>
        <p:spPr>
          <a:xfrm>
            <a:off x="364368" y="4964161"/>
            <a:ext cx="3855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 to do a task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18136-C11D-51A8-31CE-3A0891B567A7}"/>
              </a:ext>
            </a:extLst>
          </p:cNvPr>
          <p:cNvSpPr txBox="1"/>
          <p:nvPr/>
        </p:nvSpPr>
        <p:spPr>
          <a:xfrm>
            <a:off x="6350464" y="4779494"/>
            <a:ext cx="54480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 having done something in the past</a:t>
            </a:r>
          </a:p>
        </p:txBody>
      </p:sp>
    </p:spTree>
    <p:extLst>
      <p:ext uri="{BB962C8B-B14F-4D97-AF65-F5344CB8AC3E}">
        <p14:creationId xmlns:p14="http://schemas.microsoft.com/office/powerpoint/2010/main" val="3481167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23EBBE-B97D-966C-874B-4FA3E41F61F2}"/>
              </a:ext>
            </a:extLst>
          </p:cNvPr>
          <p:cNvSpPr txBox="1"/>
          <p:nvPr/>
        </p:nvSpPr>
        <p:spPr>
          <a:xfrm>
            <a:off x="254000" y="1745978"/>
            <a:ext cx="2956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infinitive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C298-3480-4171-7E00-FB20E02303D6}"/>
              </a:ext>
            </a:extLst>
          </p:cNvPr>
          <p:cNvSpPr txBox="1"/>
          <p:nvPr/>
        </p:nvSpPr>
        <p:spPr>
          <a:xfrm>
            <a:off x="8928564" y="1817437"/>
            <a:ext cx="2346960" cy="461665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gerund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D123A-F7EB-9EE2-E039-DABD212388FC}"/>
              </a:ext>
            </a:extLst>
          </p:cNvPr>
          <p:cNvSpPr txBox="1"/>
          <p:nvPr/>
        </p:nvSpPr>
        <p:spPr>
          <a:xfrm>
            <a:off x="152400" y="2914025"/>
            <a:ext cx="471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She sometimes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forgets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84244-C919-78BB-BD28-4BF11D30F91B}"/>
              </a:ext>
            </a:extLst>
          </p:cNvPr>
          <p:cNvSpPr txBox="1"/>
          <p:nvPr/>
        </p:nvSpPr>
        <p:spPr>
          <a:xfrm>
            <a:off x="6604464" y="2718692"/>
            <a:ext cx="464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She sometimes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forgets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call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</a:p>
        </p:txBody>
      </p:sp>
      <p:pic>
        <p:nvPicPr>
          <p:cNvPr id="1028" name="Picture 4" descr="فواصل للمواضيع منوعه 3 - منتديات عاشق الحروف">
            <a:extLst>
              <a:ext uri="{FF2B5EF4-FFF2-40B4-BE49-F238E27FC236}">
                <a16:creationId xmlns:a16="http://schemas.microsoft.com/office/drawing/2014/main" id="{5F742ECB-F188-1AB4-A4BA-B1B37DC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443">
            <a:off x="3378310" y="4086111"/>
            <a:ext cx="5143500" cy="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02FB7-DC6D-D528-D65B-B7083BCC4D33}"/>
              </a:ext>
            </a:extLst>
          </p:cNvPr>
          <p:cNvSpPr txBox="1"/>
          <p:nvPr/>
        </p:nvSpPr>
        <p:spPr>
          <a:xfrm>
            <a:off x="415168" y="4964161"/>
            <a:ext cx="4217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remember to do a task</a:t>
            </a:r>
            <a:endParaRPr lang="en-GB" sz="2400" b="1" dirty="0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18136-C11D-51A8-31CE-3A0891B567A7}"/>
              </a:ext>
            </a:extLst>
          </p:cNvPr>
          <p:cNvSpPr txBox="1"/>
          <p:nvPr/>
        </p:nvSpPr>
        <p:spPr>
          <a:xfrm>
            <a:off x="6350464" y="4779494"/>
            <a:ext cx="4571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remember having done something in the past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CC59F-0579-BD88-BF9B-08D17603BB4E}"/>
              </a:ext>
            </a:extLst>
          </p:cNvPr>
          <p:cNvSpPr txBox="1"/>
          <p:nvPr/>
        </p:nvSpPr>
        <p:spPr>
          <a:xfrm>
            <a:off x="254000" y="539041"/>
            <a:ext cx="1219200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forget</a:t>
            </a:r>
          </a:p>
        </p:txBody>
      </p:sp>
    </p:spTree>
    <p:extLst>
      <p:ext uri="{BB962C8B-B14F-4D97-AF65-F5344CB8AC3E}">
        <p14:creationId xmlns:p14="http://schemas.microsoft.com/office/powerpoint/2010/main" val="4287606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23EBBE-B97D-966C-874B-4FA3E41F61F2}"/>
              </a:ext>
            </a:extLst>
          </p:cNvPr>
          <p:cNvSpPr txBox="1"/>
          <p:nvPr/>
        </p:nvSpPr>
        <p:spPr>
          <a:xfrm>
            <a:off x="364368" y="1679730"/>
            <a:ext cx="2956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infinitive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C298-3480-4171-7E00-FB20E02303D6}"/>
              </a:ext>
            </a:extLst>
          </p:cNvPr>
          <p:cNvSpPr txBox="1"/>
          <p:nvPr/>
        </p:nvSpPr>
        <p:spPr>
          <a:xfrm>
            <a:off x="7945120" y="1699682"/>
            <a:ext cx="2346960" cy="461665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gerund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D123A-F7EB-9EE2-E039-DABD212388FC}"/>
              </a:ext>
            </a:extLst>
          </p:cNvPr>
          <p:cNvSpPr txBox="1"/>
          <p:nvPr/>
        </p:nvSpPr>
        <p:spPr>
          <a:xfrm>
            <a:off x="269240" y="2844864"/>
            <a:ext cx="4714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regret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tell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you that I have a secret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84244-C919-78BB-BD28-4BF11D30F91B}"/>
              </a:ext>
            </a:extLst>
          </p:cNvPr>
          <p:cNvSpPr txBox="1"/>
          <p:nvPr/>
        </p:nvSpPr>
        <p:spPr>
          <a:xfrm>
            <a:off x="6604464" y="2718692"/>
            <a:ext cx="464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regret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tell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you my secret</a:t>
            </a:r>
          </a:p>
        </p:txBody>
      </p:sp>
      <p:pic>
        <p:nvPicPr>
          <p:cNvPr id="1028" name="Picture 4" descr="فواصل للمواضيع منوعه 3 - منتديات عاشق الحروف">
            <a:extLst>
              <a:ext uri="{FF2B5EF4-FFF2-40B4-BE49-F238E27FC236}">
                <a16:creationId xmlns:a16="http://schemas.microsoft.com/office/drawing/2014/main" id="{5F742ECB-F188-1AB4-A4BA-B1B37DC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443">
            <a:off x="3378310" y="4086111"/>
            <a:ext cx="5143500" cy="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02FB7-DC6D-D528-D65B-B7083BCC4D33}"/>
              </a:ext>
            </a:extLst>
          </p:cNvPr>
          <p:cNvSpPr txBox="1"/>
          <p:nvPr/>
        </p:nvSpPr>
        <p:spPr>
          <a:xfrm>
            <a:off x="364368" y="4964161"/>
            <a:ext cx="4931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 it were not necessary to do something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18136-C11D-51A8-31CE-3A0891B567A7}"/>
              </a:ext>
            </a:extLst>
          </p:cNvPr>
          <p:cNvSpPr txBox="1"/>
          <p:nvPr/>
        </p:nvSpPr>
        <p:spPr>
          <a:xfrm>
            <a:off x="6350464" y="4779494"/>
            <a:ext cx="4571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 it were possible to undo something done in the past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CB11B-07CA-BBDD-D5EB-2B4F75BFFD71}"/>
              </a:ext>
            </a:extLst>
          </p:cNvPr>
          <p:cNvSpPr txBox="1"/>
          <p:nvPr/>
        </p:nvSpPr>
        <p:spPr>
          <a:xfrm>
            <a:off x="269240" y="514596"/>
            <a:ext cx="13309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regret</a:t>
            </a:r>
          </a:p>
        </p:txBody>
      </p:sp>
    </p:spTree>
    <p:extLst>
      <p:ext uri="{BB962C8B-B14F-4D97-AF65-F5344CB8AC3E}">
        <p14:creationId xmlns:p14="http://schemas.microsoft.com/office/powerpoint/2010/main" val="1664487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23EBBE-B97D-966C-874B-4FA3E41F61F2}"/>
              </a:ext>
            </a:extLst>
          </p:cNvPr>
          <p:cNvSpPr txBox="1"/>
          <p:nvPr/>
        </p:nvSpPr>
        <p:spPr>
          <a:xfrm>
            <a:off x="284480" y="1577675"/>
            <a:ext cx="29565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infinitive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C298-3480-4171-7E00-FB20E02303D6}"/>
              </a:ext>
            </a:extLst>
          </p:cNvPr>
          <p:cNvSpPr txBox="1"/>
          <p:nvPr/>
        </p:nvSpPr>
        <p:spPr>
          <a:xfrm>
            <a:off x="8172328" y="1536868"/>
            <a:ext cx="2346960" cy="461665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verb + gerund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D123A-F7EB-9EE2-E039-DABD212388FC}"/>
              </a:ext>
            </a:extLst>
          </p:cNvPr>
          <p:cNvSpPr txBox="1"/>
          <p:nvPr/>
        </p:nvSpPr>
        <p:spPr>
          <a:xfrm>
            <a:off x="101600" y="2914025"/>
            <a:ext cx="519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stopped </a:t>
            </a:r>
            <a:r>
              <a:rPr lang="en-GB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watch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the sunset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84244-C919-78BB-BD28-4BF11D30F91B}"/>
              </a:ext>
            </a:extLst>
          </p:cNvPr>
          <p:cNvSpPr txBox="1"/>
          <p:nvPr/>
        </p:nvSpPr>
        <p:spPr>
          <a:xfrm>
            <a:off x="6604463" y="2718692"/>
            <a:ext cx="5070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stopped </a:t>
            </a:r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watch</a:t>
            </a: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the sunset</a:t>
            </a:r>
          </a:p>
        </p:txBody>
      </p:sp>
      <p:pic>
        <p:nvPicPr>
          <p:cNvPr id="1028" name="Picture 4" descr="فواصل للمواضيع منوعه 3 - منتديات عاشق الحروف">
            <a:extLst>
              <a:ext uri="{FF2B5EF4-FFF2-40B4-BE49-F238E27FC236}">
                <a16:creationId xmlns:a16="http://schemas.microsoft.com/office/drawing/2014/main" id="{5F742ECB-F188-1AB4-A4BA-B1B37DC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443">
            <a:off x="3378310" y="4086111"/>
            <a:ext cx="5143500" cy="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02FB7-DC6D-D528-D65B-B7083BCC4D33}"/>
              </a:ext>
            </a:extLst>
          </p:cNvPr>
          <p:cNvSpPr txBox="1"/>
          <p:nvPr/>
        </p:nvSpPr>
        <p:spPr>
          <a:xfrm>
            <a:off x="364368" y="4964161"/>
            <a:ext cx="4931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 doing something in order to do something else</a:t>
            </a:r>
            <a:endParaRPr lang="en-GB" sz="2400" b="1" dirty="0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18136-C11D-51A8-31CE-3A0891B567A7}"/>
              </a:ext>
            </a:extLst>
          </p:cNvPr>
          <p:cNvSpPr txBox="1"/>
          <p:nvPr/>
        </p:nvSpPr>
        <p:spPr>
          <a:xfrm>
            <a:off x="6334688" y="4733328"/>
            <a:ext cx="3675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 doing something</a:t>
            </a:r>
            <a:endParaRPr lang="en-GB" sz="2400" b="1" dirty="0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98A6E-4A28-E8BE-B0EB-420E54A37C78}"/>
              </a:ext>
            </a:extLst>
          </p:cNvPr>
          <p:cNvSpPr txBox="1"/>
          <p:nvPr/>
        </p:nvSpPr>
        <p:spPr>
          <a:xfrm>
            <a:off x="375920" y="443867"/>
            <a:ext cx="9499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956892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518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Meiryo UI</vt:lpstr>
      <vt:lpstr>Aptos</vt:lpstr>
      <vt:lpstr>Aptos Display</vt:lpstr>
      <vt:lpstr>Arial</vt:lpstr>
      <vt:lpstr>Baguet Script</vt:lpstr>
      <vt:lpstr>MV Boli</vt:lpstr>
      <vt:lpstr>Office Theme</vt:lpstr>
      <vt:lpstr>Creative Gradient 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6</cp:revision>
  <dcterms:created xsi:type="dcterms:W3CDTF">2023-12-21T10:25:57Z</dcterms:created>
  <dcterms:modified xsi:type="dcterms:W3CDTF">2023-12-25T21:22:51Z</dcterms:modified>
</cp:coreProperties>
</file>