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3" r:id="rId5"/>
    <p:sldId id="260" r:id="rId6"/>
    <p:sldId id="261" r:id="rId7"/>
    <p:sldId id="269" r:id="rId8"/>
    <p:sldId id="270" r:id="rId9"/>
    <p:sldId id="262" r:id="rId10"/>
    <p:sldId id="268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FC7C42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0:40:03.134"/>
    </inkml:context>
    <inkml:brush xml:id="br0">
      <inkml:brushProperty name="width" value="0.2" units="cm"/>
      <inkml:brushProperty name="height" value="0.2" units="cm"/>
      <inkml:brushProperty name="color" value="#0B868D"/>
      <inkml:brushProperty name="ignorePressure" value="1"/>
      <inkml:brushProperty name="inkEffects" value="ocean"/>
      <inkml:brushProperty name="anchorX" value="0"/>
      <inkml:brushProperty name="anchorY" value="0"/>
      <inkml:brushProperty name="scaleFactor" value="0.5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0T09:07:42.039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gnorePressure" value="1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0 0,'0'0,"0"9,0-1,0 3,0 5,0 3,3 6,3 6,2 4,4 6,0 6,-1 3,-2 1,-3 1,-2 4,0 4,3 3,-2 6,0 1,2 5,-2-3,-1-3,2-7,2-4,1-2,0-2,-2 2,-2 3,1 7,-1 2,-2-1,-1-1,0-7,-2-1,1-6,-2-1,1 0,0 1,0 0,0-1,0 1,-1-3,-1-2,-1-4,0-5,1-4,1-6,0-8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0T09:07:42.988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gnorePressure" value="1"/>
      <inkml:brushProperty name="inkEffects" value="rainbow"/>
      <inkml:brushProperty name="anchorX" value="-1003.11713"/>
      <inkml:brushProperty name="anchorY" value="-3125.02905"/>
      <inkml:brushProperty name="scaleFactor" value="0.5"/>
    </inkml:brush>
  </inkml:definitions>
  <inkml:trace contextRef="#ctx0" brushRef="#br0">1546 0,'0'0,"0"8,0 6,-5 11,-7 21,-5 25,-8 21,-3 11,-5 8,-4 0,0-6,4-12,5-18,4-15,5-14,-1-13,0-11,-3-10,-6-9,-9-10,-9-9,-8-8,-10-6,-8-7,-8 0,-10-2,-6 2,-3-1,4 2,9 5,11 6,12 3,8 4,14 3,9 1,9 1,6 0,6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0T09:07:44.278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gnorePressure" value="1"/>
      <inkml:brushProperty name="inkEffects" value="rainbow"/>
      <inkml:brushProperty name="anchorX" value="1388.88708"/>
      <inkml:brushProperty name="anchorY" value="-2845.74805"/>
      <inkml:brushProperty name="scaleFactor" value="0.5"/>
    </inkml:brush>
  </inkml:definitions>
  <inkml:trace contextRef="#ctx0" brushRef="#br0">58 1,'0'0,"0"12,0 4,0 15,0 12,-3 13,0 14,-3 11,1 14,1 11,0 6,2 3,1 3,-3 6,-2 4,1-1,0-2,1-8,1-8,2-9,0-12,1-11,0-10,0-6,0-5,1-1,-1-2,0 0,0 1,3 0,-1-3,4 1,2 1,2-1,-1-1,2-2,-3-5,-2-6,-2-3,-1-7,-2-4,-1-8,0-5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0T09:07:45.050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gnorePressure" value="1"/>
      <inkml:brushProperty name="inkEffects" value="rainbow"/>
      <inkml:brushProperty name="anchorX" value="527.37848"/>
      <inkml:brushProperty name="anchorY" value="-6499.06738"/>
      <inkml:brushProperty name="scaleFactor" value="0.5"/>
    </inkml:brush>
  </inkml:definitions>
  <inkml:trace contextRef="#ctx0" brushRef="#br0">1123 0,'0'0,"0"9,0-1,0 6,0 6,0 8,0 11,0 15,0 18,0 13,-3 13,-3 2,-6-3,-4-10,-6-11,-3-15,21-54,0 1,-1-1,0 0,-6 7,7-10,0 0,0 0,0-1,-1 0,1 0,-8 4,5-4,1 0,0-1,-1 0,1 0,-8 1,3-2,0 0,1-1,-16-1,-47-9,-10-12,-9-8,0-4,6 2,10 3,11 5,8 4,8 3,1-1,-5-2,1 1,9 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14:48.62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10243 4396,'-184'-202,"126"132,-88-81,-228-133,269 210,-46-28,-3 7,-197-89,-691-232,-36 95,-277-64,503 172,-603-101,36-125,1241 369,2-8,4-8,4-6,-183-136,273 168,3-4,2-3,-63-77,119 122,2-1,1 0,0-2,-11-29,24 53,-4-10,0 0,1 0,0 0,-3-16,23 19,5-11,-12 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15:13.916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0 1,'1'2,"0"0,0 0,0 1,0-1,0 0,0 0,1 0,-1 0,1 0,-1 0,1 0,0-1,0 1,0-1,0 1,3 1,2 2,106 78,149 81,204 79,-83-47,253 206,-42 60,-364-268,291 246,-283-241,62 54,-145-93,-153-158,0-1,0 1,-1 0,1 0,-1 0,0 0,1 1,-1-1,0 0,0 1,0-1,0 3,2-1,0-1,0 1,1-1,-1 0,7 4,1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15:46.112"/>
    </inkml:context>
    <inkml:brush xml:id="br0">
      <inkml:brushProperty name="width" value="0.35" units="cm"/>
      <inkml:brushProperty name="height" value="0.35" units="cm"/>
      <inkml:brushProperty name="color" value="#FF6600"/>
      <inkml:brushProperty name="ignorePressure" value="1"/>
    </inkml:brush>
  </inkml:definitions>
  <inkml:trace contextRef="#ctx0" brushRef="#br0">10672 4645,'-27'-24,"-2"1,0 2,-45-26,19 13,-802-468,658 405,-3 9,-324-96,-314 0,-13 57,346 56,-1091-217,329-35,989 234,5-12,-382-199,-56-112,23-32,608 390,-167-120,224 152,0-1,1 0,1-2,2-1,1-1,-34-57,36 50,5 6,-2 1,-1 1,0 0,-30-33,36 47,1 0,-14-24,16 23,-1 1,0 0,-11-12,18 23,-9-9,0-1,1 0,0 0,0-1,1 0,-9-20,14 27,2 5,0-1,0 0,0 0,1 0,-1 0,0-1,1 1,-1 0,1 0,0 0,-1 0,1-1,0 1,-1 0,1-2,-7-7,7 10,-1 0,1-1,-1 1,0-1,1 1,-1-1,1 1,-1-1,1 1,0-1,-1 1,1-1,0 0,-1 1,1-1,0 0,0 1,-1-1,1 0,0 1,0-2,-1 0,0-1,1 1,-1 0,0 0,0 0,-1 0,1 0,0 0,-1 0,1 0,-1 0,-1-1,-11-14,-15-59,22 61,6 10,-1 0,-1 0,1 0,-1 0,0 0,0 1,-6-8,0 3,1 0,1-1,0 0,0-1,1 0,0 0,-5-14,10 21,0-1,0 1,1-1,0 0,0 1,1-6,-2-17,-2 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14:38.662"/>
    </inkml:context>
    <inkml:brush xml:id="br0">
      <inkml:brushProperty name="width" value="0.35" units="cm"/>
      <inkml:brushProperty name="height" value="0.35" units="cm"/>
      <inkml:brushProperty name="color" value="#5B2D90"/>
      <inkml:brushProperty name="ignorePressure" value="1"/>
    </inkml:brush>
  </inkml:definitions>
  <inkml:trace contextRef="#ctx0" brushRef="#br0">11386 0,'-2'20,"0"0,-1 0,0 0,-2 0,-1-1,0 0,-1 0,-16 29,-2-4,-1 0,-42 49,13-26,-3-3,-111 93,-150 90,71-73,-370 194,393-255,-5-11,-260 79,-124-17,-9-31,245-55,20 0,-798 157,624-149,-122 23,339-54,-786 157,240 4,15 48,686-203,3 6,-150 89,65-23,-105 62,292-158,34-22,-46 25,64-40,3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14:28.043"/>
    </inkml:context>
    <inkml:brush xml:id="br0">
      <inkml:brushProperty name="width" value="0.35" units="cm"/>
      <inkml:brushProperty name="height" value="0.35" units="cm"/>
      <inkml:brushProperty name="color" value="#66CC00"/>
      <inkml:brushProperty name="ignorePressure" value="1"/>
    </inkml:brush>
  </inkml:definitions>
  <inkml:trace contextRef="#ctx0" brushRef="#br0">18509 0,'-1'14,"0"0,-1 0,0-1,-2 1,1-1,-9 18,-38 75,15-43,-63 83,-58 52,139-177,-80 94,-4-4,-6-4,-3-5,-194 136,119-116,-5-8,-327 143,-499 119,-20-71,-16-89,-15-108,8-83,388-16,-2732 67,3023-71,-724 21,-1031 129,1102 4,616-71,4 17,-767 308,1088-373,2 4,2 4,-83 62,129-74,33-28,0 0,-1 0,0 0,-19 11,29-20,0 1,0 0,0 0,0 0,0 0,0 0,0 0,0 0,0 0,0 0,0 0,0 0,0 0,0 0,0 0,0 0,0 0,0 0,0 0,0-1,0 1,0 0,0 0,0 0,0 0,0 0,0 0,0 0,0 0,0 0,0 0,0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8:01.739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499 1,'-10'0,"-123"4,115-1,1 0,-1 1,0 0,1 2,-22 9,24-9,1 1,0 1,0 1,1-1,0 2,1 0,0 1,0 0,1 0,1 1,0 1,-11 17,13-18,1 1,0 1,0-1,2 1,-1 1,2-1,0 0,1 1,0 0,1 0,1 0,0 0,1 0,1 0,3 23,-2-31,1 0,-1 0,1 0,1 0,-1 0,1-1,0 1,1-1,-1 0,1-1,1 1,-1-1,1 0,0 0,0 0,0-1,0 0,13 5,1 1,1-2,0 0,1-1,0-1,23 3,-13-4,0 0,0-3,0-1,1-1,-1-1,42-9,-69 9,1 0,-1-1,0 0,0 0,0 0,-1 0,1-1,0 0,-1 0,0 0,0-1,0 1,0-1,0 0,-1 0,1 0,-1-1,4-7,0-3,-1-1,-1 0,0 0,4-26,-3 9,-1-2,-2 1,-1 0,-5-57,2 86,0 1,0-1,0 1,-1-1,1 1,-1 0,0 0,-1 0,1 0,-1 0,-5-6,-4-4,-24-19,22 21,4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0:39:10.076"/>
    </inkml:context>
    <inkml:brush xml:id="br0">
      <inkml:brushProperty name="width" value="0.2" units="cm"/>
      <inkml:brushProperty name="height" value="0.2" units="cm"/>
      <inkml:brushProperty name="color" value="#B4C3DA"/>
      <inkml:brushProperty name="ignorePressure" value="1"/>
      <inkml:brushProperty name="inkEffects" value="silver"/>
      <inkml:brushProperty name="anchorX" value="24961.81641"/>
      <inkml:brushProperty name="anchorY" value="393.17694"/>
      <inkml:brushProperty name="scaleFactor" value="0.5"/>
    </inkml:brush>
  </inkml:definitions>
  <inkml:trace contextRef="#ctx0" brushRef="#br0">0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8:08.783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91 361,'116'7,"-8"1,-53-6,-20-1,0 0,58-8,-83 4,0-1,0 0,-1 0,1-1,-1 0,0-1,0 0,-1 0,1-1,7-8,-15 12,-1 1,1-1,-1 0,0 1,1-1,-1 0,-1 1,1-1,-1-4,0-2,1-5,0 0,-1 0,0 0,-1 0,-1 1,-1-1,1 1,-2 0,0 0,-13-24,-25-42,41 78,1-1,-1 1,1 0,-1 0,0-1,0 1,1 0,-1 1,0-1,0 0,0 0,0 1,0-1,0 1,0 0,-3-1,-39 0,31 1,-3 1,1 0,0 1,0 0,-1 1,-27 10,-70 36,54-22,37-17,1 1,-22 14,35-20,0 1,0 0,0 1,1 0,0 0,0 1,-8 13,11-15,2 0,-1 0,1 0,0 0,0 1,1-1,-1 1,1-1,1 9,2 65,0-37,-1-10,1 0,1-1,11 44,-10-62,0 0,1-1,0 1,1-1,0 0,1-1,1 0,0 0,0 0,13 12,-10-14,0 0,0-2,1 1,1-1,-1-1,1 0,0-1,0 0,23 6,-14-7,1 0,0-1,-1-1,1-2,31-1,17 0,27-1,-86-1,-1-1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8:11.016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595 1,'-36'0,"0"1,0 2,-1 2,2 1,-1 2,-62 22,69-19,0 1,0 1,2 2,-41 28,60-37,0 0,0 1,1 0,0 0,1 1,-1 0,1 0,1 1,0-1,0 1,0 0,1 0,1 1,0-1,0 1,1 0,0 0,-1 11,2-1,1 1,1-1,0 0,2 1,0-1,10 32,-8-39,-1 0,2 0,0-1,0 0,1 0,1 0,0-1,1 0,0 0,18 16,-22-24,0 1,0-1,1 0,-1-1,1 1,0-1,0 0,-1 0,1-1,1 0,9 1,9-1,39-3,-44 1,6 0,0-2,0-1,-1-1,0-2,31-11,-40 12,-1 0,-1-1,0-1,0 0,0-1,-1-1,0 0,-1-1,18-20,-16 16,1 0,25-19,-23 20,29-30,-43 41,0-1,-1 0,1 0,-1 1,0-1,0-1,-1 1,1 0,-1 0,0-1,0 1,0 0,-1-1,1 1,-1-1,0 1,0-1,-1 1,0-1,1 1,-1-1,-1 1,1 0,-3-5,-1-4,-1 2,-1-1,0 1,0 0,-1 0,-18-17,-38-40,47 49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8:13.167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343 1,'-17'1,"0"1,0 0,0 2,0 0,1 0,0 2,0 0,0 1,1 0,0 1,0 1,1 1,0 0,0 0,1 2,1-1,0 2,1 0,-17 23,23-26,0 1,1-1,1 1,-1-1,2 1,-1 0,1 1,1-1,0 0,1 0,0 1,1-1,0 0,1 0,5 21,6 10,1-1,34 67,-47-104,3 4,2 4,0 1,1-1,0 0,11 13,-15-21,0-1,0 0,0-1,0 1,1 0,-1-1,1 0,-1 0,1 0,0 0,0-1,0 1,0-1,0 0,0 0,0-1,0 1,7-1,3-1,-1 0,1-1,-1-1,0 0,1-1,-1 0,-1-1,1-1,13-7,3-4,-1-1,42-35,-66 50,0-1,-1 1,1-1,-1 0,0 0,0 0,0-1,0 1,-1 0,1-1,1-7,-1 3,-2-1,1 1,-1 0,0-1,-2-12,1-5,0-17,-8-58,5 88,1-1,-2 1,0 0,-1 1,0-1,-1 1,-1 0,-7-13,0 7,2 3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8:14.809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398 29,'-22'0,"0"0,0 2,1 1,-1 1,-36 10,47-10,1 0,0 1,1 0,-1 0,1 1,0 0,0 1,1 0,0 0,0 1,1 0,0 0,-9 15,-4 7,2 2,-13 33,25-51,1 0,0 1,1 0,0 0,1 0,1 0,0 21,4-18,1 0,0 0,1 0,1-1,1 0,1 0,0-1,1 1,19 28,-20-36,0 0,0 0,1 0,0-1,1-1,0 0,0 0,0 0,1-1,0-1,0 0,1 0,-1-1,16 5,-15-7,-1 1,0-1,1-1,0 0,-1 0,1-1,0-1,-1 0,1 0,-1-1,1 0,-1-1,0 0,1 0,12-8,11-10,-1-2,-1-1,-1-1,-1-1,-1-2,46-60,-70 82,-1 0,-1-1,1 1,-1-1,0 0,-1 0,0 0,0 0,0 0,-1-1,0 1,0-8,-1 3,0-1,-1 1,0-1,-1 1,0 0,-6-17,-2 7,-1 0,-1 0,0 2,-2-1,-20-22,16 20,10 12,-1 0,-1 1,0 1,0 0,0 0,-2 1,1 0,-17-8,5 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8:17.543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554 5,'-76'-2,"41"0,-1 2,0 1,1 1,-61 13,85-11,-1 0,1 1,0 1,0 0,1 0,-1 1,2 0,-1 0,1 1,-12 13,8-6,0 1,1 0,0 1,1 0,-12 28,17-30,1 1,0-1,1 1,0 0,2 0,0 1,1-1,0 0,3 30,0-36,-1 0,1-1,1 1,0 0,0-1,1 0,8 15,-9-19,1 1,0-1,0 0,0 0,1-1,-1 1,1-1,1 0,-1 0,0 0,1-1,8 4,-2-3,0-2,0 1,0-2,0 1,1-2,-1 1,0-2,16-2,13 1,17 3,-27 0,1-2,34-4,-57 3,0-1,0 0,0 0,-1-1,1 0,-1 0,0-1,0 0,-1-1,1 1,-1-1,-1-1,1 0,-1 0,0 0,0 0,-1-1,5-9,-4 6,0-1,-1 0,0 1,0-2,-2 1,1 0,-2-1,0 0,0 1,-1-1,-1 0,-1-21,0 28,-1 1,0-1,0 1,0-1,0 1,-1 0,0 0,-7-10,-35-38,24 30,2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8:19.223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555 1,'-63'1,"-1"2,-95 19,141-18,1 0,-1 1,1 1,0 1,-20 10,30-12,-1 0,1 0,0 0,0 1,0 0,1 0,0 1,0 0,1 0,0 0,0 1,-6 13,-1 6,2 0,0 0,2 1,-4 31,10-50,0 1,1 0,1 0,0 0,0 0,1 0,0 0,0 0,1 0,1 0,0 0,0-1,1 0,0 1,7 11,-4-13,1 1,0-1,0 0,0-1,1 0,1 0,-1-1,21 11,-11-9,0 0,0-1,41 10,-35-13,0-1,0 0,0-2,0-1,0-1,31-5,-49 4,-1 0,1 0,-1 0,1-1,-1 0,0 0,0-1,0 0,0 0,-1 0,1-1,-1 1,0-1,-1 0,6-7,4-9,-1-1,20-42,-21 38,-6 16,-2-1,1 0,-2 0,1 0,-2 0,1-1,-2 1,1-1,-2 1,0-17,-1 18,0 0,-1 0,-1 1,1-1,-2 0,1 1,-1 0,-1 0,0 0,0 0,0 1,-10-11,-42-40,39 42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9:16.214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2 0,'-1'58,"2"64,1-110,1 0,0 0,0 0,9 17,-7-14,1-1,3 18,-7-23,2 0,-1-1,1 1,0-1,1 0,0-1,0 1,1-1,0 0,11 10,-8-7,0 0,0 1,-1-1,7 14,-4-6,1 0,1-1,0 0,17 15,-6-5,-14-16,5 7,1-1,1-1,22 19,-10-36,-7 1,-8 0,-1 0,0-1,16-3,-24 3,0-1,0 1,0-1,0 0,0-1,0 1,-1-1,1 0,-1 0,0-1,6-5,-8 7,1-1,0 1,-1-1,1 0,-1 0,0 0,0 0,0-1,-1 1,1-1,-1 1,1-1,-1 1,0-1,-1 0,1 1,-1-1,1 0,-1 0,-1-4,1-4,-1-30,-1 0,-16-78,13 97,-2-38,6 39,-2 1,-6-26,5 32,0 0,2 0,0 0,1-1,0 1,3-28,-4 76,4 62,-2-80,5 20,1 1,1-1,17 48,-18-67,0-1,2 0,-1 0,2 0,-1-1,2 0,21 23,-13-18,1-1,0-1,2-1,28 18,-44-32,0 0,0 0,0-1,0 0,0 0,0 0,0-1,1 0,-1 0,0 0,0 0,6-2,16 0,30 2,-57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9:25.175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2 0,'-1'121,"2"131,1-235,0 0,1 0,1 0,1-1,0 0,14 28,54 88,-65-119,0 0,2 0,-1-1,2 0,12 11,-17-18,-1-1,1 0,-1 0,1 0,0-1,0 0,1 0,-1-1,1 0,-1 0,1 0,0-1,13 2,141-5,-159 2,0 0,-1 0,1-1,-1 1,1 0,0-1,-1 1,1-1,-1 0,1 1,-1-1,0 0,1 0,-1 0,0 0,0 0,0 0,1 0,-1-1,0 1,0 0,-1 0,1-1,0 1,0-1,-1 1,1-1,-1 1,1-1,-1 1,0-1,1-3,0-6,0-1,-1 0,-1-20,0 10,1-449,14 811,-13-333,0 1,1-1,0 0,0 0,1 0,0 0,0 0,1-1,0 1,5 7,9 9,24 25,-38-45,7 10,1-1,0-1,17 13,-24-21,0 0,0 0,0-1,1 1,-1-1,1 0,-1-1,1 1,0-1,-1 0,1-1,11 1,2-1,-15 0,1 0,0 0,-1 0,1-1,7-1,-3-1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49:31.346"/>
    </inkml:context>
    <inkml:brush xml:id="br0">
      <inkml:brushProperty name="width" value="0.2" units="cm"/>
      <inkml:brushProperty name="height" value="0.2" units="cm"/>
      <inkml:brushProperty name="color" value="#AB008B"/>
      <inkml:brushProperty name="ignorePressure" value="1"/>
    </inkml:brush>
  </inkml:definitions>
  <inkml:trace contextRef="#ctx0" brushRef="#br0">96 402,'11'1,"0"0,0 1,0 0,0 1,13 6,26 5,-24-9,0-1,1-2,-1-1,48-3,-63 1,0-1,1 0,-1 0,0-1,-1 0,1-1,-1-1,1 0,-1 0,0 0,-1-2,0 1,15-14,-19 15,-1 1,0-1,0-1,-1 1,0 0,0-1,0 0,0 0,-1 0,0 0,0 0,-1 0,0 0,0-1,0 1,-1 0,1-1,-2 1,1 0,-2-8,0 6,0 0,0 0,-1 1,0-1,0 1,0 0,-1 0,-1 0,1 1,-1-1,0 1,0 0,-1 0,0 1,-10-8,-35-20,-72-34,114 62,-1 1,0 0,0 0,-1 1,1 1,-1 0,1 0,-1 1,0 0,-12 2,16-1,0 1,1 0,-1 0,0 1,1 0,-1 0,1 0,0 1,0 0,0 0,0 1,0 0,1 0,-1 0,1 0,0 1,-4 5,-6 11,1 0,1 1,1 1,1 0,0 0,2 1,1 0,1 1,-7 47,13-51,0 1,1 0,1 0,1 0,1-1,1 1,10 28,59 143,-60-163,-11-24,1 0,0 0,0 0,0 0,1-1,0 1,0-1,0 0,0 0,1-1,0 1,0-1,0 0,1 0,0-1,-1 1,1-1,0-1,0 1,1-1,-1 0,0 0,1-1,-1 0,1 0,8 0,225-4,-237 2,0 1,0-1,0 0,0 0,-1 0,1-1,0 1,-1-1,1 1,-1-1,1 0,-1 0,0 0,0 0,0 0,0 0,0-1,0 1,0-1,1-4,6-9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27.163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6656.01855"/>
      <inkml:brushProperty name="anchorY" value="-8125.50879"/>
      <inkml:brushProperty name="scaleFactor" value="0.5"/>
    </inkml:brush>
  </inkml:definitions>
  <inkml:trace contextRef="#ctx0" brushRef="#br0">920 99,'0'0,"-8"-8,-1-1,-2-1,-2-3,-4 0,0-1,-3 3,-3 2,-2 3,-2 3,0 1,-5 2,-2 0,-3 1,-3-1,-1 3,-1 0,2 3,0 2,3 2,-1 2,0 1,2 1,1 0,3 3,1 5,5 7,3 4,3 1,3 1,2-2,1-2,1 0,-1-2,4-1,2 0,3 2,2 3,2 3,0 2,2 2,-1 1,4 1,2 0,3 0,2 0,2-3,0-3,2-3,5 1,6 1,6-2,7 0,7-2,1-1,5-4,-2-3,-1-7,-2-5,-1-4,-2-4,-1-2,0-1,-1-1,0-3,0-3,-3-2,-2-3,-4-1,-1 0,-6-1,-3-3,-4-3,1-3,0-2,0-2,-1 0,-2-1,-1 0,0-1,-5 1,-2 0,-1 0,-2 1,-2-1,-1 3,-2 3,0 0,-1 0,-1-2,1-1,0-1,0-1,-4 0,-2-1,-2-2,-6-4,-5-3,-3-1,-4-2,-1 1,-2 3,0 2,1 3,1 4,7 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0:39:52.908"/>
    </inkml:context>
    <inkml:brush xml:id="br0">
      <inkml:brushProperty name="width" value="0.2" units="cm"/>
      <inkml:brushProperty name="height" value="0.2" units="cm"/>
      <inkml:brushProperty name="color" value="#0B868D"/>
      <inkml:brushProperty name="ignorePressure" value="1"/>
      <inkml:brushProperty name="inkEffects" value="ocean"/>
      <inkml:brushProperty name="anchorX" value="85739.60156"/>
      <inkml:brushProperty name="anchorY" value="-221.14929"/>
      <inkml:brushProperty name="scaleFactor" value="0.5"/>
    </inkml:brush>
  </inkml:definitions>
  <inkml:trace contextRef="#ctx0" brushRef="#br0">29381 0,'0'0,"-18"9,-6 0,-18 3,-24-2,-24 1,-13 2,-8-1,-9 2,-9 0,-11 1,0 2,8 4,4 3,1 2,-3 3,-2 0,1 4,2 3,3 3,-8 6,-9 4,-6 4,-7 0,-10-3,-10-6,-4-11,-1-10,-4-12,-5-12,5-15,8-10,2-10,1-8,5-4,5 2,2 6,1 7,2 6,11 11,12 11,14 10,12 13,3 10,1 8,-6 12,-3 5,-3 5,-5 3,-16 0,-12-5,-13-7,-17-10,-16-10,-6-14,-9-14,-9-15,2-12,9-12,3-12,4-10,10-1,11 1,2 7,-1 6,1 9,5 15,0 12,-2 13,1 18,2 16,-4 18,-4 15,-1 4,6 3,-4-1,-2-6,0-10,-4-15,-8-15,-15-18,-11-14,-19-19,-9-17,-4-20,-7-17,6-13,8-3,5 1,8 9,8 13,-4 16,-1 20,0 17,0 19,1 23,7 18,1 14,-2 12,2 4,5 0,-4-6,0-9,1-13,-2-16,-3-18,-8-19,-11-21,-3-17,-2-17,-2-12,7-3,7 0,3 7,-6 10,-1 13,-4 15,-2 14,10 19,7 21,6 20,16 17,18 13,15 10,12 1,8-4,10-11,9-12,-6-12,-13-14,-10-17,-11-16,-21-18,-13-14,-13-12,-18-10,-13-2,-6 6,-7 9,2 16,2 19,2 19,5 15,1 10,7 7,15 1,21-1,20-6,17-9,15-8,17-8,20-6,18-3,16-8,9-5,9-3,6-5,-3-6,-4-3,-2 0,-3 2,0 3,2 9,1 6,0 7,-1 6,1 4,4 1,7-1,5-3,8-1,10-2,11-2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28.326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5791.24902"/>
      <inkml:brushProperty name="anchorY" value="-7342.34912"/>
      <inkml:brushProperty name="scaleFactor" value="0.5"/>
    </inkml:brush>
  </inkml:definitions>
  <inkml:trace contextRef="#ctx0" brushRef="#br0">306 0,'0'0,"0"6,0 0,0-1,0 0,0-2,0-1,0-1,0 0,0-1,0 0,0 3,-3-1,-3 1,-2-1,-1-1,2 0,2 0,2-1,1 0,1 0,1 0,0 0,0-1,1 1,-1 3,3 3,0 8,-1 11,-7 21,-16 26,-18 20,-25 21,-10 4,7-19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32.272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4639.20801"/>
      <inkml:brushProperty name="anchorY" value="-7122.23047"/>
      <inkml:brushProperty name="scaleFactor" value="0.5"/>
    </inkml:brush>
  </inkml:definitions>
  <inkml:trace contextRef="#ctx0" brushRef="#br0">29 1,'0'0,"0"8,0 0,0 6,0 6,0 8,0 5,0 5,0 2,0 2,0 3,0 1,0 2,-3 0,-2-1,-1-5,1-1,1-1,1-2,1-1,1 0,4 1,0 2,2 0,4 1,1 3,2 0,2-2,0-4,1-3,-4-6,1-5,0-4,0-3,0-2,4-2,3 0,4 0,2 0,4-3,2-2,4-3,-1-2,2-1,-1-2,-1 0,-2-1,-1 1,-1-1,-2 1,-2 0,-4 0,0-3,-2-3,-2-2,-1-6,1-4,-1-4,0-3,0-2,-2-4,0 0,0-1,-4 2,-2 0,-4 1,-2 1,1-1,-1 2,-1-1,0 0,-1 1,0 0,-1-4,0-2,0-3,0-5,-1-2,1-1,0-1,0 4,-2 1,-1 3,0 3,1 5,0 5,1 4,1 3,-1 2,1 2,1 3,-1 2,0 4,0 1,0 2,0 1,0 1,0-1,0 1,0-1,0 0,0 1,0-1,0 0,0 0,0 0,0 3,0 2,0 7,0 4,0 8,0 6,0 4,0 5,0 2,0 1,0 1,3-3,2 0,4-1,-1-2,1 1,2-1,-1 2,-3-2,-2 0,1-1,-2-3,0-1,-2-5,-1-4,0-4,-1-5,3-2,0-4,2 0,3-2,2-2,2-1,1-2,1 0,1-1,-3 0,-1 2,1 1,0-1,0 3,4-1,0-1,1 0,0-1,-1-1,-1 0,0-1,-1 0,-2-1,-1 1,0 0,0 0,2 0,0 0,0 0,1 0,0 0,-3-3,1 1,-3-4,-3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33.434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6807.57031"/>
      <inkml:brushProperty name="anchorY" value="-9017.50684"/>
      <inkml:brushProperty name="scaleFactor" value="0.5"/>
    </inkml:brush>
  </inkml:definitions>
  <inkml:trace contextRef="#ctx0" brushRef="#br0">388 0,'0'0,"-8"0,2 0,1 0,1 0,1 0,2 0,0 0,0 0,1 0,1 0,-1 6,-3 13,-8 23,-17 30,-26 33,-29 34,-12 9,10-22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54.216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7888.60254"/>
      <inkml:brushProperty name="anchorY" value="-9941.99707"/>
      <inkml:brushProperty name="scaleFactor" value="0.5"/>
    </inkml:brush>
  </inkml:definitions>
  <inkml:trace contextRef="#ctx0" brushRef="#br0">1182 259,'0'0,"-17"-8,-1-3,-7-5,-6-5,-8-3,-4-3,-2 2,0 2,-1 3,2 2,0 2,-2 1,-3 1,-2 4,-2 2,-2 6,2 5,2 4,3 4,2 1,1 5,3 4,2-1,4 3,6 1,4 1,6 5,2 3,3 3,2 3,-1 7,1 6,3 7,2 5,6 0,5 0,4-5,7-2,7-2,8-4,11-2,8-6,5-5,3-7,2-6,3-5,3-3,3-6,2-3,-2-3,-2-4,-8-3,-9-4,-6-4,-7-1,-4-5,-3-4,0-3,-2-2,1-2,3-6,0-7,0-5,-2-5,-4-3,-4 0,-5 3,-4 2,-6 5,-2 5,-2 4,-1 3,-4 2,-3 1,-5 1,-8-5,-5 0,3 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55.859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7012.3125"/>
      <inkml:brushProperty name="anchorY" value="-9123.52637"/>
      <inkml:brushProperty name="scaleFactor" value="0.5"/>
    </inkml:brush>
  </inkml:definitions>
  <inkml:trace contextRef="#ctx0" brushRef="#br0">1019 69,'0'0,"-12"-3,-2-2,-8-4,-8-1,-8-3,-10 2,-10 3,-8 2,-4 2,-3 5,5 1,4 4,5 2,6 3,5 1,5 2,9 0,4 0,5 0,4 1,4 4,-1 7,1 5,1 7,0 9,1 5,1 4,3-2,2-2,4-2,2-1,1 1,5 1,3 1,3-1,3-2,4-3,4-3,6-6,8-3,11-4,9-7,4-6,3-7,0-5,-3-6,-1-4,1-8,6-4,5-5,6-3,2-3,-3 0,-4 2,-7 0,-9 0,-9 0,-8-1,-4 0,-4 0,-4-3,-4-3,-6-6,-5-5,-5-2,-2-3,-5 0,-4 1,-4 2,-4 5,-6 3,-8 1,-15 4,-14-2,-2 2,8 7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56.777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7897.01709"/>
      <inkml:brushProperty name="anchorY" value="-10033.43945"/>
      <inkml:brushProperty name="scaleFactor" value="0.5"/>
    </inkml:brush>
  </inkml:definitions>
  <inkml:trace contextRef="#ctx0" brushRef="#br0">456 1,'0'0,"0"22,-9 15,-27 29,-50 36,-78 55,4-11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58.940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6595.35059"/>
      <inkml:brushProperty name="anchorY" value="-9716.89453"/>
      <inkml:brushProperty name="scaleFactor" value="0.5"/>
    </inkml:brush>
  </inkml:definitions>
  <inkml:trace contextRef="#ctx0" brushRef="#br0">67 1,'0'0,"0"8,0 3,0 5,0 5,0 6,-2 6,-2 3,-1 3,-3 5,-2 1,-3 3,3 3,2 4,2 5,5 3,5 6,4 5,3 4,4 0,6-4,-1-2,3-4,5-5,4-2,4-7,3-6,2-7,1-6,1-6,0-9,0-7,-3-6,0-4,-3-8,-3-4,-2-6,-1-5,-2-4,-1-2,0-2,0 0,-3-7,-1-5,-1-5,-3-5,-2-3,-2 1,-4 2,-4 2,-3 2,-2 2,-3 2,0 0,0 1,-1 0,0 0,1 0,0-3,-1-3,1-3,0 1,0 0,0 6,0 3,0 8,0 6,0 5,0 4,0 5,0 4,0 4,0 2,0 5,0 3,-2 6,-1 8,-3 7,-2 6,1 5,-2 3,1 1,2 1,2 5,2 6,0 5,2 8,0 5,3 3,3-3,3-4,5-3,8-4,6-3,3-1,2-7,-1-7,0-5,-1-8,-1-8,-1-8,-1-7,1-3,-1-4,0-1,0-3,0-1,0 1,0-2,0-2,0 1,0-2,-2-1,-6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1:59.368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8899.2627"/>
      <inkml:brushProperty name="anchorY" value="-11864.88867"/>
      <inkml:brushProperty name="scaleFactor" value="0.5"/>
    </inkml:brush>
  </inkml:definitions>
  <inkml:trace contextRef="#ctx0" brushRef="#br0">0 1,'0'0,"12"3,5 2,14 1,13-1,8-1,5-1,3-1,3-1,2-1,-5 0,-13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2:01.701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gnorePressure" value="1"/>
      <inkml:brushProperty name="inkEffects" value="ocean"/>
      <inkml:brushProperty name="anchorX" value="-10253.42188"/>
      <inkml:brushProperty name="anchorY" value="-12740.33887"/>
      <inkml:brushProperty name="scaleFactor" value="0.5"/>
    </inkml:brush>
  </inkml:definitions>
  <inkml:trace contextRef="#ctx0" brushRef="#br0">489 549,'0'0,"11"0,6 3,9-1,6 1,5-1,1 0,2-1,1 0,1-1,5 0,4 0,3 0,-1-3,-4-3,-6 1,-5-3,-4-1,-7-3,-4 0,-7-2,-5-2,-6-4,-2-2,-6-6,-5-4,-8-4,-5-3,-3 1,-7-1,0 2,-1 6,0 4,1 5,1 4,1 2,-3 2,-5 1,-8 0,-9 1,-3 1,-3 4,2 4,4 6,3 4,7 4,2 1,2 8,0 6,0 6,-1 4,0 3,0 5,-1 4,5 1,6-2,6 0,8-2,8 4,9 5,6 10,7 8,7 0,3-2,4-3,1-4,4-3,3-3,3-3,3-5,3-2,4-6,3-7,6-10,2-8,0-7,1-5,-4-6,-1-4,0-4,-1-3,1-1,-5 0,-6-1,-5 0,-4 1,-7-1,-5 4,-4 3,-5 2,-6 3,-3 2,-2 1,-3 0,-1 1,1-1,-1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3:21.049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9790.03516"/>
      <inkml:brushProperty name="anchorY" value="-16958.58203"/>
      <inkml:brushProperty name="scaleFactor" value="0.5"/>
    </inkml:brush>
  </inkml:definitions>
  <inkml:trace contextRef="#ctx0" brushRef="#br0">321 1,'0'0,"0"16,-3 12,0 23,0 23,0 17,-2 22,-3 23,-2 17,-6 10,-5 4,-5 3,-3 0,-2-12,-1-16,-2-21,4-26,4-23,3-21,6-20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03:40.165"/>
    </inkml:context>
    <inkml:brush xml:id="br0">
      <inkml:brushProperty name="width" value="0.35" units="cm"/>
      <inkml:brushProperty name="height" value="0.35" units="cm"/>
      <inkml:brushProperty name="color" value="#008C3A"/>
      <inkml:brushProperty name="ignorePressure" value="1"/>
    </inkml:brush>
  </inkml:definitions>
  <inkml:trace contextRef="#ctx0" brushRef="#br0">1 2746,'26'-1,"1"-1,-1-1,0-2,0-1,0 0,-1-2,30-14,164-93,-102 49,-82 47,43-23,127-48,-156 73,0-2,-1-3,59-35,172-133,27-17,-169 127,17-10,-95 48,92-84,-45 33,334-286,-222 183,252-249,-430 401,98-116,-126 146,1-1,19-16,-20 21,-1-1,-1 0,0-1,11-15,-8 14,-12 13,0-1,0 0,0 1,0-1,1 0,-1 0,0 0,-1 0,1 0,0 0,0 0,0 0,0 0,-1 0,1 0,-1-1,1 1,-1 0,1-1,-1 1,0 0,0-1,1 1,-1 0,0-1,0 1,0 0,-1-2,2 2,0 1,-1 0,1 0,-1 0,1-1,-1 1,1 0,0-1,-1 1,1 0,-1-1,1 1,-1-1,0 1,1-1,-1 1,1-1,-1 1,0-1,1 1,-1-1,0 0,0 1,1-1,-1 0,3-3,-4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3:21.938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8622.93945"/>
      <inkml:brushProperty name="anchorY" value="-18113.91406"/>
      <inkml:brushProperty name="scaleFactor" value="0.5"/>
    </inkml:brush>
  </inkml:definitions>
  <inkml:trace contextRef="#ctx0" brushRef="#br0">20 367,'0'0,"10"-19,0 0,9-6,15-10,15-6,15-4,14-3,9 5,3 7,1 6,2 12,-3 11,-70 8,1 0,23 6,-25-4,0 2,22 9,-23-8,35 21,-38-18,-1 1,20 18,-21-16,0 1,14 21,-12-15,16 30,-22-29,15 38,-16-34,6 37,-11-40,-1 1,0 22,-3-24,-1 1,-6 26,3-24,-14 40,-17 21,-11-2,-8-4,-5-5,-4-3,-9-6,-6-9,-4-8,-2-9,3-12,5-10,3-7,7-5,7-4,4-1,8-1,8 0,9 0,10 1,7-3,7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4:09.468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7454.25342"/>
      <inkml:brushProperty name="anchorY" value="-20469.99023"/>
      <inkml:brushProperty name="scaleFactor" value="0.5"/>
    </inkml:brush>
  </inkml:definitions>
  <inkml:trace contextRef="#ctx0" brushRef="#br0">1 0,'0'0,"16"0,7 0,13 0,13 0,16 0,5 0,4 0,-4 4,-8-1,-8 1,-12-2,-13 1,-10-2,-9 3,-7 5,-9 10,-8 13,-8 13,-9 16,-6 13,-6 11,-3 3,-2 0,1-3,4-6,3-2,3-1,2-1,6-2,3-5,4-10,3-8,2-13,4-13,4-10,3-8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7:54:10.564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-8333.51074"/>
      <inkml:brushProperty name="anchorY" value="-22560.8418"/>
      <inkml:brushProperty name="scaleFactor" value="0.5"/>
    </inkml:brush>
  </inkml:definitions>
  <inkml:trace contextRef="#ctx0" brushRef="#br0">358 33,'0'0,"-6"9,-7 7,-10 10,-9 7,-7 11,-5 4,-1 2,6 2,5-1,7 2,4 6,4 9,8 9,9 4,6-5,7-5,-7-54,12 30,-11-37,0 0,1 0,10 14,-9-16,-1-1,1 1,1-1,8 6,-8-7,0 0,1-1,18 8,-16-8,1 0,21 4,24 1,-45-9,0-1,20-3,-24 0,1 1,0 0,-1-1,12-6,-7 3,-1-1,18-14,-15 9,24-25,-23 19,18-26,11-23,-5-4,-3 0,-6 2,-5 1,-7 5,-7 5,-6 0,-5 4,-7 2,-4 2,-1 4,-1 5,-2 3,-4 6,-4 6,-7 4,23 20,0-1,0 1,0 0,-8-1,3 2,1 0,1 1,-15 1,-34 6,8 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05:27.111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1 1906,'5'4,"0"0,1-1,0 0,-1 0,1 0,0-1,1 0,-1 0,0-1,1 0,-1 0,0 0,1-1,7 0,10 0,0-2,32-7,6-4,0-3,63-26,116-64,38-54,-12-23,-17 11,559-386,-181 106,-624 449,3-1,1-2,-1 1,0-1,-1 0,1 0,-1-1,-1 0,1 0,6-12,4 4,-3 4,-4-2,0 0,-2-1,8-15,7-16,-18 39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05:36.241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5012 0,'-140'0,"-951"15,729 6,-359 68,373-22,-391 127,507-112,-430 218,590-261,1 4,2 3,2 3,-107 102,116-93,-124 114,159-155,23-17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05:42.767"/>
    </inkml:context>
    <inkml:brush xml:id="br0">
      <inkml:brushProperty name="width" value="0.35" units="cm"/>
      <inkml:brushProperty name="height" value="0.35" units="cm"/>
      <inkml:brushProperty name="color" value="#00A0D7"/>
      <inkml:brushProperty name="ignorePressure" value="1"/>
    </inkml:brush>
  </inkml:definitions>
  <inkml:trace contextRef="#ctx0" brushRef="#br0">0 0,'17'15,"1"-1,0 0,29 15,0 0,637 421,-38 10,408 474,-847-733,147 149,-32 28,-154-140,13 17,-85-113,-24-35,-50-75,0 1,-2 0,25 59,-42-87,-2 0,1 0,0 0,-1 0,0 1,-1-1,1 0,-1 1,0-1,0 0,0 1,-3 9,5-13,1 1,-1-1,0 1,1-1,0 0,-1 0,4 2,-3-2,21 15,0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05:55.155"/>
    </inkml:context>
    <inkml:brush xml:id="br0">
      <inkml:brushProperty name="width" value="0.35" units="cm"/>
      <inkml:brushProperty name="height" value="0.35" units="cm"/>
      <inkml:brushProperty name="color" value="#008C3A"/>
      <inkml:brushProperty name="ignorePressure" value="1"/>
    </inkml:brush>
  </inkml:definitions>
  <inkml:trace contextRef="#ctx0" brushRef="#br0">6082 159,'-663'-49,"390"20,-1246-51,1013 86,-508 74,278 32,12 55,147 37,564-198,9-4,0 0,0 0,0 0,-1-1,1 1,-1-1,1 0,-1-1,0 1,-8-1,14 0,-1 0,0 0,0 0,0 0,0 0,0 0,0 0,0 0,0 0,0 0,1 0,-1 0,0 0,0 0,0 0,0 0,0 0,0 0,0 0,0 0,0 0,0 0,0 0,0 0,1-1,-1 1,0 0,0 0,0 0,0 0,0 0,0 0,0 0,0 0,0 0,0 0,0-1,0 1,0 0,0 0,0 0,0 0,0 0,0 0,0 0,0 0,0 0,0-1,0 1,0 0,0 0,0 0,0 0,-1 0,1 0,0 0,0 0,0 0,0 0,0 0,0 0,0-1,0 1,0 0,0 0,-1 0,2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1:06:01.206"/>
    </inkml:context>
    <inkml:brush xml:id="br0">
      <inkml:brushProperty name="width" value="0.35" units="cm"/>
      <inkml:brushProperty name="height" value="0.35" units="cm"/>
      <inkml:brushProperty name="color" value="#008C3A"/>
      <inkml:brushProperty name="ignorePressure" value="1"/>
    </inkml:brush>
  </inkml:definitions>
  <inkml:trace contextRef="#ctx0" brushRef="#br0">6218 7222,'0'-2,"0"-1,-1 1,0 0,0 1,1-1,-1 0,0 0,0 0,-1 0,-1-2,-4-7,-447-737,279 462,-253-348,276 419,-689-970,-50 104,695 863,-490-528,-46 45,392 392,248 224,-30-18,-212-138,272 197,-61-57,-47-59,-20-18,143 138,-103-66,136 101,15 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D367-80BF-4D34-9ECD-8169849ED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B5142-5D6A-4048-AC68-0D4C3B887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A9C96-B01E-42B8-AF06-D9843D9B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8BF4C-C735-4463-8B4A-C8A5A54F7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1D4AB-30D2-449C-B15A-123485EF3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9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791D-5843-4DEA-A15D-2B7EF189D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600C8-FE5F-42CA-A826-E487BC548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2C700-6CF4-48D8-AA7F-4A1C4472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DD626-E254-4CD8-A412-EED3AB68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AB138-3A18-42FC-B3AD-235EDAAC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23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322E7-42D3-4601-AB09-FA843412D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A5591-9711-4F62-B2F7-BE286E89C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29F07-A65E-4594-BEEA-A1FFD7E85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F539A-406F-4341-ACF2-CF1DEDEB3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7AFC1-9C61-4E90-8E25-17CB7CE4C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6E7CD-6F68-4875-A858-EC963FD19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813C5E-D542-4067-8AD9-928ABF0E8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8B9F0-F418-4727-8269-942F0937F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BF0B7-1801-4500-8479-59444B75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500CE-0A03-4AC7-BC8C-2D28894C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15BF-8079-4029-ADBB-3D334DB0F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74352-DC93-4AE3-BBD0-2181F26A3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1D737-F3D3-41F9-BC9C-7947A7C7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97F83D-EA86-431E-94E4-60EFDCD7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613D9-364A-4F01-8ED9-2D7CEF02D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12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E7C94-1C9D-4629-868F-3D90B25C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A0FEF-7267-47E9-9EEA-EF113590E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708035-7382-4BCF-89E6-84995747E0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095A4B-D24F-4CED-9AEA-DA21BE39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6C05F-7DA7-429A-9C1E-D86CEFFD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C4AD0-62B6-45EF-B669-713F156B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16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3A24C-2FE3-42CE-8146-5D42DDCEC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DEBF6-B59C-46EE-800A-DFDD2888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7250E-6D7A-4187-9071-9DDDF223F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2D8A9-3AF0-4EB0-BBBC-34D42C2FE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E5CED1-DC4C-45BB-8AD6-3683A7DB3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6EBFED-1304-407A-969D-86DFFEEED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5793D-9514-43AF-A4CD-7DA583F2E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68DD0-8868-4C00-AECB-C3A35515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0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3ACB9-355A-4D3D-B3B5-0AE41F8AC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A596C2-4528-4D4D-9E29-F0193338B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F284BC-330A-4DBD-80D1-95585C247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0F40D-4604-4FAD-9DA2-C0DE548C8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83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71257-1B8D-4690-8250-AC760F275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EA1B93-139F-4C01-A284-BB7497F0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77E67-E9BA-487F-9D63-740FAAFE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1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9F61-D0D6-4065-A539-4E08DB7F8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39A87-8EDC-4439-A666-3D57760F3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A46E3F-6DE4-4CD1-940C-8312E4939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6E7C6-743B-45B5-9324-24CACAA53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16D9A-D98B-43E0-ABA4-D935D5611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5DCAC7-A70E-4422-990B-21FD0C02E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1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4E80-C677-431A-92EB-219B98A5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9A9062-9D9A-4402-882F-3AFCEBC1A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6C2612-4E7C-4D23-B2E6-D046B93B0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D6BBE-6515-4EDF-9DE1-E1C8FD2E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A0CA28-59AD-4A73-A1CC-3CBB5F6C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AE2E25-A66C-498A-A17B-1934F8F51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0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F1B8C0-F006-49F9-A1C4-F74BCD3A2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0F27D-0EC1-4E6C-98E3-E100A6787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47A3F-8134-4612-8685-8A963BFD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F61AA-5A98-4049-A93E-477E5505141A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298A4-473B-4058-BCC1-68742248F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E9A75-3F6F-46F9-AA1A-96F2DCCDB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0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4.xml"/><Relationship Id="rId18" Type="http://schemas.openxmlformats.org/officeDocument/2006/relationships/image" Target="../media/image51.png"/><Relationship Id="rId26" Type="http://schemas.openxmlformats.org/officeDocument/2006/relationships/image" Target="../media/image55.png"/><Relationship Id="rId39" Type="http://schemas.openxmlformats.org/officeDocument/2006/relationships/customXml" Target="../ink/ink37.xml"/><Relationship Id="rId3" Type="http://schemas.openxmlformats.org/officeDocument/2006/relationships/customXml" Target="../ink/ink19.xml"/><Relationship Id="rId21" Type="http://schemas.openxmlformats.org/officeDocument/2006/relationships/customXml" Target="../ink/ink28.xml"/><Relationship Id="rId34" Type="http://schemas.openxmlformats.org/officeDocument/2006/relationships/image" Target="../media/image59.png"/><Relationship Id="rId42" Type="http://schemas.openxmlformats.org/officeDocument/2006/relationships/image" Target="../media/image63.png"/><Relationship Id="rId47" Type="http://schemas.openxmlformats.org/officeDocument/2006/relationships/customXml" Target="../ink/ink41.xml"/><Relationship Id="rId50" Type="http://schemas.openxmlformats.org/officeDocument/2006/relationships/image" Target="../media/image67.png"/><Relationship Id="rId7" Type="http://schemas.openxmlformats.org/officeDocument/2006/relationships/customXml" Target="../ink/ink21.xml"/><Relationship Id="rId12" Type="http://schemas.openxmlformats.org/officeDocument/2006/relationships/image" Target="../media/image48.png"/><Relationship Id="rId17" Type="http://schemas.openxmlformats.org/officeDocument/2006/relationships/customXml" Target="../ink/ink26.xml"/><Relationship Id="rId25" Type="http://schemas.openxmlformats.org/officeDocument/2006/relationships/customXml" Target="../ink/ink30.xml"/><Relationship Id="rId33" Type="http://schemas.openxmlformats.org/officeDocument/2006/relationships/customXml" Target="../ink/ink34.xml"/><Relationship Id="rId38" Type="http://schemas.openxmlformats.org/officeDocument/2006/relationships/image" Target="../media/image61.png"/><Relationship Id="rId46" Type="http://schemas.openxmlformats.org/officeDocument/2006/relationships/image" Target="../media/image65.pn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customXml" Target="../ink/ink32.xml"/><Relationship Id="rId41" Type="http://schemas.openxmlformats.org/officeDocument/2006/relationships/customXml" Target="../ink/ink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customXml" Target="../ink/ink23.xml"/><Relationship Id="rId24" Type="http://schemas.openxmlformats.org/officeDocument/2006/relationships/image" Target="../media/image54.png"/><Relationship Id="rId32" Type="http://schemas.openxmlformats.org/officeDocument/2006/relationships/image" Target="../media/image58.png"/><Relationship Id="rId37" Type="http://schemas.openxmlformats.org/officeDocument/2006/relationships/customXml" Target="../ink/ink36.xml"/><Relationship Id="rId40" Type="http://schemas.openxmlformats.org/officeDocument/2006/relationships/image" Target="../media/image62.png"/><Relationship Id="rId45" Type="http://schemas.openxmlformats.org/officeDocument/2006/relationships/customXml" Target="../ink/ink40.xml"/><Relationship Id="rId5" Type="http://schemas.openxmlformats.org/officeDocument/2006/relationships/customXml" Target="../ink/ink20.xml"/><Relationship Id="rId15" Type="http://schemas.openxmlformats.org/officeDocument/2006/relationships/customXml" Target="../ink/ink25.xml"/><Relationship Id="rId23" Type="http://schemas.openxmlformats.org/officeDocument/2006/relationships/customXml" Target="../ink/ink29.xml"/><Relationship Id="rId28" Type="http://schemas.openxmlformats.org/officeDocument/2006/relationships/image" Target="../media/image56.png"/><Relationship Id="rId36" Type="http://schemas.openxmlformats.org/officeDocument/2006/relationships/image" Target="../media/image60.png"/><Relationship Id="rId49" Type="http://schemas.openxmlformats.org/officeDocument/2006/relationships/customXml" Target="../ink/ink42.xml"/><Relationship Id="rId10" Type="http://schemas.openxmlformats.org/officeDocument/2006/relationships/image" Target="../media/image47.png"/><Relationship Id="rId19" Type="http://schemas.openxmlformats.org/officeDocument/2006/relationships/customXml" Target="../ink/ink27.xml"/><Relationship Id="rId31" Type="http://schemas.openxmlformats.org/officeDocument/2006/relationships/customXml" Target="../ink/ink33.xml"/><Relationship Id="rId44" Type="http://schemas.openxmlformats.org/officeDocument/2006/relationships/image" Target="../media/image64.png"/><Relationship Id="rId4" Type="http://schemas.openxmlformats.org/officeDocument/2006/relationships/image" Target="../media/image440.png"/><Relationship Id="rId9" Type="http://schemas.openxmlformats.org/officeDocument/2006/relationships/customXml" Target="../ink/ink22.xml"/><Relationship Id="rId14" Type="http://schemas.openxmlformats.org/officeDocument/2006/relationships/image" Target="../media/image49.png"/><Relationship Id="rId22" Type="http://schemas.openxmlformats.org/officeDocument/2006/relationships/image" Target="../media/image53.png"/><Relationship Id="rId27" Type="http://schemas.openxmlformats.org/officeDocument/2006/relationships/customXml" Target="../ink/ink31.xml"/><Relationship Id="rId30" Type="http://schemas.openxmlformats.org/officeDocument/2006/relationships/image" Target="../media/image57.png"/><Relationship Id="rId35" Type="http://schemas.openxmlformats.org/officeDocument/2006/relationships/customXml" Target="../ink/ink35.xml"/><Relationship Id="rId43" Type="http://schemas.openxmlformats.org/officeDocument/2006/relationships/customXml" Target="../ink/ink39.xml"/><Relationship Id="rId48" Type="http://schemas.openxmlformats.org/officeDocument/2006/relationships/image" Target="../media/image66.png"/><Relationship Id="rId8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lac.commons.gc.cuny.edu/2012/01/23/pedagogy-workshop-service-to-others/greatjob/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hyperlink" Target="https://pixabay.com/en/hippo-cartoon-happy-smile-animals-307015/" TargetMode="External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17" Type="http://schemas.openxmlformats.org/officeDocument/2006/relationships/hyperlink" Target="http://www.freestockphotos.biz/stockphoto/16913" TargetMode="External"/><Relationship Id="rId2" Type="http://schemas.openxmlformats.org/officeDocument/2006/relationships/audio" Target="../media/media4.mp3"/><Relationship Id="rId16" Type="http://schemas.openxmlformats.org/officeDocument/2006/relationships/image" Target="../media/image78.png"/><Relationship Id="rId20" Type="http://schemas.openxmlformats.org/officeDocument/2006/relationships/image" Target="../media/image9.png"/><Relationship Id="rId1" Type="http://schemas.microsoft.com/office/2007/relationships/media" Target="../media/media4.mp3"/><Relationship Id="rId6" Type="http://schemas.openxmlformats.org/officeDocument/2006/relationships/image" Target="../media/image72.png"/><Relationship Id="rId11" Type="http://schemas.openxmlformats.org/officeDocument/2006/relationships/hyperlink" Target="https://pixabay.com/en/cartoon-snake-yellow-1293047/" TargetMode="External"/><Relationship Id="rId5" Type="http://schemas.openxmlformats.org/officeDocument/2006/relationships/image" Target="../media/image71.png"/><Relationship Id="rId15" Type="http://schemas.openxmlformats.org/officeDocument/2006/relationships/hyperlink" Target="https://pixabay.com/en/elephant-gray-trunk-1540930/" TargetMode="External"/><Relationship Id="rId10" Type="http://schemas.openxmlformats.org/officeDocument/2006/relationships/image" Target="../media/image75.png"/><Relationship Id="rId19" Type="http://schemas.openxmlformats.org/officeDocument/2006/relationships/hyperlink" Target="http://www.publicdomainfiles.com/show_file.php?id=13551046218815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pixabay.com/en/animal-crocodile-lizard-1295377/" TargetMode="External"/><Relationship Id="rId1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ilac.commons.gc.cuny.edu/2012/01/23/pedagogy-workshop-service-to-others/greatjob/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customXml" Target="../ink/ink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50.png"/><Relationship Id="rId5" Type="http://schemas.openxmlformats.org/officeDocument/2006/relationships/image" Target="../media/image11.png"/><Relationship Id="rId10" Type="http://schemas.openxmlformats.org/officeDocument/2006/relationships/customXml" Target="../ink/ink2.xml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ilac.commons.gc.cuny.edu/2012/01/23/pedagogy-workshop-service-to-others/greatjob/" TargetMode="Externa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5.xml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21" Type="http://schemas.openxmlformats.org/officeDocument/2006/relationships/customXml" Target="../ink/ink9.xml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customXml" Target="../ink/ink7.xml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customXml" Target="../ink/ink4.xml"/><Relationship Id="rId5" Type="http://schemas.openxmlformats.org/officeDocument/2006/relationships/image" Target="../media/image20.png"/><Relationship Id="rId15" Type="http://schemas.openxmlformats.org/officeDocument/2006/relationships/customXml" Target="../ink/ink6.xml"/><Relationship Id="rId23" Type="http://schemas.openxmlformats.org/officeDocument/2006/relationships/image" Target="../media/image9.png"/><Relationship Id="rId10" Type="http://schemas.openxmlformats.org/officeDocument/2006/relationships/image" Target="../media/image25.png"/><Relationship Id="rId19" Type="http://schemas.openxmlformats.org/officeDocument/2006/relationships/customXml" Target="../ink/ink8.xml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hyperlink" Target="http://www.pngall.com/chibi-png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customXml" Target="../ink/ink11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bvp5ZNxabI?feature=oembed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www.pngall.com/chibi-png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0.png"/><Relationship Id="rId18" Type="http://schemas.openxmlformats.org/officeDocument/2006/relationships/customXml" Target="../ink/ink1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customXml" Target="../ink/ink15.xml"/><Relationship Id="rId17" Type="http://schemas.openxmlformats.org/officeDocument/2006/relationships/image" Target="../media/image420.png"/><Relationship Id="rId2" Type="http://schemas.openxmlformats.org/officeDocument/2006/relationships/audio" Target="../media/media3.mp3"/><Relationship Id="rId16" Type="http://schemas.openxmlformats.org/officeDocument/2006/relationships/customXml" Target="../ink/ink17.xml"/><Relationship Id="rId20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0.png"/><Relationship Id="rId10" Type="http://schemas.openxmlformats.org/officeDocument/2006/relationships/customXml" Target="../ink/ink14.xml"/><Relationship Id="rId19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42.png"/><Relationship Id="rId14" Type="http://schemas.openxmlformats.org/officeDocument/2006/relationships/customXml" Target="../ink/ink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12DBE402-8961-4B28-96E2-18B4B9690DB6}"/>
              </a:ext>
            </a:extLst>
          </p:cNvPr>
          <p:cNvSpPr/>
          <p:nvPr/>
        </p:nvSpPr>
        <p:spPr>
          <a:xfrm>
            <a:off x="3508307" y="5250044"/>
            <a:ext cx="6219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Tr.Hanan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Allaheeb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FDE52-AB35-4E33-8596-C89756FBE9CF}"/>
              </a:ext>
            </a:extLst>
          </p:cNvPr>
          <p:cNvSpPr/>
          <p:nvPr/>
        </p:nvSpPr>
        <p:spPr>
          <a:xfrm>
            <a:off x="4307436" y="2212303"/>
            <a:ext cx="4232249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W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E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99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4</a:t>
            </a:r>
            <a:endParaRPr kumimoji="0" lang="en-US" sz="5400" b="0" i="0" u="none" strike="noStrike" kern="1200" cap="none" spc="0" normalizeH="0" baseline="0" noProof="0" dirty="0">
              <a:ln w="0">
                <a:solidFill>
                  <a:srgbClr val="DFDBD5">
                    <a:lumMod val="10000"/>
                    <a:alpha val="85000"/>
                  </a:srgbClr>
                </a:solidFill>
              </a:ln>
              <a:solidFill>
                <a:srgbClr val="FF9999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45454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Unit 1 lesson4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Phonics </a:t>
            </a:r>
            <a:endParaRPr kumimoji="0" lang="en-US" sz="4000" b="0" i="0" u="none" strike="noStrike" kern="1200" cap="none" spc="0" normalizeH="0" baseline="0" noProof="0" dirty="0">
              <a:ln w="0">
                <a:solidFill>
                  <a:srgbClr val="DFDBD5">
                    <a:lumMod val="10000"/>
                    <a:alpha val="85000"/>
                  </a:srgbClr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DFDBD5">
                    <a:lumMod val="2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300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DFDBD5">
                    <a:lumMod val="2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DFDBD5">
                    <a:lumMod val="2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Term 2021 </a:t>
            </a:r>
          </a:p>
        </p:txBody>
      </p:sp>
      <p:pic>
        <p:nvPicPr>
          <p:cNvPr id="51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C018D509-9DD9-455A-B87B-A14DDC0AC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567" y="226235"/>
            <a:ext cx="2719269" cy="1950917"/>
          </a:xfrm>
          <a:prstGeom prst="rect">
            <a:avLst/>
          </a:prstGeom>
          <a:noFill/>
          <a:effectLst>
            <a:outerShdw blurRad="50800" dist="50800" dir="5400000" sx="99000" sy="99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شعار منصة مدرستي png - موقع محتويات">
            <a:extLst>
              <a:ext uri="{FF2B5EF4-FFF2-40B4-BE49-F238E27FC236}">
                <a16:creationId xmlns:a16="http://schemas.microsoft.com/office/drawing/2014/main" id="{B8F600E7-6E0C-404F-8F4F-90EB4791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3" y="-620909"/>
            <a:ext cx="3126038" cy="312603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e can خامس ابتدائي الوحدة الاولى الفصل الدراسي الثاني - YouTube">
            <a:extLst>
              <a:ext uri="{FF2B5EF4-FFF2-40B4-BE49-F238E27FC236}">
                <a16:creationId xmlns:a16="http://schemas.microsoft.com/office/drawing/2014/main" id="{16F275B9-7B83-485E-A5F1-FD6F25F96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03" y="2546725"/>
            <a:ext cx="2966066" cy="219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701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52A1A2-43B6-49BC-80B7-C120FC7BC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81" y="1381125"/>
            <a:ext cx="10434637" cy="48614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2802ED-93F4-46DB-899F-BAA7EFA596F3}"/>
                  </a:ext>
                </a:extLst>
              </p14:cNvPr>
              <p14:cNvContentPartPr/>
              <p14:nvPr/>
            </p14:nvContentPartPr>
            <p14:xfrm>
              <a:off x="4094355" y="2763930"/>
              <a:ext cx="236520" cy="221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2802ED-93F4-46DB-899F-BAA7EFA596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58355" y="2728290"/>
                <a:ext cx="308160" cy="29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43EFF72-E29F-4D12-8BDC-0974CDC69B70}"/>
                  </a:ext>
                </a:extLst>
              </p14:cNvPr>
              <p14:cNvContentPartPr/>
              <p14:nvPr/>
            </p14:nvContentPartPr>
            <p14:xfrm>
              <a:off x="4891035" y="2668530"/>
              <a:ext cx="232200" cy="300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43EFF72-E29F-4D12-8BDC-0974CDC69B7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5395" y="2632530"/>
                <a:ext cx="30384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991059A-FA97-496C-87AD-3DEFB08C0FB8}"/>
                  </a:ext>
                </a:extLst>
              </p14:cNvPr>
              <p14:cNvContentPartPr/>
              <p14:nvPr/>
            </p14:nvContentPartPr>
            <p14:xfrm>
              <a:off x="4135395" y="4098810"/>
              <a:ext cx="288000" cy="241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991059A-FA97-496C-87AD-3DEFB08C0F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99755" y="4063170"/>
                <a:ext cx="35964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9746BC4-B55F-462C-816B-6282FD992EC5}"/>
                  </a:ext>
                </a:extLst>
              </p14:cNvPr>
              <p14:cNvContentPartPr/>
              <p14:nvPr/>
            </p14:nvContentPartPr>
            <p14:xfrm>
              <a:off x="4251675" y="5468610"/>
              <a:ext cx="191160" cy="246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9746BC4-B55F-462C-816B-6282FD992EC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216035" y="5432970"/>
                <a:ext cx="26280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5AAC077-6ED2-4D6A-A969-CF384369AF07}"/>
                  </a:ext>
                </a:extLst>
              </p14:cNvPr>
              <p14:cNvContentPartPr/>
              <p14:nvPr/>
            </p14:nvContentPartPr>
            <p14:xfrm>
              <a:off x="4770435" y="5508210"/>
              <a:ext cx="252360" cy="2660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5AAC077-6ED2-4D6A-A969-CF384369AF0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34435" y="5472210"/>
                <a:ext cx="324000" cy="3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845D93E-83AB-483A-9211-D660AA731F09}"/>
                  </a:ext>
                </a:extLst>
              </p14:cNvPr>
              <p14:cNvContentPartPr/>
              <p14:nvPr/>
            </p14:nvContentPartPr>
            <p14:xfrm>
              <a:off x="9940395" y="2747010"/>
              <a:ext cx="230760" cy="2088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845D93E-83AB-483A-9211-D660AA731F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04395" y="2711370"/>
                <a:ext cx="302400" cy="28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46C48A99-626E-4922-8EFA-67850CB8CC4A}"/>
                  </a:ext>
                </a:extLst>
              </p14:cNvPr>
              <p14:cNvContentPartPr/>
              <p14:nvPr/>
            </p14:nvContentPartPr>
            <p14:xfrm>
              <a:off x="10477875" y="2748450"/>
              <a:ext cx="235800" cy="226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46C48A99-626E-4922-8EFA-67850CB8CC4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442235" y="2712810"/>
                <a:ext cx="30744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0E084924-B2B9-4062-BCAE-4B947BA27DB4}"/>
                  </a:ext>
                </a:extLst>
              </p14:cNvPr>
              <p14:cNvContentPartPr/>
              <p14:nvPr/>
            </p14:nvContentPartPr>
            <p14:xfrm>
              <a:off x="9778035" y="4004490"/>
              <a:ext cx="330840" cy="2541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0E084924-B2B9-4062-BCAE-4B947BA27DB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742395" y="3968490"/>
                <a:ext cx="40248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56B51CD5-92A5-446E-882A-94911D14A648}"/>
                  </a:ext>
                </a:extLst>
              </p14:cNvPr>
              <p14:cNvContentPartPr/>
              <p14:nvPr/>
            </p14:nvContentPartPr>
            <p14:xfrm>
              <a:off x="9793515" y="5409210"/>
              <a:ext cx="289440" cy="2797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56B51CD5-92A5-446E-882A-94911D14A64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757875" y="5373210"/>
                <a:ext cx="361080" cy="3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CEA6A8BD-EBC2-4FC9-B633-DA5141009F2B}"/>
                  </a:ext>
                </a:extLst>
              </p14:cNvPr>
              <p14:cNvContentPartPr/>
              <p14:nvPr/>
            </p14:nvContentPartPr>
            <p14:xfrm>
              <a:off x="10475715" y="5458530"/>
              <a:ext cx="218520" cy="3099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CEA6A8BD-EBC2-4FC9-B633-DA5141009F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0440075" y="5422530"/>
                <a:ext cx="290160" cy="38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FC6A6870-32EA-457D-AA89-79F3857B6004}"/>
              </a:ext>
            </a:extLst>
          </p:cNvPr>
          <p:cNvGrpSpPr/>
          <p:nvPr/>
        </p:nvGrpSpPr>
        <p:grpSpPr>
          <a:xfrm>
            <a:off x="1880715" y="401610"/>
            <a:ext cx="889920" cy="436320"/>
            <a:chOff x="1880715" y="401610"/>
            <a:chExt cx="889920" cy="436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91666ED-9868-4FB0-8BAF-B8731F07D995}"/>
                    </a:ext>
                  </a:extLst>
                </p14:cNvPr>
                <p14:cNvContentPartPr/>
                <p14:nvPr/>
              </p14:nvContentPartPr>
              <p14:xfrm>
                <a:off x="1880715" y="401610"/>
                <a:ext cx="418320" cy="436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91666ED-9868-4FB0-8BAF-B8731F07D99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817715" y="338970"/>
                  <a:ext cx="54396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5EF4D89-E4B9-4072-8864-40349A6B2A96}"/>
                    </a:ext>
                  </a:extLst>
                </p14:cNvPr>
                <p14:cNvContentPartPr/>
                <p14:nvPr/>
              </p14:nvContentPartPr>
              <p14:xfrm>
                <a:off x="2660475" y="561810"/>
                <a:ext cx="110160" cy="226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5EF4D89-E4B9-4072-8864-40349A6B2A9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97835" y="498810"/>
                  <a:ext cx="235800" cy="35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3E22E07-6BE0-4C6D-966D-416E9D0306EA}"/>
              </a:ext>
            </a:extLst>
          </p:cNvPr>
          <p:cNvGrpSpPr/>
          <p:nvPr/>
        </p:nvGrpSpPr>
        <p:grpSpPr>
          <a:xfrm>
            <a:off x="3313515" y="332850"/>
            <a:ext cx="1026360" cy="500760"/>
            <a:chOff x="3313515" y="332850"/>
            <a:chExt cx="1026360" cy="500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6FD3614-09E8-4F46-87DF-DA242BF9126B}"/>
                    </a:ext>
                  </a:extLst>
                </p14:cNvPr>
                <p14:cNvContentPartPr/>
                <p14:nvPr/>
              </p14:nvContentPartPr>
              <p14:xfrm>
                <a:off x="3313515" y="332850"/>
                <a:ext cx="486360" cy="449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6FD3614-09E8-4F46-87DF-DA242BF9126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50515" y="270210"/>
                  <a:ext cx="612000" cy="57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45232A5-1F1D-43B1-B9A9-57050D7A0EEF}"/>
                    </a:ext>
                  </a:extLst>
                </p14:cNvPr>
                <p14:cNvContentPartPr/>
                <p14:nvPr/>
              </p14:nvContentPartPr>
              <p14:xfrm>
                <a:off x="4199835" y="596730"/>
                <a:ext cx="140040" cy="236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45232A5-1F1D-43B1-B9A9-57050D7A0E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137195" y="533730"/>
                  <a:ext cx="265680" cy="362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B762599-D995-4F2E-9B99-1BCE40BCAE6A}"/>
              </a:ext>
            </a:extLst>
          </p:cNvPr>
          <p:cNvGrpSpPr/>
          <p:nvPr/>
        </p:nvGrpSpPr>
        <p:grpSpPr>
          <a:xfrm>
            <a:off x="4610235" y="407370"/>
            <a:ext cx="3509640" cy="564840"/>
            <a:chOff x="4610235" y="407370"/>
            <a:chExt cx="3509640" cy="5648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77038CF-73B4-476B-8085-3E6BA4FE6EBC}"/>
                    </a:ext>
                  </a:extLst>
                </p14:cNvPr>
                <p14:cNvContentPartPr/>
                <p14:nvPr/>
              </p14:nvContentPartPr>
              <p14:xfrm>
                <a:off x="4610235" y="493410"/>
                <a:ext cx="447120" cy="4039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77038CF-73B4-476B-8085-3E6BA4FE6EB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547595" y="430770"/>
                  <a:ext cx="572760" cy="52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5DE509C-F9CF-4DC0-AA17-48C2262817A4}"/>
                    </a:ext>
                  </a:extLst>
                </p14:cNvPr>
                <p14:cNvContentPartPr/>
                <p14:nvPr/>
              </p14:nvContentPartPr>
              <p14:xfrm>
                <a:off x="5308635" y="581970"/>
                <a:ext cx="484920" cy="390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5DE509C-F9CF-4DC0-AA17-48C2262817A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245635" y="518970"/>
                  <a:ext cx="610560" cy="51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6E2F237-1EDC-483E-80C5-0B71D6C1703C}"/>
                    </a:ext>
                  </a:extLst>
                </p14:cNvPr>
                <p14:cNvContentPartPr/>
                <p14:nvPr/>
              </p14:nvContentPartPr>
              <p14:xfrm>
                <a:off x="6146355" y="701130"/>
                <a:ext cx="164160" cy="1911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6E2F237-1EDC-483E-80C5-0B71D6C1703C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83715" y="638490"/>
                  <a:ext cx="289800" cy="31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B28395E-62AF-4657-9934-E72BFFD566D8}"/>
                    </a:ext>
                  </a:extLst>
                </p14:cNvPr>
                <p14:cNvContentPartPr/>
                <p14:nvPr/>
              </p14:nvContentPartPr>
              <p14:xfrm>
                <a:off x="6717675" y="407370"/>
                <a:ext cx="549360" cy="5205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B28395E-62AF-4657-9934-E72BFFD566D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654675" y="344730"/>
                  <a:ext cx="675000" cy="64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A6BF25B-8200-45E2-A659-74A84A9B07D0}"/>
                    </a:ext>
                  </a:extLst>
                </p14:cNvPr>
                <p14:cNvContentPartPr/>
                <p14:nvPr/>
              </p14:nvContentPartPr>
              <p14:xfrm>
                <a:off x="7330755" y="651450"/>
                <a:ext cx="182880" cy="10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A6BF25B-8200-45E2-A659-74A84A9B07D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267755" y="588810"/>
                  <a:ext cx="3085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912F2E1-7F1F-46EC-86E3-E05ED9746362}"/>
                    </a:ext>
                  </a:extLst>
                </p14:cNvPr>
                <p14:cNvContentPartPr/>
                <p14:nvPr/>
              </p14:nvContentPartPr>
              <p14:xfrm>
                <a:off x="7678155" y="409170"/>
                <a:ext cx="441720" cy="4942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912F2E1-7F1F-46EC-86E3-E05ED974636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615515" y="346170"/>
                  <a:ext cx="567360" cy="61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7D2D71A5-56B4-4D66-A11A-018C5DCD803E}"/>
                  </a:ext>
                </a:extLst>
              </p14:cNvPr>
              <p14:cNvContentPartPr/>
              <p14:nvPr/>
            </p14:nvContentPartPr>
            <p14:xfrm>
              <a:off x="10040657" y="510823"/>
              <a:ext cx="115560" cy="7210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7D2D71A5-56B4-4D66-A11A-018C5DCD803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978017" y="448183"/>
                <a:ext cx="241200" cy="84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51594DD2-B001-460A-90D7-E2E951CC77B3}"/>
                  </a:ext>
                </a:extLst>
              </p14:cNvPr>
              <p14:cNvContentPartPr/>
              <p14:nvPr/>
            </p14:nvContentPartPr>
            <p14:xfrm>
              <a:off x="10137497" y="430183"/>
              <a:ext cx="430200" cy="4712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51594DD2-B001-460A-90D7-E2E951CC77B3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074497" y="367543"/>
                <a:ext cx="555840" cy="59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0F84221E-57D1-4DA0-9836-1653A9F87C95}"/>
              </a:ext>
            </a:extLst>
          </p:cNvPr>
          <p:cNvGrpSpPr/>
          <p:nvPr/>
        </p:nvGrpSpPr>
        <p:grpSpPr>
          <a:xfrm>
            <a:off x="10933817" y="744103"/>
            <a:ext cx="651240" cy="464040"/>
            <a:chOff x="10933817" y="744103"/>
            <a:chExt cx="651240" cy="464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7055699-CC50-45EE-B90D-05E1B3852287}"/>
                    </a:ext>
                  </a:extLst>
                </p14:cNvPr>
                <p14:cNvContentPartPr/>
                <p14:nvPr/>
              </p14:nvContentPartPr>
              <p14:xfrm>
                <a:off x="10933817" y="744103"/>
                <a:ext cx="224640" cy="448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7055699-CC50-45EE-B90D-05E1B385228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871177" y="681103"/>
                  <a:ext cx="350280" cy="57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AC6CA79-E4A7-4B70-BAB4-C08B2E270157}"/>
                    </a:ext>
                  </a:extLst>
                </p14:cNvPr>
                <p14:cNvContentPartPr/>
                <p14:nvPr/>
              </p14:nvContentPartPr>
              <p14:xfrm>
                <a:off x="11310377" y="823663"/>
                <a:ext cx="274680" cy="384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AC6CA79-E4A7-4B70-BAB4-C08B2E27015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247737" y="761023"/>
                  <a:ext cx="400320" cy="510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0658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1136E-9454-4EF9-9BF7-EBFBE9E54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32262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9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FF6382-2D28-4330-BCC5-3F0FCEA92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262" y="2295525"/>
            <a:ext cx="1724025" cy="1133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984D99-A997-45E5-BBA1-A72B61802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277" y="2185987"/>
            <a:ext cx="1724025" cy="1114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93BCC-A487-44A2-AFDF-070931FBF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287" y="4400549"/>
            <a:ext cx="1762125" cy="1066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B8FF0D-0B25-4332-8313-18CFA4B1FAC9}"/>
              </a:ext>
            </a:extLst>
          </p:cNvPr>
          <p:cNvSpPr/>
          <p:nvPr/>
        </p:nvSpPr>
        <p:spPr>
          <a:xfrm>
            <a:off x="3646626" y="396838"/>
            <a:ext cx="39437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Listen and Say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98B99B-28FC-484A-B536-02DAEF9868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344"/>
            <a:ext cx="3241015" cy="4909185"/>
          </a:xfrm>
          <a:prstGeom prst="rect">
            <a:avLst/>
          </a:prstGeom>
        </p:spPr>
      </p:pic>
      <p:pic>
        <p:nvPicPr>
          <p:cNvPr id="2" name="We Can 4 (2020) SB_CD 1_12">
            <a:hlinkClick r:id="" action="ppaction://media"/>
            <a:extLst>
              <a:ext uri="{FF2B5EF4-FFF2-40B4-BE49-F238E27FC236}">
                <a16:creationId xmlns:a16="http://schemas.microsoft.com/office/drawing/2014/main" id="{2608E958-CE59-48F7-A444-51258DC97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7582" y="606389"/>
            <a:ext cx="891538" cy="891538"/>
          </a:xfrm>
          <a:prstGeom prst="rect">
            <a:avLst/>
          </a:prstGeom>
          <a:effectLst>
            <a:outerShdw blurRad="50800" dist="50800" dir="5400000" algn="ctr" rotWithShape="0">
              <a:srgbClr val="3366FF"/>
            </a:outerShdw>
          </a:effectLst>
        </p:spPr>
      </p:pic>
    </p:spTree>
    <p:extLst>
      <p:ext uri="{BB962C8B-B14F-4D97-AF65-F5344CB8AC3E}">
        <p14:creationId xmlns:p14="http://schemas.microsoft.com/office/powerpoint/2010/main" val="52829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5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C6504-D3CA-4E62-986B-41FDB41F7F51}"/>
              </a:ext>
            </a:extLst>
          </p:cNvPr>
          <p:cNvSpPr txBox="1"/>
          <p:nvPr/>
        </p:nvSpPr>
        <p:spPr>
          <a:xfrm>
            <a:off x="3517582" y="566646"/>
            <a:ext cx="68075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Listen, Read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and Number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1 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,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2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or 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3</a:t>
            </a:r>
            <a:r>
              <a:rPr lang="en-US" sz="1800" b="0" i="0" u="none" strike="noStrike" baseline="0" dirty="0">
                <a:solidFill>
                  <a:srgbClr val="00B0F0"/>
                </a:solidFill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27C1AC-A42A-4677-9895-1DE226057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82" y="-261657"/>
            <a:ext cx="2171737" cy="21717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F44C9-8223-4FE2-9231-81B2C0F48C7A}"/>
              </a:ext>
            </a:extLst>
          </p:cNvPr>
          <p:cNvSpPr txBox="1"/>
          <p:nvPr/>
        </p:nvSpPr>
        <p:spPr>
          <a:xfrm>
            <a:off x="2267515" y="1770816"/>
            <a:ext cx="164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1 </a:t>
            </a:r>
            <a:r>
              <a:rPr lang="en-US" sz="4000" b="0" i="0" u="none" strike="noStrike" baseline="0" dirty="0">
                <a:solidFill>
                  <a:srgbClr val="00B050"/>
                </a:solidFill>
              </a:rPr>
              <a:t> </a:t>
            </a:r>
            <a:r>
              <a:rPr lang="en-US" sz="40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/z/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65690-0E65-4D79-AEDB-91A110ACE915}"/>
              </a:ext>
            </a:extLst>
          </p:cNvPr>
          <p:cNvSpPr txBox="1"/>
          <p:nvPr/>
        </p:nvSpPr>
        <p:spPr>
          <a:xfrm>
            <a:off x="7967662" y="1770816"/>
            <a:ext cx="164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3</a:t>
            </a:r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40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/</a:t>
            </a:r>
            <a:r>
              <a:rPr lang="en-US" sz="4000" b="0" i="0" u="none" strike="noStrike" baseline="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iz</a:t>
            </a:r>
            <a:r>
              <a:rPr lang="en-US" sz="40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DACDDC-DE11-4D1C-B2AE-5FDB36090F7F}"/>
              </a:ext>
            </a:extLst>
          </p:cNvPr>
          <p:cNvSpPr txBox="1"/>
          <p:nvPr/>
        </p:nvSpPr>
        <p:spPr>
          <a:xfrm>
            <a:off x="5168081" y="1770816"/>
            <a:ext cx="164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2</a:t>
            </a:r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b="0" i="0" u="none" strike="noStrike" baseline="0" dirty="0">
                <a:solidFill>
                  <a:srgbClr val="FF0000"/>
                </a:solidFill>
              </a:rPr>
              <a:t> </a:t>
            </a:r>
            <a:r>
              <a:rPr lang="en-US" sz="40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/s/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6AF749-446B-43EE-8287-54943BD690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0483" y="2478702"/>
            <a:ext cx="1466850" cy="819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6D9F6E-3D3F-46FC-98A8-A140EDC42C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397" y="2535852"/>
            <a:ext cx="1600200" cy="76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F11255-F756-4CE0-AF92-F40D8A793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2583477"/>
            <a:ext cx="161925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4E3CAA-83A6-48A9-946D-0E484EC305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352455" y="3838899"/>
            <a:ext cx="1015700" cy="10343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2736FF-0FDF-4FC0-92D4-91AA86006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201680" y="3879413"/>
            <a:ext cx="1015700" cy="1034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D27B2-17F8-4B9A-AD5C-09BB250E87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5015039" y="4100805"/>
            <a:ext cx="1237577" cy="677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DF8979-4ED1-4116-BF7A-659F70ECC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4729067" y="3819308"/>
            <a:ext cx="1237579" cy="677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5935F9-7D0C-4D02-AE48-F4661C077E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94771" y="3829199"/>
            <a:ext cx="871184" cy="7801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576CD4-69BD-4AD9-A016-6B5F95C588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139896" y="3900024"/>
            <a:ext cx="871184" cy="7801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A36932-5874-4923-9B18-D0F4B00B35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549447" y="3725268"/>
            <a:ext cx="1466850" cy="10565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112009-5634-40AC-9CE9-3A87B8C439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360798" y="4081068"/>
            <a:ext cx="1466850" cy="10565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3203C8-AF42-4A83-B59B-B5A37DD83C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449358" y="3653741"/>
            <a:ext cx="1224340" cy="13214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8BD74B-4027-4DCA-BCB7-CA426EB0D35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864012" y="3661259"/>
            <a:ext cx="1224340" cy="13214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E3F2046-3E7E-4FA5-9EA7-6B942C1BD68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912162" y="3889819"/>
            <a:ext cx="1104900" cy="88807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78BF04-E224-4551-9535-DBA651B10C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0262872" y="3709059"/>
            <a:ext cx="1104900" cy="8880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027B31E-2C4D-4A99-AC3E-232D100BF9F7}"/>
              </a:ext>
            </a:extLst>
          </p:cNvPr>
          <p:cNvSpPr txBox="1"/>
          <p:nvPr/>
        </p:nvSpPr>
        <p:spPr>
          <a:xfrm>
            <a:off x="632806" y="5121934"/>
            <a:ext cx="151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hippo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3366FF"/>
                </a:solidFill>
                <a:latin typeface="Berlin Sans FB Demi" panose="020E0802020502020306" pitchFamily="34" charset="0"/>
              </a:rPr>
              <a:t>s</a:t>
            </a:r>
            <a:endParaRPr lang="en-US" sz="3200" b="0" i="0" u="none" strike="noStrike" baseline="0" dirty="0">
              <a:ln>
                <a:solidFill>
                  <a:schemeClr val="tx1"/>
                </a:solidFill>
              </a:ln>
              <a:solidFill>
                <a:srgbClr val="3366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B8745E-FF3B-4E48-BE12-E5939DDE24FA}"/>
              </a:ext>
            </a:extLst>
          </p:cNvPr>
          <p:cNvSpPr txBox="1"/>
          <p:nvPr/>
        </p:nvSpPr>
        <p:spPr>
          <a:xfrm>
            <a:off x="2585961" y="5154157"/>
            <a:ext cx="2105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crocodile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3366FF"/>
                </a:solidFill>
                <a:latin typeface="Berlin Sans FB Demi" panose="020E0802020502020306" pitchFamily="34" charset="0"/>
              </a:rPr>
              <a:t>s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 </a:t>
            </a:r>
            <a:endParaRPr lang="en-US" sz="3200" b="0" i="0" u="none" strike="noStrike" baseline="0" dirty="0">
              <a:ln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AC43D0-8390-403D-977B-66C5BE133AB0}"/>
              </a:ext>
            </a:extLst>
          </p:cNvPr>
          <p:cNvSpPr txBox="1"/>
          <p:nvPr/>
        </p:nvSpPr>
        <p:spPr>
          <a:xfrm>
            <a:off x="4768553" y="5218086"/>
            <a:ext cx="2105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snake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3366FF"/>
                </a:solidFill>
                <a:latin typeface="Berlin Sans FB Demi" panose="020E0802020502020306" pitchFamily="34" charset="0"/>
              </a:rPr>
              <a:t>s</a:t>
            </a:r>
            <a:endParaRPr lang="en-US" sz="3200" b="0" i="0" u="none" strike="noStrike" baseline="0" dirty="0">
              <a:ln>
                <a:solidFill>
                  <a:schemeClr val="tx1"/>
                </a:solidFill>
              </a:ln>
              <a:solidFill>
                <a:srgbClr val="3366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D474D7-B64D-4255-B8CB-F6C685DA58D3}"/>
              </a:ext>
            </a:extLst>
          </p:cNvPr>
          <p:cNvSpPr txBox="1"/>
          <p:nvPr/>
        </p:nvSpPr>
        <p:spPr>
          <a:xfrm>
            <a:off x="6593068" y="5229584"/>
            <a:ext cx="2105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u="none" strike="noStrike" baseline="0" dirty="0">
                <a:ln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elephant</a:t>
            </a:r>
            <a:r>
              <a:rPr lang="en-US" sz="32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Berlin Sans FB Demi" panose="020E0802020502020306" pitchFamily="34" charset="0"/>
              </a:rPr>
              <a:t>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12B813-0612-4076-AAD7-8A9318887F89}"/>
              </a:ext>
            </a:extLst>
          </p:cNvPr>
          <p:cNvSpPr txBox="1"/>
          <p:nvPr/>
        </p:nvSpPr>
        <p:spPr>
          <a:xfrm>
            <a:off x="8917915" y="5205684"/>
            <a:ext cx="21052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dress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3366FF"/>
                </a:solidFill>
                <a:latin typeface="Berlin Sans FB Demi" panose="020E0802020502020306" pitchFamily="34" charset="0"/>
              </a:rPr>
              <a:t>es</a:t>
            </a:r>
            <a:endParaRPr lang="en-US" sz="3200" b="0" i="0" u="none" strike="noStrike" baseline="0" dirty="0">
              <a:ln>
                <a:solidFill>
                  <a:schemeClr val="tx1"/>
                </a:solidFill>
              </a:ln>
              <a:solidFill>
                <a:srgbClr val="3366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3FC815-2933-4DCF-BD2E-52DB8FE40595}"/>
              </a:ext>
            </a:extLst>
          </p:cNvPr>
          <p:cNvSpPr txBox="1"/>
          <p:nvPr/>
        </p:nvSpPr>
        <p:spPr>
          <a:xfrm>
            <a:off x="10800720" y="5155699"/>
            <a:ext cx="1286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fac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3366FF"/>
                </a:solidFill>
                <a:latin typeface="Berlin Sans FB Demi" panose="020E0802020502020306" pitchFamily="34" charset="0"/>
              </a:rPr>
              <a:t>es</a:t>
            </a:r>
            <a:endParaRPr lang="en-US" sz="3200" b="0" i="0" u="none" strike="noStrike" baseline="0" dirty="0">
              <a:ln>
                <a:solidFill>
                  <a:schemeClr val="tx1"/>
                </a:solidFill>
              </a:ln>
              <a:solidFill>
                <a:srgbClr val="3366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4CACBD1-8648-46BE-B2D1-21C36D95371B}"/>
              </a:ext>
            </a:extLst>
          </p:cNvPr>
          <p:cNvSpPr txBox="1"/>
          <p:nvPr/>
        </p:nvSpPr>
        <p:spPr>
          <a:xfrm>
            <a:off x="839631" y="5511021"/>
            <a:ext cx="724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1 </a:t>
            </a:r>
            <a:r>
              <a:rPr lang="en-US" sz="6000" b="0" i="0" u="none" strike="noStrike" baseline="0" dirty="0">
                <a:solidFill>
                  <a:srgbClr val="00B050"/>
                </a:solidFill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12848D-23C8-4E6C-B9F2-E02494180F1D}"/>
              </a:ext>
            </a:extLst>
          </p:cNvPr>
          <p:cNvSpPr txBox="1"/>
          <p:nvPr/>
        </p:nvSpPr>
        <p:spPr>
          <a:xfrm>
            <a:off x="2798570" y="5564141"/>
            <a:ext cx="724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1 </a:t>
            </a:r>
            <a:r>
              <a:rPr lang="en-US" sz="6000" b="0" i="0" u="none" strike="noStrike" baseline="0" dirty="0">
                <a:solidFill>
                  <a:srgbClr val="00B050"/>
                </a:solidFill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EB12CE-E289-40B6-B846-DADBB22E0015}"/>
              </a:ext>
            </a:extLst>
          </p:cNvPr>
          <p:cNvSpPr txBox="1"/>
          <p:nvPr/>
        </p:nvSpPr>
        <p:spPr>
          <a:xfrm>
            <a:off x="5036885" y="5585391"/>
            <a:ext cx="7375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2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solidFill>
                  <a:srgbClr val="00B050"/>
                </a:solidFill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6B0FED0-9B42-4C65-A3C5-9DC6D6864DAD}"/>
              </a:ext>
            </a:extLst>
          </p:cNvPr>
          <p:cNvSpPr txBox="1"/>
          <p:nvPr/>
        </p:nvSpPr>
        <p:spPr>
          <a:xfrm>
            <a:off x="7126911" y="5602239"/>
            <a:ext cx="724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2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solidFill>
                  <a:srgbClr val="00B050"/>
                </a:solidFill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0DC358-4953-4CED-9377-B886F44817A5}"/>
              </a:ext>
            </a:extLst>
          </p:cNvPr>
          <p:cNvSpPr txBox="1"/>
          <p:nvPr/>
        </p:nvSpPr>
        <p:spPr>
          <a:xfrm>
            <a:off x="9238021" y="5602239"/>
            <a:ext cx="724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3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solidFill>
                  <a:srgbClr val="00B050"/>
                </a:solidFill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2D8E2C-E7CA-4754-9F2F-752421A9CB8C}"/>
              </a:ext>
            </a:extLst>
          </p:cNvPr>
          <p:cNvSpPr txBox="1"/>
          <p:nvPr/>
        </p:nvSpPr>
        <p:spPr>
          <a:xfrm>
            <a:off x="10912162" y="5605379"/>
            <a:ext cx="7242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3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solidFill>
                  <a:srgbClr val="00B050"/>
                </a:solidFill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0" name="We Can 4 (2020) SB_CD 1_12">
            <a:hlinkClick r:id="" action="ppaction://media"/>
            <a:extLst>
              <a:ext uri="{FF2B5EF4-FFF2-40B4-BE49-F238E27FC236}">
                <a16:creationId xmlns:a16="http://schemas.microsoft.com/office/drawing/2014/main" id="{1C09B081-7450-4D6F-B3AC-CAB0B2388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410990" y="455371"/>
            <a:ext cx="1224340" cy="1224340"/>
          </a:xfrm>
          <a:prstGeom prst="rect">
            <a:avLst/>
          </a:prstGeom>
          <a:effectLst>
            <a:outerShdw blurRad="50800" dist="50800" dir="5400000" algn="ctr" rotWithShape="0">
              <a:srgbClr val="3366FF"/>
            </a:outerShdw>
          </a:effectLst>
        </p:spPr>
      </p:pic>
    </p:spTree>
    <p:extLst>
      <p:ext uri="{BB962C8B-B14F-4D97-AF65-F5344CB8AC3E}">
        <p14:creationId xmlns:p14="http://schemas.microsoft.com/office/powerpoint/2010/main" val="180954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9" dur="10555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34" grpId="0"/>
      <p:bldP spid="35" grpId="0"/>
      <p:bldP spid="36" grpId="0"/>
      <p:bldP spid="37" grpId="0"/>
      <p:bldP spid="38" grpId="0"/>
      <p:bldP spid="39" grpId="0"/>
      <p:bldP spid="47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1136E-9454-4EF9-9BF7-EBFBE9E54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32262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2F071-3E44-4DBD-9B24-F4F833323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00" y="2959417"/>
            <a:ext cx="4102735" cy="1891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2F727-4CFE-441A-B788-D3E3EA203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0530" y="2959417"/>
            <a:ext cx="4102735" cy="18919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7A97147-AD78-45FA-8279-293674C4FE44}"/>
              </a:ext>
            </a:extLst>
          </p:cNvPr>
          <p:cNvSpPr/>
          <p:nvPr/>
        </p:nvSpPr>
        <p:spPr>
          <a:xfrm>
            <a:off x="3646626" y="444463"/>
            <a:ext cx="39437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Listen and Say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758316-98E2-4E15-8E29-B036ED53D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4824"/>
            <a:ext cx="3241015" cy="49091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0499EC1-D5C2-4F06-A832-B5F979C17EEE}"/>
                  </a:ext>
                </a:extLst>
              </p14:cNvPr>
              <p14:cNvContentPartPr/>
              <p14:nvPr/>
            </p14:nvContentPartPr>
            <p14:xfrm>
              <a:off x="2346760" y="218376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0499EC1-D5C2-4F06-A832-B5F979C17E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11120" y="2147760"/>
                <a:ext cx="72000" cy="72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We Can 4 (2020) SB_CD 1_09">
            <a:hlinkClick r:id="" action="ppaction://media"/>
            <a:extLst>
              <a:ext uri="{FF2B5EF4-FFF2-40B4-BE49-F238E27FC236}">
                <a16:creationId xmlns:a16="http://schemas.microsoft.com/office/drawing/2014/main" id="{3B0F58A7-8A8D-43AC-AC83-CDA3FDADC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1200" y="577901"/>
            <a:ext cx="1005840" cy="1005840"/>
          </a:xfrm>
          <a:prstGeom prst="rect">
            <a:avLst/>
          </a:prstGeom>
          <a:effectLst>
            <a:outerShdw blurRad="50800" dist="50800" dir="5400000" algn="ctr" rotWithShape="0">
              <a:srgbClr val="3366FF"/>
            </a:outerShdw>
          </a:effectLst>
        </p:spPr>
      </p:pic>
    </p:spTree>
    <p:extLst>
      <p:ext uri="{BB962C8B-B14F-4D97-AF65-F5344CB8AC3E}">
        <p14:creationId xmlns:p14="http://schemas.microsoft.com/office/powerpoint/2010/main" val="28466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81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CECE45E-1530-490D-BC4F-3925A2E6BEC0}"/>
              </a:ext>
            </a:extLst>
          </p:cNvPr>
          <p:cNvSpPr txBox="1"/>
          <p:nvPr/>
        </p:nvSpPr>
        <p:spPr>
          <a:xfrm>
            <a:off x="3413760" y="43286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R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ead and Number 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1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or 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2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C6EB79-A17B-49F2-ACE7-B8C7BE6D9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51" y="3960579"/>
            <a:ext cx="1973837" cy="978283"/>
          </a:xfrm>
          <a:prstGeom prst="rect">
            <a:avLst/>
          </a:prstGeom>
        </p:spPr>
      </p:pic>
      <p:pic>
        <p:nvPicPr>
          <p:cNvPr id="2050" name="Picture 2" descr="Peach PNG Clipart - Best WEB Clipart">
            <a:extLst>
              <a:ext uri="{FF2B5EF4-FFF2-40B4-BE49-F238E27FC236}">
                <a16:creationId xmlns:a16="http://schemas.microsoft.com/office/drawing/2014/main" id="{866906D9-9223-4057-B32D-2AEEEB2D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275" y="3748225"/>
            <a:ext cx="1151725" cy="1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57D3E8-AF92-47EC-B4C2-35F605EBD56B}"/>
              </a:ext>
            </a:extLst>
          </p:cNvPr>
          <p:cNvSpPr txBox="1"/>
          <p:nvPr/>
        </p:nvSpPr>
        <p:spPr>
          <a:xfrm>
            <a:off x="2987040" y="1352921"/>
            <a:ext cx="164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1</a:t>
            </a:r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40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/e/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3DD48-EDC3-4EF9-B038-026FB757348A}"/>
              </a:ext>
            </a:extLst>
          </p:cNvPr>
          <p:cNvSpPr txBox="1"/>
          <p:nvPr/>
        </p:nvSpPr>
        <p:spPr>
          <a:xfrm>
            <a:off x="6483478" y="1454521"/>
            <a:ext cx="164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2</a:t>
            </a:r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b="0" i="0" u="none" strike="noStrike" baseline="0" dirty="0">
                <a:solidFill>
                  <a:srgbClr val="00B050"/>
                </a:solidFill>
              </a:rPr>
              <a:t> </a:t>
            </a:r>
            <a:r>
              <a:rPr lang="en-US" sz="40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/</a:t>
            </a:r>
            <a:r>
              <a:rPr lang="en-US" sz="4000" b="0" i="0" u="none" strike="noStrike" baseline="0" dirty="0" err="1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i</a:t>
            </a:r>
            <a:r>
              <a:rPr lang="en-US" sz="4000" b="0" i="0" u="none" strike="noStrike" baseline="0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0A427-2437-4679-BA9E-EFED3398E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00" y="3780995"/>
            <a:ext cx="1758784" cy="1196840"/>
          </a:xfrm>
          <a:prstGeom prst="rect">
            <a:avLst/>
          </a:prstGeom>
        </p:spPr>
      </p:pic>
      <p:pic>
        <p:nvPicPr>
          <p:cNvPr id="3074" name="Picture 2" descr="Feather Clip Art Blue - Transparent Background Feather Clipart, HD Png  Download , Transparent Png Image - PNGitem">
            <a:extLst>
              <a:ext uri="{FF2B5EF4-FFF2-40B4-BE49-F238E27FC236}">
                <a16:creationId xmlns:a16="http://schemas.microsoft.com/office/drawing/2014/main" id="{E254F80C-7C0C-4850-9564-1B2938B2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57603" y="3190116"/>
            <a:ext cx="978285" cy="253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C3CC19-3EB8-4D43-A1B1-0D4789ED53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037" y="1236964"/>
            <a:ext cx="1076325" cy="1143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EBA4B7-6795-4885-B62B-88754672B2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4835" y="1341738"/>
            <a:ext cx="1076325" cy="11156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1421BA9-2BAD-4D7D-92B0-8351A85DE218}"/>
              </a:ext>
            </a:extLst>
          </p:cNvPr>
          <p:cNvSpPr txBox="1"/>
          <p:nvPr/>
        </p:nvSpPr>
        <p:spPr>
          <a:xfrm>
            <a:off x="6697156" y="2026021"/>
            <a:ext cx="164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r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C000"/>
                </a:solidFill>
                <a:latin typeface="Berlin Sans FB Demi" panose="020E0802020502020306" pitchFamily="34" charset="0"/>
              </a:rPr>
              <a:t>ea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d</a:t>
            </a:r>
            <a:endParaRPr lang="en-US" sz="4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B855A5-E3BD-4898-B281-07FEAF5F64C1}"/>
              </a:ext>
            </a:extLst>
          </p:cNvPr>
          <p:cNvSpPr txBox="1"/>
          <p:nvPr/>
        </p:nvSpPr>
        <p:spPr>
          <a:xfrm>
            <a:off x="2963322" y="2060807"/>
            <a:ext cx="16459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h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C000"/>
                </a:solidFill>
                <a:latin typeface="Berlin Sans FB Demi" panose="020E0802020502020306" pitchFamily="34" charset="0"/>
              </a:rPr>
              <a:t>ea</a:t>
            </a:r>
            <a:r>
              <a:rPr lang="en-US" sz="4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d</a:t>
            </a:r>
            <a:endParaRPr lang="en-US" sz="4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F4D766-9A3E-46AA-B306-5C2BBA0B4FDD}"/>
              </a:ext>
            </a:extLst>
          </p:cNvPr>
          <p:cNvSpPr txBox="1"/>
          <p:nvPr/>
        </p:nvSpPr>
        <p:spPr>
          <a:xfrm>
            <a:off x="1416766" y="5162751"/>
            <a:ext cx="163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f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33CC"/>
                </a:solidFill>
                <a:latin typeface="Berlin Sans FB Demi" panose="020E0802020502020306" pitchFamily="34" charset="0"/>
              </a:rPr>
              <a:t>ea</a:t>
            </a:r>
            <a:r>
              <a:rPr lang="en-US" sz="32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ther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69ECF0-C1FA-40E0-9E5A-BA452D921D14}"/>
              </a:ext>
            </a:extLst>
          </p:cNvPr>
          <p:cNvSpPr txBox="1"/>
          <p:nvPr/>
        </p:nvSpPr>
        <p:spPr>
          <a:xfrm>
            <a:off x="9575800" y="5198803"/>
            <a:ext cx="163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br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33CC"/>
                </a:solidFill>
                <a:latin typeface="Berlin Sans FB Demi" panose="020E0802020502020306" pitchFamily="34" charset="0"/>
              </a:rPr>
              <a:t>ea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d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468FE6-1AA1-4976-AB11-90052AC693BE}"/>
              </a:ext>
            </a:extLst>
          </p:cNvPr>
          <p:cNvSpPr txBox="1"/>
          <p:nvPr/>
        </p:nvSpPr>
        <p:spPr>
          <a:xfrm>
            <a:off x="4436275" y="5262921"/>
            <a:ext cx="163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p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33CC"/>
                </a:solidFill>
                <a:latin typeface="Berlin Sans FB Demi" panose="020E0802020502020306" pitchFamily="34" charset="0"/>
              </a:rPr>
              <a:t>ea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ch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F26131-D3C3-4ECC-9080-7B37174DE494}"/>
              </a:ext>
            </a:extLst>
          </p:cNvPr>
          <p:cNvSpPr txBox="1"/>
          <p:nvPr/>
        </p:nvSpPr>
        <p:spPr>
          <a:xfrm>
            <a:off x="7184930" y="5198804"/>
            <a:ext cx="163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m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33CC"/>
                </a:solidFill>
                <a:latin typeface="Berlin Sans FB Demi" panose="020E0802020502020306" pitchFamily="34" charset="0"/>
              </a:rPr>
              <a:t>ea</a:t>
            </a:r>
            <a:r>
              <a:rPr lang="en-US" sz="32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Berlin Sans FB Demi" panose="020E0802020502020306" pitchFamily="34" charset="0"/>
              </a:rPr>
              <a:t>t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E82A3A-E104-4283-9D2A-C93F8F729CCA}"/>
              </a:ext>
            </a:extLst>
          </p:cNvPr>
          <p:cNvSpPr txBox="1"/>
          <p:nvPr/>
        </p:nvSpPr>
        <p:spPr>
          <a:xfrm>
            <a:off x="1894476" y="5518527"/>
            <a:ext cx="1645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1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804CA6-10D9-4300-84D6-96A65A8CD1C4}"/>
              </a:ext>
            </a:extLst>
          </p:cNvPr>
          <p:cNvSpPr txBox="1"/>
          <p:nvPr/>
        </p:nvSpPr>
        <p:spPr>
          <a:xfrm>
            <a:off x="4632960" y="5708663"/>
            <a:ext cx="1645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2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39FA92-F540-4ECB-969E-D7C406AED919}"/>
              </a:ext>
            </a:extLst>
          </p:cNvPr>
          <p:cNvSpPr txBox="1"/>
          <p:nvPr/>
        </p:nvSpPr>
        <p:spPr>
          <a:xfrm>
            <a:off x="9984702" y="5708662"/>
            <a:ext cx="1645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1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67E363-5052-4F4E-B726-1EEBDEACEDBD}"/>
              </a:ext>
            </a:extLst>
          </p:cNvPr>
          <p:cNvSpPr txBox="1"/>
          <p:nvPr/>
        </p:nvSpPr>
        <p:spPr>
          <a:xfrm>
            <a:off x="7390671" y="5667868"/>
            <a:ext cx="1645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r>
              <a:rPr lang="en-US" sz="600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2</a:t>
            </a:r>
            <a:r>
              <a:rPr lang="en-US" sz="6000" b="0" i="0" u="none" strike="noStrike" baseline="0" dirty="0">
                <a:ln>
                  <a:solidFill>
                    <a:schemeClr val="tx1">
                      <a:alpha val="92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  <a:endParaRPr lang="en-US" sz="6000" b="0" i="0" u="none" strike="noStrike" baseline="0" dirty="0">
              <a:ln>
                <a:solidFill>
                  <a:schemeClr val="tx1"/>
                </a:solidFill>
              </a:ln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8F6E9F9-A033-4492-8204-F634F50AA2D3}"/>
                  </a:ext>
                </a:extLst>
              </p14:cNvPr>
              <p14:cNvContentPartPr/>
              <p14:nvPr/>
            </p14:nvContentPartPr>
            <p14:xfrm>
              <a:off x="10979920" y="301680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8F6E9F9-A033-4492-8204-F634F50AA2D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43920" y="298080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048" name="Ink 2047">
                <a:extLst>
                  <a:ext uri="{FF2B5EF4-FFF2-40B4-BE49-F238E27FC236}">
                    <a16:creationId xmlns:a16="http://schemas.microsoft.com/office/drawing/2014/main" id="{BFA0B0C0-E8C7-4D05-A39D-1621E26DE216}"/>
                  </a:ext>
                </a:extLst>
              </p14:cNvPr>
              <p14:cNvContentPartPr/>
              <p14:nvPr/>
            </p14:nvContentPartPr>
            <p14:xfrm>
              <a:off x="890200" y="3144240"/>
              <a:ext cx="10577520" cy="392400"/>
            </p14:xfrm>
          </p:contentPart>
        </mc:Choice>
        <mc:Fallback xmlns="">
          <p:pic>
            <p:nvPicPr>
              <p:cNvPr id="2048" name="Ink 2047">
                <a:extLst>
                  <a:ext uri="{FF2B5EF4-FFF2-40B4-BE49-F238E27FC236}">
                    <a16:creationId xmlns:a16="http://schemas.microsoft.com/office/drawing/2014/main" id="{BFA0B0C0-E8C7-4D05-A39D-1621E26DE21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4200" y="3108240"/>
                <a:ext cx="10649160" cy="46404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We Can 4 (2020) SB_CD 1_09">
            <a:hlinkClick r:id="" action="ppaction://media"/>
            <a:extLst>
              <a:ext uri="{FF2B5EF4-FFF2-40B4-BE49-F238E27FC236}">
                <a16:creationId xmlns:a16="http://schemas.microsoft.com/office/drawing/2014/main" id="{41E08C66-1C82-4CD3-813C-4DDAFB55B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55299" y="1600732"/>
            <a:ext cx="1289938" cy="1289938"/>
          </a:xfrm>
          <a:prstGeom prst="rect">
            <a:avLst/>
          </a:prstGeom>
          <a:effectLst>
            <a:outerShdw blurRad="50800" dist="50800" dir="5400000" algn="ctr" rotWithShape="0">
              <a:srgbClr val="3366FF"/>
            </a:outerShdw>
          </a:effectLst>
        </p:spPr>
      </p:pic>
    </p:spTree>
    <p:extLst>
      <p:ext uri="{BB962C8B-B14F-4D97-AF65-F5344CB8AC3E}">
        <p14:creationId xmlns:p14="http://schemas.microsoft.com/office/powerpoint/2010/main" val="60404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7816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  <p:bldP spid="9" grpId="0"/>
      <p:bldP spid="11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1136E-9454-4EF9-9BF7-EBFBE9E54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322629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4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97147-AD78-45FA-8279-293674C4FE44}"/>
              </a:ext>
            </a:extLst>
          </p:cNvPr>
          <p:cNvSpPr/>
          <p:nvPr/>
        </p:nvSpPr>
        <p:spPr>
          <a:xfrm>
            <a:off x="3646626" y="396838"/>
            <a:ext cx="39437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Listen and Say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758316-98E2-4E15-8E29-B036ED53D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344"/>
            <a:ext cx="3241015" cy="4909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74EC54-C782-48CD-8BA9-E633D2B3A422}"/>
              </a:ext>
            </a:extLst>
          </p:cNvPr>
          <p:cNvSpPr/>
          <p:nvPr/>
        </p:nvSpPr>
        <p:spPr>
          <a:xfrm>
            <a:off x="3964193" y="1939920"/>
            <a:ext cx="729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u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B7BAEC-2532-4B04-B44F-7654B8312823}"/>
              </a:ext>
            </a:extLst>
          </p:cNvPr>
          <p:cNvSpPr/>
          <p:nvPr/>
        </p:nvSpPr>
        <p:spPr>
          <a:xfrm>
            <a:off x="3446842" y="5097566"/>
            <a:ext cx="13981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</a:t>
            </a: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u</a:t>
            </a: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F90CDD-C36B-4C69-B5E8-A7673D0FD81B}"/>
              </a:ext>
            </a:extLst>
          </p:cNvPr>
          <p:cNvSpPr/>
          <p:nvPr/>
        </p:nvSpPr>
        <p:spPr>
          <a:xfrm>
            <a:off x="7847090" y="1807840"/>
            <a:ext cx="1394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u</a:t>
            </a:r>
            <a:r>
              <a:rPr lang="en-US" sz="5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_e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C7E205-A767-43FC-BA81-F3911110801C}"/>
              </a:ext>
            </a:extLst>
          </p:cNvPr>
          <p:cNvSpPr/>
          <p:nvPr/>
        </p:nvSpPr>
        <p:spPr>
          <a:xfrm>
            <a:off x="7672363" y="5249881"/>
            <a:ext cx="1744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</a:t>
            </a: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u</a:t>
            </a: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</a:t>
            </a: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e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9016A-FA26-4AD0-9A13-862E475B9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843" y="2936899"/>
            <a:ext cx="2831209" cy="1706683"/>
          </a:xfrm>
          <a:prstGeom prst="rect">
            <a:avLst/>
          </a:prstGeom>
        </p:spPr>
      </p:pic>
      <p:pic>
        <p:nvPicPr>
          <p:cNvPr id="4098" name="Picture 2" descr="Free Tube Cliparts, Download Free Clip Art, Free Clip Art on Clipart Library">
            <a:extLst>
              <a:ext uri="{FF2B5EF4-FFF2-40B4-BE49-F238E27FC236}">
                <a16:creationId xmlns:a16="http://schemas.microsoft.com/office/drawing/2014/main" id="{73BD0CA4-744A-487F-AE00-F113F179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742" y="2976310"/>
            <a:ext cx="2119630" cy="211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We Can 4 (2020) SB_CD 1_10">
            <a:hlinkClick r:id="" action="ppaction://media"/>
            <a:extLst>
              <a:ext uri="{FF2B5EF4-FFF2-40B4-BE49-F238E27FC236}">
                <a16:creationId xmlns:a16="http://schemas.microsoft.com/office/drawing/2014/main" id="{33D4C60A-16F3-49F4-996A-A97681198D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985" y="1421054"/>
            <a:ext cx="1300480" cy="130048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890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13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07A182-77B3-4ACD-9E3B-FC2D55055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82" y="-261657"/>
            <a:ext cx="2171737" cy="21717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9782BE-91D6-49B8-A1EF-782B283FFB7F}"/>
              </a:ext>
            </a:extLst>
          </p:cNvPr>
          <p:cNvSpPr/>
          <p:nvPr/>
        </p:nvSpPr>
        <p:spPr>
          <a:xfrm>
            <a:off x="3362209" y="596863"/>
            <a:ext cx="4817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Listen then match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299DD7-AABF-4A0F-BC60-E05B5817106C}"/>
              </a:ext>
            </a:extLst>
          </p:cNvPr>
          <p:cNvSpPr/>
          <p:nvPr/>
        </p:nvSpPr>
        <p:spPr>
          <a:xfrm>
            <a:off x="5366256" y="2277821"/>
            <a:ext cx="9938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u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78ED8A6-C097-4BE9-9198-66B9F4BDB260}"/>
              </a:ext>
            </a:extLst>
          </p:cNvPr>
          <p:cNvSpPr/>
          <p:nvPr/>
        </p:nvSpPr>
        <p:spPr>
          <a:xfrm>
            <a:off x="5286584" y="4308041"/>
            <a:ext cx="1394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u</a:t>
            </a:r>
            <a:r>
              <a:rPr lang="en-US" sz="5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_e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4107" name="Picture 4106">
            <a:extLst>
              <a:ext uri="{FF2B5EF4-FFF2-40B4-BE49-F238E27FC236}">
                <a16:creationId xmlns:a16="http://schemas.microsoft.com/office/drawing/2014/main" id="{E34595A5-661B-41E2-AE81-A109C29282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53" y="5264428"/>
            <a:ext cx="1782011" cy="1247407"/>
          </a:xfrm>
          <a:prstGeom prst="rect">
            <a:avLst/>
          </a:prstGeom>
        </p:spPr>
      </p:pic>
      <p:pic>
        <p:nvPicPr>
          <p:cNvPr id="4109" name="Picture 4108">
            <a:extLst>
              <a:ext uri="{FF2B5EF4-FFF2-40B4-BE49-F238E27FC236}">
                <a16:creationId xmlns:a16="http://schemas.microsoft.com/office/drawing/2014/main" id="{61DF5B0A-18FB-46A3-86BF-843B186BF9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34" y="2166854"/>
            <a:ext cx="1144571" cy="1203491"/>
          </a:xfrm>
          <a:prstGeom prst="rect">
            <a:avLst/>
          </a:prstGeom>
        </p:spPr>
      </p:pic>
      <p:pic>
        <p:nvPicPr>
          <p:cNvPr id="4111" name="Picture 4110">
            <a:extLst>
              <a:ext uri="{FF2B5EF4-FFF2-40B4-BE49-F238E27FC236}">
                <a16:creationId xmlns:a16="http://schemas.microsoft.com/office/drawing/2014/main" id="{2D07B770-5761-47FE-B56A-7D6EB68724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34" y="3615698"/>
            <a:ext cx="1144571" cy="1036142"/>
          </a:xfrm>
          <a:prstGeom prst="rect">
            <a:avLst/>
          </a:prstGeom>
        </p:spPr>
      </p:pic>
      <p:pic>
        <p:nvPicPr>
          <p:cNvPr id="4113" name="Picture 4112">
            <a:extLst>
              <a:ext uri="{FF2B5EF4-FFF2-40B4-BE49-F238E27FC236}">
                <a16:creationId xmlns:a16="http://schemas.microsoft.com/office/drawing/2014/main" id="{FF4B8FB6-C114-48A9-8656-EAA89A7B71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061" y="1642935"/>
            <a:ext cx="1173478" cy="1174253"/>
          </a:xfrm>
          <a:prstGeom prst="rect">
            <a:avLst/>
          </a:prstGeom>
        </p:spPr>
      </p:pic>
      <p:pic>
        <p:nvPicPr>
          <p:cNvPr id="4115" name="Picture 4114">
            <a:extLst>
              <a:ext uri="{FF2B5EF4-FFF2-40B4-BE49-F238E27FC236}">
                <a16:creationId xmlns:a16="http://schemas.microsoft.com/office/drawing/2014/main" id="{F32FFCF6-A1D2-4C41-8C21-8194529FE0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17" y="3144041"/>
            <a:ext cx="2199647" cy="1722800"/>
          </a:xfrm>
          <a:prstGeom prst="rect">
            <a:avLst/>
          </a:prstGeom>
        </p:spPr>
      </p:pic>
      <p:pic>
        <p:nvPicPr>
          <p:cNvPr id="4117" name="Picture 4116">
            <a:extLst>
              <a:ext uri="{FF2B5EF4-FFF2-40B4-BE49-F238E27FC236}">
                <a16:creationId xmlns:a16="http://schemas.microsoft.com/office/drawing/2014/main" id="{9A2DF446-9188-42D9-8568-9B00C3E77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061" y="5033366"/>
            <a:ext cx="1782011" cy="1315626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47F49D9-D464-4373-8A61-1065D301B2A4}"/>
              </a:ext>
            </a:extLst>
          </p:cNvPr>
          <p:cNvSpPr/>
          <p:nvPr/>
        </p:nvSpPr>
        <p:spPr>
          <a:xfrm>
            <a:off x="944521" y="2317561"/>
            <a:ext cx="15023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cube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E2250C-E6A3-470E-BE86-DD616FE8938D}"/>
              </a:ext>
            </a:extLst>
          </p:cNvPr>
          <p:cNvSpPr/>
          <p:nvPr/>
        </p:nvSpPr>
        <p:spPr>
          <a:xfrm>
            <a:off x="243768" y="5218112"/>
            <a:ext cx="23342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uniform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3AF19B1-6596-4D39-907E-9BE4D81520B7}"/>
              </a:ext>
            </a:extLst>
          </p:cNvPr>
          <p:cNvSpPr/>
          <p:nvPr/>
        </p:nvSpPr>
        <p:spPr>
          <a:xfrm>
            <a:off x="1038071" y="3620720"/>
            <a:ext cx="122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cup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053A685-A284-42CE-B2DD-00416BBE50E8}"/>
              </a:ext>
            </a:extLst>
          </p:cNvPr>
          <p:cNvSpPr/>
          <p:nvPr/>
        </p:nvSpPr>
        <p:spPr>
          <a:xfrm>
            <a:off x="9852545" y="1970044"/>
            <a:ext cx="15616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duck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F98B5B4-12C1-4BE5-8476-42E7BCDE4E4D}"/>
              </a:ext>
            </a:extLst>
          </p:cNvPr>
          <p:cNvSpPr/>
          <p:nvPr/>
        </p:nvSpPr>
        <p:spPr>
          <a:xfrm>
            <a:off x="10345951" y="5348757"/>
            <a:ext cx="11865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bus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69EEF351-1A07-46BB-A17F-286F3DF078D8}"/>
              </a:ext>
            </a:extLst>
          </p:cNvPr>
          <p:cNvSpPr/>
          <p:nvPr/>
        </p:nvSpPr>
        <p:spPr>
          <a:xfrm>
            <a:off x="10158400" y="3864212"/>
            <a:ext cx="172034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huge 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21" name="Ink 4120">
                <a:extLst>
                  <a:ext uri="{FF2B5EF4-FFF2-40B4-BE49-F238E27FC236}">
                    <a16:creationId xmlns:a16="http://schemas.microsoft.com/office/drawing/2014/main" id="{0EDDADC4-C865-464E-B6F1-D0C2A683F940}"/>
                  </a:ext>
                </a:extLst>
              </p14:cNvPr>
              <p14:cNvContentPartPr/>
              <p14:nvPr/>
            </p14:nvContentPartPr>
            <p14:xfrm>
              <a:off x="4132000" y="3180960"/>
              <a:ext cx="1371240" cy="988920"/>
            </p14:xfrm>
          </p:contentPart>
        </mc:Choice>
        <mc:Fallback xmlns="">
          <p:pic>
            <p:nvPicPr>
              <p:cNvPr id="4121" name="Ink 4120">
                <a:extLst>
                  <a:ext uri="{FF2B5EF4-FFF2-40B4-BE49-F238E27FC236}">
                    <a16:creationId xmlns:a16="http://schemas.microsoft.com/office/drawing/2014/main" id="{0EDDADC4-C865-464E-B6F1-D0C2A683F9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69360" y="3118320"/>
                <a:ext cx="1496880" cy="11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2447ACD-960F-4BCC-8B1E-6638B8847B0C}"/>
                  </a:ext>
                </a:extLst>
              </p14:cNvPr>
              <p14:cNvContentPartPr/>
              <p14:nvPr/>
            </p14:nvContentPartPr>
            <p14:xfrm>
              <a:off x="4381480" y="5210640"/>
              <a:ext cx="1114560" cy="69732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2447ACD-960F-4BCC-8B1E-6638B8847B0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18840" y="5148000"/>
                <a:ext cx="1240200" cy="8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53F36D2E-88CE-4987-92C8-43929DE443EB}"/>
                  </a:ext>
                </a:extLst>
              </p14:cNvPr>
              <p14:cNvContentPartPr/>
              <p14:nvPr/>
            </p14:nvContentPartPr>
            <p14:xfrm>
              <a:off x="6607720" y="4334760"/>
              <a:ext cx="1804320" cy="48384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53F36D2E-88CE-4987-92C8-43929DE443E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545080" y="4271760"/>
                <a:ext cx="1929960" cy="60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FC2155DF-9AB8-4ABF-A775-C95A2793D3A6}"/>
                  </a:ext>
                </a:extLst>
              </p14:cNvPr>
              <p14:cNvContentPartPr/>
              <p14:nvPr/>
            </p14:nvContentPartPr>
            <p14:xfrm>
              <a:off x="3921400" y="3011760"/>
              <a:ext cx="1484280" cy="14184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FC2155DF-9AB8-4ABF-A775-C95A2793D3A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58400" y="2948760"/>
                <a:ext cx="1609920" cy="15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96526C3-FDC3-48B7-A444-AF7C2B9427AD}"/>
                  </a:ext>
                </a:extLst>
              </p14:cNvPr>
              <p14:cNvContentPartPr/>
              <p14:nvPr/>
            </p14:nvContentPartPr>
            <p14:xfrm>
              <a:off x="6282280" y="2630520"/>
              <a:ext cx="2189880" cy="2127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96526C3-FDC3-48B7-A444-AF7C2B9427A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219280" y="2567880"/>
                <a:ext cx="231552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39CD8C0-3FD5-42ED-BBC8-DE297DBD5398}"/>
                  </a:ext>
                </a:extLst>
              </p14:cNvPr>
              <p14:cNvContentPartPr/>
              <p14:nvPr/>
            </p14:nvContentPartPr>
            <p14:xfrm>
              <a:off x="6038200" y="3281400"/>
              <a:ext cx="2238840" cy="259992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39CD8C0-3FD5-42ED-BBC8-DE297DBD539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75560" y="3218760"/>
                <a:ext cx="2364480" cy="2725560"/>
              </a:xfrm>
              <a:prstGeom prst="rect">
                <a:avLst/>
              </a:prstGeom>
            </p:spPr>
          </p:pic>
        </mc:Fallback>
      </mc:AlternateContent>
      <p:pic>
        <p:nvPicPr>
          <p:cNvPr id="24" name="We Can 4 (2020) SB_CD 1_10">
            <a:hlinkClick r:id="" action="ppaction://media"/>
            <a:extLst>
              <a:ext uri="{FF2B5EF4-FFF2-40B4-BE49-F238E27FC236}">
                <a16:creationId xmlns:a16="http://schemas.microsoft.com/office/drawing/2014/main" id="{D1EF7B5F-6A1E-4DBF-913D-748C26EE9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661084" y="265008"/>
            <a:ext cx="1300480" cy="1300480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297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137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/>
      <p:bldP spid="25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B701A5-EBEF-48DB-B466-8C752F242377}"/>
              </a:ext>
            </a:extLst>
          </p:cNvPr>
          <p:cNvSpPr/>
          <p:nvPr/>
        </p:nvSpPr>
        <p:spPr>
          <a:xfrm>
            <a:off x="2964492" y="234913"/>
            <a:ext cx="51555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Digraph </a:t>
            </a:r>
            <a:r>
              <a:rPr lang="en-US" sz="4400" b="1" noProof="0" dirty="0" err="1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oo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  and  </a:t>
            </a:r>
            <a:r>
              <a:rPr kumimoji="0" lang="en-US" sz="4400" b="1" i="0" u="none" strike="noStrike" kern="1200" cap="none" spc="0" normalizeH="0" baseline="0" noProof="0" dirty="0" err="1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oo</a:t>
            </a:r>
            <a:endParaRPr kumimoji="0" lang="en-US" sz="4400" b="1" i="0" u="none" strike="noStrike" kern="1200" cap="none" spc="0" normalizeH="0" baseline="0" noProof="0" dirty="0">
              <a:ln w="0">
                <a:solidFill>
                  <a:srgbClr val="DFDBD5">
                    <a:lumMod val="10000"/>
                    <a:alpha val="85000"/>
                  </a:srgbClr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anose="020E0802020502020306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89686F-3B0E-41A3-956D-DD0FD44BD3F9}"/>
              </a:ext>
            </a:extLst>
          </p:cNvPr>
          <p:cNvSpPr/>
          <p:nvPr/>
        </p:nvSpPr>
        <p:spPr>
          <a:xfrm>
            <a:off x="7799499" y="1519501"/>
            <a:ext cx="215475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long</a:t>
            </a: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</a:t>
            </a:r>
            <a:r>
              <a:rPr lang="en-US" sz="4400" b="1" noProof="0" dirty="0" err="1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oo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F3CA50-BF11-4571-ADC0-182F43F051D1}"/>
              </a:ext>
            </a:extLst>
          </p:cNvPr>
          <p:cNvSpPr/>
          <p:nvPr/>
        </p:nvSpPr>
        <p:spPr>
          <a:xfrm>
            <a:off x="1541625" y="1648707"/>
            <a:ext cx="2451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s</a:t>
            </a:r>
            <a:r>
              <a:rPr lang="en-US" sz="4400" b="1" noProof="0" dirty="0" err="1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hort</a:t>
            </a: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sz="4400" b="1" noProof="0" dirty="0" err="1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oo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A0EF98-E8B0-44C0-95CF-2D9DAED75805}"/>
              </a:ext>
            </a:extLst>
          </p:cNvPr>
          <p:cNvGrpSpPr/>
          <p:nvPr/>
        </p:nvGrpSpPr>
        <p:grpSpPr>
          <a:xfrm>
            <a:off x="8471018" y="2307859"/>
            <a:ext cx="556560" cy="1009080"/>
            <a:chOff x="3336195" y="3042570"/>
            <a:chExt cx="556560" cy="1009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4089EA0-33ED-4EDF-BDD3-34B81D91CB01}"/>
                    </a:ext>
                  </a:extLst>
                </p14:cNvPr>
                <p14:cNvContentPartPr/>
                <p14:nvPr/>
              </p14:nvContentPartPr>
              <p14:xfrm>
                <a:off x="3623475" y="3042570"/>
                <a:ext cx="61560" cy="820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4089EA0-33ED-4EDF-BDD3-34B81D91CB0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560475" y="2979570"/>
                  <a:ext cx="187200" cy="9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B19350E-A6A2-493A-8C6B-FD63FE25D0C8}"/>
                    </a:ext>
                  </a:extLst>
                </p14:cNvPr>
                <p14:cNvContentPartPr/>
                <p14:nvPr/>
              </p14:nvContentPartPr>
              <p14:xfrm>
                <a:off x="3336195" y="3680490"/>
                <a:ext cx="556560" cy="371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B19350E-A6A2-493A-8C6B-FD63FE25D0C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73555" y="3617490"/>
                  <a:ext cx="682200" cy="49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34525EF-149F-4165-BA9C-42AA40E38C0C}"/>
              </a:ext>
            </a:extLst>
          </p:cNvPr>
          <p:cNvGrpSpPr/>
          <p:nvPr/>
        </p:nvGrpSpPr>
        <p:grpSpPr>
          <a:xfrm>
            <a:off x="2237744" y="2496464"/>
            <a:ext cx="404640" cy="1125000"/>
            <a:chOff x="8232195" y="3101970"/>
            <a:chExt cx="404640" cy="11250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D3525EF-688F-4D1C-A7D7-0D42CC7513D1}"/>
                    </a:ext>
                  </a:extLst>
                </p14:cNvPr>
                <p14:cNvContentPartPr/>
                <p14:nvPr/>
              </p14:nvContentPartPr>
              <p14:xfrm>
                <a:off x="8442795" y="3101970"/>
                <a:ext cx="26280" cy="1010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D3525EF-688F-4D1C-A7D7-0D42CC7513D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380155" y="3039330"/>
                  <a:ext cx="151920" cy="11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F9D8D13-7518-4CBE-A5E1-DF14BEDD9046}"/>
                    </a:ext>
                  </a:extLst>
                </p14:cNvPr>
                <p14:cNvContentPartPr/>
                <p14:nvPr/>
              </p14:nvContentPartPr>
              <p14:xfrm>
                <a:off x="8232195" y="3889650"/>
                <a:ext cx="404640" cy="3373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F9D8D13-7518-4CBE-A5E1-DF14BEDD904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69195" y="3826650"/>
                  <a:ext cx="530280" cy="4629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C1AE911-2EAE-4112-A378-2AF8E00292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6" y="3803905"/>
            <a:ext cx="1532869" cy="1195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B22002-1916-4EDC-9FE4-E83EA3C514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16" y="3627075"/>
            <a:ext cx="1416163" cy="140563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5547F1-437E-4B43-BE67-437B3B1BF863}"/>
              </a:ext>
            </a:extLst>
          </p:cNvPr>
          <p:cNvSpPr/>
          <p:nvPr/>
        </p:nvSpPr>
        <p:spPr>
          <a:xfrm>
            <a:off x="1975675" y="5007221"/>
            <a:ext cx="17347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b</a:t>
            </a: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oo</a:t>
            </a: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k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142466-A4CD-4067-BEBF-2FAC82553E76}"/>
              </a:ext>
            </a:extLst>
          </p:cNvPr>
          <p:cNvSpPr/>
          <p:nvPr/>
        </p:nvSpPr>
        <p:spPr>
          <a:xfrm>
            <a:off x="8079223" y="4865216"/>
            <a:ext cx="15953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 f</a:t>
            </a: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oo</a:t>
            </a: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d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3E0C206-19E9-494D-9A4E-5D4A2AF43D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340357" y="1741259"/>
            <a:ext cx="2569551" cy="348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4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3A22F3-6739-408B-AD4C-BA741A98D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17077" y="615459"/>
            <a:ext cx="1933745" cy="2623912"/>
          </a:xfrm>
          <a:prstGeom prst="rect">
            <a:avLst/>
          </a:prstGeom>
        </p:spPr>
      </p:pic>
      <p:pic>
        <p:nvPicPr>
          <p:cNvPr id="3" name="Online Media 2" title="Digraphs/ OO and oo / Long + Short Vowels / Phonics Song">
            <a:hlinkClick r:id="" action="ppaction://media"/>
            <a:extLst>
              <a:ext uri="{FF2B5EF4-FFF2-40B4-BE49-F238E27FC236}">
                <a16:creationId xmlns:a16="http://schemas.microsoft.com/office/drawing/2014/main" id="{5B138397-FFE8-4411-9E0E-716452662B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45658" y="1731735"/>
            <a:ext cx="8309429" cy="46948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4D7F9A-EDAF-4865-98E7-DC13E873B6BD}"/>
              </a:ext>
            </a:extLst>
          </p:cNvPr>
          <p:cNvSpPr/>
          <p:nvPr/>
        </p:nvSpPr>
        <p:spPr>
          <a:xfrm>
            <a:off x="3561254" y="549238"/>
            <a:ext cx="56765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Let`s watch the video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11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27C8AD-DB65-45DC-B657-29157647164A}"/>
              </a:ext>
            </a:extLst>
          </p:cNvPr>
          <p:cNvSpPr/>
          <p:nvPr/>
        </p:nvSpPr>
        <p:spPr>
          <a:xfrm>
            <a:off x="3498737" y="549238"/>
            <a:ext cx="58015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Listen ,say and match</a:t>
            </a:r>
            <a:r>
              <a:rPr kumimoji="0" lang="en-US" sz="4400" b="1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23DBF-5043-4008-B815-FEEAAFCCC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07" y="-236380"/>
            <a:ext cx="2171737" cy="2171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8EE61-B744-49F6-8BD7-AAA5C29A0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4" y="2657034"/>
            <a:ext cx="1532869" cy="11956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C5ECB7-C257-4DD0-B8DB-D75046AAB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58" y="2561561"/>
            <a:ext cx="1296669" cy="1254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F030C-5E22-4904-A45C-6C28FED7B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393" y="2552036"/>
            <a:ext cx="1416163" cy="1405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443A07-1B8E-43C9-926D-D213991808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04" y="2425119"/>
            <a:ext cx="1009761" cy="1659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F3568A-3D0B-4781-9859-C33EC3F46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75" y="2507973"/>
            <a:ext cx="1343025" cy="13430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FE31001-D876-4B1F-9E30-AA8BB1035F12}"/>
              </a:ext>
            </a:extLst>
          </p:cNvPr>
          <p:cNvSpPr/>
          <p:nvPr/>
        </p:nvSpPr>
        <p:spPr>
          <a:xfrm>
            <a:off x="800335" y="5351579"/>
            <a:ext cx="14670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boot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A50422-01BA-415D-9E2B-2469BC84D8BD}"/>
              </a:ext>
            </a:extLst>
          </p:cNvPr>
          <p:cNvSpPr/>
          <p:nvPr/>
        </p:nvSpPr>
        <p:spPr>
          <a:xfrm>
            <a:off x="5127895" y="5306605"/>
            <a:ext cx="15937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C7C4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book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B5859A-26E8-42AC-84AC-46F6EAA110C3}"/>
              </a:ext>
            </a:extLst>
          </p:cNvPr>
          <p:cNvSpPr/>
          <p:nvPr/>
        </p:nvSpPr>
        <p:spPr>
          <a:xfrm>
            <a:off x="2900016" y="5291969"/>
            <a:ext cx="17347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moon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92D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D8A760-DDBF-40C2-9869-6FFF83E38EAA}"/>
              </a:ext>
            </a:extLst>
          </p:cNvPr>
          <p:cNvSpPr/>
          <p:nvPr/>
        </p:nvSpPr>
        <p:spPr>
          <a:xfrm>
            <a:off x="7342457" y="5246354"/>
            <a:ext cx="14542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food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FEF25F-09F3-46A4-AF00-C6250030E629}"/>
              </a:ext>
            </a:extLst>
          </p:cNvPr>
          <p:cNvSpPr/>
          <p:nvPr/>
        </p:nvSpPr>
        <p:spPr>
          <a:xfrm>
            <a:off x="10157196" y="5246353"/>
            <a:ext cx="1334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3366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foot</a:t>
            </a:r>
            <a:r>
              <a:rPr kumimoji="0" lang="en-US" sz="4400" b="0" i="0" u="none" strike="noStrike" kern="1200" cap="none" spc="0" normalizeH="0" baseline="0" noProof="0" dirty="0">
                <a:ln w="0">
                  <a:solidFill>
                    <a:srgbClr val="DFDBD5">
                      <a:lumMod val="10000"/>
                      <a:alpha val="85000"/>
                    </a:srgbClr>
                  </a:solidFill>
                </a:ln>
                <a:solidFill>
                  <a:srgbClr val="3366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8218CC9-4C9C-46F9-9750-F98C0E6AD68A}"/>
                  </a:ext>
                </a:extLst>
              </p14:cNvPr>
              <p14:cNvContentPartPr/>
              <p14:nvPr/>
            </p14:nvContentPartPr>
            <p14:xfrm>
              <a:off x="3471195" y="4017705"/>
              <a:ext cx="3687480" cy="15829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8218CC9-4C9C-46F9-9750-F98C0E6AD68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08555" y="3955065"/>
                <a:ext cx="3813120" cy="170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0A78FE3-D624-4310-9123-6E8C668396B3}"/>
                  </a:ext>
                </a:extLst>
              </p14:cNvPr>
              <p14:cNvContentPartPr/>
              <p14:nvPr/>
            </p14:nvContentPartPr>
            <p14:xfrm>
              <a:off x="8986755" y="4195545"/>
              <a:ext cx="1436040" cy="10432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0A78FE3-D624-4310-9123-6E8C668396B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23755" y="4132905"/>
                <a:ext cx="1561680" cy="116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B69EA38-368C-4ACB-8B60-BAC8D42B0FE8}"/>
                  </a:ext>
                </a:extLst>
              </p14:cNvPr>
              <p14:cNvContentPartPr/>
              <p14:nvPr/>
            </p14:nvContentPartPr>
            <p14:xfrm>
              <a:off x="1965675" y="3818985"/>
              <a:ext cx="3841920" cy="1672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B69EA38-368C-4ACB-8B60-BAC8D42B0FE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03035" y="3756345"/>
                <a:ext cx="3967560" cy="179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B6107EA-AC2A-4BF6-81C9-B06EA8D075EE}"/>
                  </a:ext>
                </a:extLst>
              </p14:cNvPr>
              <p14:cNvContentPartPr/>
              <p14:nvPr/>
            </p14:nvContentPartPr>
            <p14:xfrm>
              <a:off x="1622235" y="3906465"/>
              <a:ext cx="4098960" cy="15098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B6107EA-AC2A-4BF6-81C9-B06EA8D075E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559595" y="3843465"/>
                <a:ext cx="4224600" cy="163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A60682-F5EA-4B14-8CE2-D0989F574EB4}"/>
                  </a:ext>
                </a:extLst>
              </p14:cNvPr>
              <p14:cNvContentPartPr/>
              <p14:nvPr/>
            </p14:nvContentPartPr>
            <p14:xfrm>
              <a:off x="4004355" y="3897105"/>
              <a:ext cx="6663240" cy="15148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A60682-F5EA-4B14-8CE2-D0989F574EB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41715" y="3834105"/>
                <a:ext cx="6788880" cy="16405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We Can 4 (2020) SB_CD 1_11">
            <a:hlinkClick r:id="" action="ppaction://media"/>
            <a:extLst>
              <a:ext uri="{FF2B5EF4-FFF2-40B4-BE49-F238E27FC236}">
                <a16:creationId xmlns:a16="http://schemas.microsoft.com/office/drawing/2014/main" id="{E7D8B5A9-7E40-4F8D-9D1E-B8FC0455BB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656496" y="549238"/>
            <a:ext cx="1001399" cy="1001399"/>
          </a:xfrm>
          <a:prstGeom prst="rect">
            <a:avLst/>
          </a:prstGeom>
          <a:effectLst>
            <a:outerShdw blurRad="50800" dist="50800" dir="5400000" algn="ctr" rotWithShape="0">
              <a:schemeClr val="accent1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74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90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</TotalTime>
  <Words>144</Words>
  <Application>Microsoft Office PowerPoint</Application>
  <PresentationFormat>شاشة عريضة</PresentationFormat>
  <Paragraphs>62</Paragraphs>
  <Slides>14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19" baseType="lpstr">
      <vt:lpstr>Arial</vt:lpstr>
      <vt:lpstr>Berlin Sans FB Demi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حنان الحويطي</dc:creator>
  <cp:lastModifiedBy>محمد الاسمري</cp:lastModifiedBy>
  <cp:revision>24</cp:revision>
  <dcterms:created xsi:type="dcterms:W3CDTF">2021-01-29T10:14:34Z</dcterms:created>
  <dcterms:modified xsi:type="dcterms:W3CDTF">2023-01-04T19:21:34Z</dcterms:modified>
</cp:coreProperties>
</file>