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45" r:id="rId3"/>
  </p:sldMasterIdLst>
  <p:notesMasterIdLst>
    <p:notesMasterId r:id="rId25"/>
  </p:notesMasterIdLst>
  <p:sldIdLst>
    <p:sldId id="257" r:id="rId4"/>
    <p:sldId id="380" r:id="rId5"/>
    <p:sldId id="396" r:id="rId6"/>
    <p:sldId id="407" r:id="rId7"/>
    <p:sldId id="408" r:id="rId8"/>
    <p:sldId id="403" r:id="rId9"/>
    <p:sldId id="414" r:id="rId10"/>
    <p:sldId id="418" r:id="rId11"/>
    <p:sldId id="404" r:id="rId12"/>
    <p:sldId id="410" r:id="rId13"/>
    <p:sldId id="409" r:id="rId14"/>
    <p:sldId id="416" r:id="rId15"/>
    <p:sldId id="417" r:id="rId16"/>
    <p:sldId id="419" r:id="rId17"/>
    <p:sldId id="406" r:id="rId18"/>
    <p:sldId id="415" r:id="rId19"/>
    <p:sldId id="397" r:id="rId20"/>
    <p:sldId id="398" r:id="rId21"/>
    <p:sldId id="395" r:id="rId22"/>
    <p:sldId id="389" r:id="rId23"/>
    <p:sldId id="39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7"/>
            <p14:sldId id="408"/>
            <p14:sldId id="403"/>
            <p14:sldId id="414"/>
            <p14:sldId id="418"/>
            <p14:sldId id="404"/>
            <p14:sldId id="410"/>
            <p14:sldId id="409"/>
            <p14:sldId id="416"/>
          </p14:sldIdLst>
        </p14:section>
        <p14:section name="مقطع بدون عنوان" id="{BE5D9DDB-6831-4100-AC81-907BD01FFBB5}">
          <p14:sldIdLst>
            <p14:sldId id="417"/>
            <p14:sldId id="419"/>
            <p14:sldId id="406"/>
            <p14:sldId id="415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20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72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966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0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50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58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75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6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54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8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27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02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172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49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54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685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635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488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923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2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99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418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359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560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870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206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957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544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87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332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09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110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427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297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545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680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20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70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595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302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8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848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502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28427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7654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0647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33870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9780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342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851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1141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37166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7873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0470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240144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69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746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1032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4188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775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244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686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686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75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22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361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1726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515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D95DC9-81BA-4227-83B7-C55FE064B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283919-5000-4350-A4DF-B73C516F5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30D66C-CC46-412A-9261-8F5E98A5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46920F-27AC-4B41-85FE-3E22CDC7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7D9766-DA03-4A7F-AC8F-0B6FEF5D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380659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ED89B6-40CC-4419-AC80-D2CCF532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83059F-D409-4CD9-912F-5FFECC00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EB8C27-89AA-402C-B858-76F973DB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8096EA-FCB2-4A76-B175-98B14D2D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C08417-62C2-441D-AD88-0F041192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45822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22C4EB-12CC-47D0-92C0-110C50AC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80E7E7-4245-4E3F-9460-CDAA5D2A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AA0598-6472-4F6B-B84F-C8C6D8AB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9117B1-68C8-4F4A-BB57-159800E0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3A723-B7F5-402F-8517-8A3BDB68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3332091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12DEE2-24DC-4AF3-BDFB-AB642F05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ABFBA-87F1-42C7-8B31-83F91E88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F936A4F-47F2-49A8-8723-16E990631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13914B-49D9-4694-B381-81EE9A45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4ED2CB-A375-4C7F-9E46-B6262BBB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CFFAEAE-2ABB-44F3-A9BC-E275933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2341686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62B6E8-0A42-4D4A-BFF9-DB9E2CBC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AA2B11-147B-4C24-9458-DC7FA2B99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12161C-B986-4CF9-8594-176E474B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0F57CA1-7944-41EA-88F3-8731C60A2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9A716F-CF99-482C-A1CA-6373AC582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8F9597-F28F-4467-A06F-0FAE9125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D8616F0-9ACE-4C0F-BA99-B4AE46F9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35B6971-5EC5-427E-A2F1-8DEF89D3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680210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753074-38AF-46A2-B8B1-13BCA6EC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05ADD31-6B54-4029-85F2-0D71F74C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457100-4A10-4CF0-9342-E233C64F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51D8A71-05D4-4D7B-B6B2-EC4C6740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7188671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D6D860E-FC57-44AE-894D-89B8992B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FA0F5-D04A-45AE-9EB2-509B6749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1FBA526-8D80-417C-8C09-2028C70B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457105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F3EF6-4E0B-4102-ACBA-21D5D5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D46C58-32FE-4E49-BAF2-1EDAD3932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646166E-17CD-4CD9-8847-A668AD887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4F4606-57EA-44F3-B6F2-7E0D370C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2AE93F-1D2A-46FB-9FF8-F430F498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DE567D-02F5-49F9-B04B-7591C33B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7399181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3E1513-DB6D-4D67-9655-56ADA259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865A9B-2C0A-44B9-A70D-EB05F8C61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EE8A77B-203E-4F42-AEF1-B3AF980B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D57CF4-05DE-4F32-877D-1F09C1B7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B112EB-2135-41EE-8000-9FC84E46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3C66217-3E88-4094-B445-7EEC5C10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9010795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C9698C-1F4B-4A06-AEE8-9D7B882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A49A032-1837-4B5E-A34D-B788BA46D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9B0464-DCB9-44D9-A326-DADADE82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6F498B-1E36-4CEB-865D-86DC6617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66AB34-AE02-4FF8-B180-1BDDCDC1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2735174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768C15B-CB52-4B63-82F9-BD7B7B918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A8C7BF-6DA4-4349-8695-9F0ECEAF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37A188-0A7B-43DA-8EEE-EEEB9653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0115A4-8EA6-4E9E-B8A9-CD1C717C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D7DB8A-8972-4751-A532-DBA8B755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7444317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15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025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64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image" Target="../media/image10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image" Target="../media/image9.png"/><Relationship Id="rId30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93" r:id="rId2"/>
    <p:sldLayoutId id="2147483787" r:id="rId3"/>
    <p:sldLayoutId id="2147483775" r:id="rId4"/>
    <p:sldLayoutId id="2147483768" r:id="rId5"/>
    <p:sldLayoutId id="2147483758" r:id="rId6"/>
    <p:sldLayoutId id="2147483665" r:id="rId7"/>
    <p:sldLayoutId id="2147483667" r:id="rId8"/>
    <p:sldLayoutId id="2147483805" r:id="rId9"/>
    <p:sldLayoutId id="2147483670" r:id="rId10"/>
    <p:sldLayoutId id="2147483807" r:id="rId11"/>
    <p:sldLayoutId id="2147483806" r:id="rId12"/>
    <p:sldLayoutId id="2147483804" r:id="rId13"/>
    <p:sldLayoutId id="2147483803" r:id="rId14"/>
    <p:sldLayoutId id="2147483801" r:id="rId15"/>
    <p:sldLayoutId id="2147483800" r:id="rId16"/>
    <p:sldLayoutId id="2147483799" r:id="rId17"/>
    <p:sldLayoutId id="2147483797" r:id="rId18"/>
    <p:sldLayoutId id="2147483796" r:id="rId19"/>
    <p:sldLayoutId id="2147483795" r:id="rId20"/>
    <p:sldLayoutId id="2147483794" r:id="rId21"/>
    <p:sldLayoutId id="2147483791" r:id="rId22"/>
    <p:sldLayoutId id="2147483790" r:id="rId23"/>
    <p:sldLayoutId id="2147483789" r:id="rId24"/>
    <p:sldLayoutId id="2147483788" r:id="rId25"/>
    <p:sldLayoutId id="2147483785" r:id="rId26"/>
    <p:sldLayoutId id="2147483783" r:id="rId27"/>
    <p:sldLayoutId id="2147483782" r:id="rId28"/>
    <p:sldLayoutId id="2147483781" r:id="rId29"/>
    <p:sldLayoutId id="2147483779" r:id="rId30"/>
    <p:sldLayoutId id="2147483778" r:id="rId31"/>
    <p:sldLayoutId id="2147483777" r:id="rId32"/>
    <p:sldLayoutId id="2147483776" r:id="rId33"/>
    <p:sldLayoutId id="2147483772" r:id="rId34"/>
    <p:sldLayoutId id="2147483771" r:id="rId35"/>
    <p:sldLayoutId id="2147483770" r:id="rId36"/>
    <p:sldLayoutId id="2147483769" r:id="rId37"/>
    <p:sldLayoutId id="2147483767" r:id="rId38"/>
    <p:sldLayoutId id="2147483766" r:id="rId39"/>
    <p:sldLayoutId id="2147483764" r:id="rId40"/>
    <p:sldLayoutId id="2147483762" r:id="rId41"/>
    <p:sldLayoutId id="2147483761" r:id="rId42"/>
    <p:sldLayoutId id="2147483760" r:id="rId43"/>
    <p:sldLayoutId id="2147483759" r:id="rId44"/>
    <p:sldLayoutId id="2147483672" r:id="rId45"/>
    <p:sldLayoutId id="2147483673" r:id="rId46"/>
    <p:sldLayoutId id="2147483802" r:id="rId47"/>
    <p:sldLayoutId id="2147483786" r:id="rId48"/>
    <p:sldLayoutId id="2147483784" r:id="rId49"/>
    <p:sldLayoutId id="2147483674" r:id="rId50"/>
    <p:sldLayoutId id="2147483675" r:id="rId51"/>
    <p:sldLayoutId id="2147483676" r:id="rId5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99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98" r:id="rId19"/>
    <p:sldLayoutId id="2147483792" r:id="rId20"/>
    <p:sldLayoutId id="2147483780" r:id="rId21"/>
    <p:sldLayoutId id="2147483774" r:id="rId22"/>
    <p:sldLayoutId id="2147483773" r:id="rId23"/>
    <p:sldLayoutId id="2147483765" r:id="rId24"/>
    <p:sldLayoutId id="2147483763" r:id="rId25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1AFDBB6-F155-4640-ADEA-DE8EFCEA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E7FB17-16CA-4129-8F22-68648688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445E71-CF4D-4627-8AF8-489089FC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88DE4-C06E-4312-A4F4-FFD5AA34E272}" type="datetimeFigureOut">
              <a:rPr lang="ar-SA" smtClean="0"/>
              <a:t>11/06/44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E0DB9C-7A85-426D-B5C0-61B34BF9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3C35D9-0602-46FD-9F6E-02BA299BB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5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808" r:id="rId13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9.gif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2.gif">
            <a:extLst>
              <a:ext uri="{FF2B5EF4-FFF2-40B4-BE49-F238E27FC236}">
                <a16:creationId xmlns:a16="http://schemas.microsoft.com/office/drawing/2014/main" id="{1F7DF461-286D-45A4-BD07-2FB24E884E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5476" y="400679"/>
            <a:ext cx="4148134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recious baby GIF - Find on GIFER">
            <a:extLst>
              <a:ext uri="{FF2B5EF4-FFF2-40B4-BE49-F238E27FC236}">
                <a16:creationId xmlns:a16="http://schemas.microsoft.com/office/drawing/2014/main" id="{BDFF3CAF-1574-4A40-939E-F2BA26302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51" y="2698708"/>
            <a:ext cx="1826417" cy="12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sture GIF | Gfycat">
            <a:extLst>
              <a:ext uri="{FF2B5EF4-FFF2-40B4-BE49-F238E27FC236}">
                <a16:creationId xmlns:a16="http://schemas.microsoft.com/office/drawing/2014/main" id="{7C3C5112-94FF-4258-A2DC-D6228B4CB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31" y="2721602"/>
            <a:ext cx="1826417" cy="12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ud Speaker GIFs | Tenor">
            <a:extLst>
              <a:ext uri="{FF2B5EF4-FFF2-40B4-BE49-F238E27FC236}">
                <a16:creationId xmlns:a16="http://schemas.microsoft.com/office/drawing/2014/main" id="{7F94476C-7066-4DF1-87E2-16C47483ED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89" y="2705779"/>
            <a:ext cx="1826416" cy="12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B4325CC-8790-4982-9746-C00C82FC2862}"/>
              </a:ext>
            </a:extLst>
          </p:cNvPr>
          <p:cNvSpPr txBox="1">
            <a:spLocks/>
          </p:cNvSpPr>
          <p:nvPr/>
        </p:nvSpPr>
        <p:spPr>
          <a:xfrm>
            <a:off x="3561277" y="1279749"/>
            <a:ext cx="440162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The big </a:t>
            </a:r>
            <a:r>
              <a:rPr lang="en-US" sz="2400" kern="0" dirty="0">
                <a:solidFill>
                  <a:srgbClr val="0070C0"/>
                </a:solidFill>
                <a:latin typeface="Kristen ITC" panose="03050502040202030202" pitchFamily="66" charset="0"/>
              </a:rPr>
              <a:t>FOUR </a:t>
            </a: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when you speak English  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6" name="Picture 12" descr="remember Logo | Free Logo Design Tool from Flaming Text">
            <a:extLst>
              <a:ext uri="{FF2B5EF4-FFF2-40B4-BE49-F238E27FC236}">
                <a16:creationId xmlns:a16="http://schemas.microsoft.com/office/drawing/2014/main" id="{871E4C27-5996-464B-99D9-7136A78898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90" y="514351"/>
            <a:ext cx="1731287" cy="136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FD8C33A-3B31-41B1-A87B-98F64746B347}"/>
              </a:ext>
            </a:extLst>
          </p:cNvPr>
          <p:cNvSpPr txBox="1">
            <a:spLocks/>
          </p:cNvSpPr>
          <p:nvPr/>
        </p:nvSpPr>
        <p:spPr>
          <a:xfrm>
            <a:off x="9142889" y="3851720"/>
            <a:ext cx="2009774" cy="107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14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Maintain good eye contact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92AAD5F-03E9-4CBB-8FE5-912E05D7D10A}"/>
              </a:ext>
            </a:extLst>
          </p:cNvPr>
          <p:cNvSpPr txBox="1">
            <a:spLocks/>
          </p:cNvSpPr>
          <p:nvPr/>
        </p:nvSpPr>
        <p:spPr>
          <a:xfrm>
            <a:off x="6726710" y="3887222"/>
            <a:ext cx="2009774" cy="107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14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Speak in a loud voice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E3B8CBD-4C29-4A12-9F9C-38865D8A1BD7}"/>
              </a:ext>
            </a:extLst>
          </p:cNvPr>
          <p:cNvSpPr txBox="1">
            <a:spLocks/>
          </p:cNvSpPr>
          <p:nvPr/>
        </p:nvSpPr>
        <p:spPr>
          <a:xfrm>
            <a:off x="4218852" y="3887223"/>
            <a:ext cx="2009774" cy="107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14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Use appropriate gestures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7276FDD-0FE1-4049-9BCE-CC5B810DD97A}"/>
              </a:ext>
            </a:extLst>
          </p:cNvPr>
          <p:cNvSpPr txBox="1">
            <a:spLocks/>
          </p:cNvSpPr>
          <p:nvPr/>
        </p:nvSpPr>
        <p:spPr>
          <a:xfrm>
            <a:off x="1894350" y="4314825"/>
            <a:ext cx="1869217" cy="60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14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Smile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8" name="Picture 14" descr="BSM 304: The Importance of Eye Contact">
            <a:extLst>
              <a:ext uri="{FF2B5EF4-FFF2-40B4-BE49-F238E27FC236}">
                <a16:creationId xmlns:a16="http://schemas.microsoft.com/office/drawing/2014/main" id="{971ED20B-E763-4158-BA7E-384D3C9B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45" y="2705779"/>
            <a:ext cx="1785529" cy="125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n time dancing words transparent GIF on GIFER - by Dosida">
            <a:extLst>
              <a:ext uri="{FF2B5EF4-FFF2-40B4-BE49-F238E27FC236}">
                <a16:creationId xmlns:a16="http://schemas.microsoft.com/office/drawing/2014/main" id="{3005610F-147C-4EC7-9CCB-866695E67F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5" y="759677"/>
            <a:ext cx="2571750" cy="83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A5D2FA5-4F9A-4258-998B-4FB105A44E72}"/>
              </a:ext>
            </a:extLst>
          </p:cNvPr>
          <p:cNvSpPr txBox="1"/>
          <p:nvPr/>
        </p:nvSpPr>
        <p:spPr>
          <a:xfrm>
            <a:off x="4705350" y="997803"/>
            <a:ext cx="5981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solidFill>
                  <a:srgbClr val="FF0000"/>
                </a:solidFill>
                <a:latin typeface="Kristen ITC" panose="03050502040202030202" pitchFamily="66" charset="0"/>
                <a:sym typeface="Concert One"/>
              </a:rPr>
              <a:t>Find the Animal 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latin typeface="Kristen ITC" panose="03050502040202030202" pitchFamily="66" charset="0"/>
                <a:sym typeface="Concert One"/>
              </a:rPr>
              <a:t>Listen to the teacher and look for the animal. Say the letter.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5CFB061-BD42-4604-84DD-F80F5CADD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752600"/>
            <a:ext cx="8305800" cy="4238625"/>
          </a:xfrm>
          <a:prstGeom prst="rect">
            <a:avLst/>
          </a:prstGeom>
        </p:spPr>
      </p:pic>
      <p:pic>
        <p:nvPicPr>
          <p:cNvPr id="6" name="We Can 4 (2020) SB_CD 1_03">
            <a:hlinkClick r:id="" action="ppaction://media"/>
            <a:extLst>
              <a:ext uri="{FF2B5EF4-FFF2-40B4-BE49-F238E27FC236}">
                <a16:creationId xmlns:a16="http://schemas.microsoft.com/office/drawing/2014/main" id="{8977385F-314D-4852-97F3-A787FB946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1339" y="2979192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83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y mark GIF on GIFER - by Daj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035681"/>
            <a:ext cx="4486031" cy="37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F0ED7F0-6863-4582-A202-E0632AF549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3" y="2035681"/>
            <a:ext cx="4391111" cy="37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F feedback - animated GIF on GIFER">
            <a:extLst>
              <a:ext uri="{FF2B5EF4-FFF2-40B4-BE49-F238E27FC236}">
                <a16:creationId xmlns:a16="http://schemas.microsoft.com/office/drawing/2014/main" id="{E4AFCBA7-A6A7-4121-A2EF-A0E1ED399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6" y="502199"/>
            <a:ext cx="1444163" cy="101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8C61B4-D930-47AD-A2B6-D4A4B97BAC00}"/>
              </a:ext>
            </a:extLst>
          </p:cNvPr>
          <p:cNvSpPr txBox="1"/>
          <p:nvPr/>
        </p:nvSpPr>
        <p:spPr>
          <a:xfrm>
            <a:off x="7738289" y="820821"/>
            <a:ext cx="2027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Goal Check </a:t>
            </a:r>
          </a:p>
        </p:txBody>
      </p:sp>
    </p:spTree>
    <p:extLst>
      <p:ext uri="{BB962C8B-B14F-4D97-AF65-F5344CB8AC3E}">
        <p14:creationId xmlns:p14="http://schemas.microsoft.com/office/powerpoint/2010/main" val="288398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sitive Interactions and Child Development NSPCC – ExChange">
            <a:extLst>
              <a:ext uri="{FF2B5EF4-FFF2-40B4-BE49-F238E27FC236}">
                <a16:creationId xmlns:a16="http://schemas.microsoft.com/office/drawing/2014/main" id="{5F7DA192-2343-4CB8-9918-EF659861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29" y="741889"/>
            <a:ext cx="1821571" cy="89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ositive Interactions and Child Development NSPCC – ExChange">
            <a:extLst>
              <a:ext uri="{FF2B5EF4-FFF2-40B4-BE49-F238E27FC236}">
                <a16:creationId xmlns:a16="http://schemas.microsoft.com/office/drawing/2014/main" id="{483AFEA9-F31E-424E-97A7-69254F000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725" y="741889"/>
            <a:ext cx="1821572" cy="8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2751D5B-3B0C-4316-A709-047B01C23CC0}"/>
              </a:ext>
            </a:extLst>
          </p:cNvPr>
          <p:cNvSpPr txBox="1">
            <a:spLocks/>
          </p:cNvSpPr>
          <p:nvPr/>
        </p:nvSpPr>
        <p:spPr>
          <a:xfrm>
            <a:off x="4591189" y="988087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and</a:t>
            </a:r>
          </a:p>
        </p:txBody>
      </p:sp>
      <p:pic>
        <p:nvPicPr>
          <p:cNvPr id="10244" name="Picture 4" descr="Lion GIFs - Get the best gif on GIFER">
            <a:extLst>
              <a:ext uri="{FF2B5EF4-FFF2-40B4-BE49-F238E27FC236}">
                <a16:creationId xmlns:a16="http://schemas.microsoft.com/office/drawing/2014/main" id="{A164249A-EF4C-4F4C-8C13-9A729C976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224087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ear Roar GIFs - Get the best GIF on GIPHY">
            <a:extLst>
              <a:ext uri="{FF2B5EF4-FFF2-40B4-BE49-F238E27FC236}">
                <a16:creationId xmlns:a16="http://schemas.microsoft.com/office/drawing/2014/main" id="{68F68B28-F940-4E39-BAD0-35E4ED364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8" y="2224087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Zebra Walking GIF - Zebra Walking Desert - Discover &amp;amp; Share GIFs">
            <a:extLst>
              <a:ext uri="{FF2B5EF4-FFF2-40B4-BE49-F238E27FC236}">
                <a16:creationId xmlns:a16="http://schemas.microsoft.com/office/drawing/2014/main" id="{94F27902-4A00-4C83-9200-1F6283461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860" y="2224086"/>
            <a:ext cx="1905000" cy="15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ippo GIF on GIFER - by Turr">
            <a:extLst>
              <a:ext uri="{FF2B5EF4-FFF2-40B4-BE49-F238E27FC236}">
                <a16:creationId xmlns:a16="http://schemas.microsoft.com/office/drawing/2014/main" id="{554C1275-8368-4195-8878-012DD66F93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8" y="4447188"/>
            <a:ext cx="1905000" cy="15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8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n Talking Sticker - Man Talking Speaking - Discover &amp;amp; Share GIFs">
            <a:extLst>
              <a:ext uri="{FF2B5EF4-FFF2-40B4-BE49-F238E27FC236}">
                <a16:creationId xmlns:a16="http://schemas.microsoft.com/office/drawing/2014/main" id="{FD14A1FC-3D84-4875-BCD5-A2C90EF5A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885825"/>
            <a:ext cx="1343025" cy="82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B2ED526-1396-4A79-8346-1728B57DA39E}"/>
              </a:ext>
            </a:extLst>
          </p:cNvPr>
          <p:cNvSpPr txBox="1"/>
          <p:nvPr/>
        </p:nvSpPr>
        <p:spPr>
          <a:xfrm>
            <a:off x="2775764" y="1116096"/>
            <a:ext cx="534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Talk about these animals </a:t>
            </a:r>
          </a:p>
        </p:txBody>
      </p:sp>
      <p:pic>
        <p:nvPicPr>
          <p:cNvPr id="14340" name="Picture 4" descr="10 Freaking Adorable Monkey GIFs | Monkeys funny, Cute monkey, Monkey gif">
            <a:extLst>
              <a:ext uri="{FF2B5EF4-FFF2-40B4-BE49-F238E27FC236}">
                <a16:creationId xmlns:a16="http://schemas.microsoft.com/office/drawing/2014/main" id="{5A1312DE-FE65-43AC-9942-19992415B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436019"/>
            <a:ext cx="3810000" cy="217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op 30 Elephant Dok Geaw GIFs | Find the best GIF on Gfycat">
            <a:extLst>
              <a:ext uri="{FF2B5EF4-FFF2-40B4-BE49-F238E27FC236}">
                <a16:creationId xmlns:a16="http://schemas.microsoft.com/office/drawing/2014/main" id="{D29EF8CF-BCA6-42F2-A7BC-96155872A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8" y="2436019"/>
            <a:ext cx="3810001" cy="217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6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FDB18BB-CB4C-4D35-884F-423ECE3182B3}"/>
              </a:ext>
            </a:extLst>
          </p:cNvPr>
          <p:cNvSpPr txBox="1"/>
          <p:nvPr/>
        </p:nvSpPr>
        <p:spPr>
          <a:xfrm>
            <a:off x="6512382" y="3699467"/>
            <a:ext cx="45934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https://www.liveworksheets.com/worksheets/en/English_as_a_Second_Language_(ESL)/Vocabulary/We_can_4_wild_animals_jr1550236kx</a:t>
            </a:r>
            <a:endParaRPr lang="ar-SA" sz="1400" dirty="0">
              <a:solidFill>
                <a:srgbClr val="00206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AF73EA-027A-4EAF-9240-810A4AFC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31709"/>
            <a:ext cx="4371975" cy="31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978733362389454052">
            <a:hlinkClick r:id="" action="ppaction://media"/>
            <a:extLst>
              <a:ext uri="{FF2B5EF4-FFF2-40B4-BE49-F238E27FC236}">
                <a16:creationId xmlns:a16="http://schemas.microsoft.com/office/drawing/2014/main" id="{BEE12C86-585F-44AE-9993-F0BB936D4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36" y="1424719"/>
            <a:ext cx="11471562" cy="482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Wise Up Natal GIFs - Find &amp;amp; Share on GIPHY">
            <a:extLst>
              <a:ext uri="{FF2B5EF4-FFF2-40B4-BE49-F238E27FC236}">
                <a16:creationId xmlns:a16="http://schemas.microsoft.com/office/drawing/2014/main" id="{E41C8C81-ECC3-4D48-B7C0-B1A51E17E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227" cy="94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803C93-E82D-4820-82E0-C3C5A9DE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027" y="754985"/>
            <a:ext cx="5636029" cy="61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Let’s learn a  sentence or more </a:t>
            </a:r>
            <a:r>
              <a:rPr lang="en-US" altLang="en-US" sz="2000" dirty="0">
                <a:solidFill>
                  <a:srgbClr val="FF0000"/>
                </a:solidFill>
                <a:latin typeface="Kristen ITC" panose="03050502040202030202" pitchFamily="66" charset="0"/>
              </a:rPr>
              <a:t>DAILY  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1030" name="Picture 6" descr="تعلم اللغه الانجليزية من خلال الأفلام مع الشرح بالعربي بالصوت والصورة Learn  English through movies">
            <a:extLst>
              <a:ext uri="{FF2B5EF4-FFF2-40B4-BE49-F238E27FC236}">
                <a16:creationId xmlns:a16="http://schemas.microsoft.com/office/drawing/2014/main" id="{A844F5B7-7963-4A3F-BB11-3B8F43DB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97" y="-14332"/>
            <a:ext cx="1438103" cy="9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BC10360-DEE3-4C64-B941-B0DFE4EE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1" y="85252"/>
            <a:ext cx="5253640" cy="6196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Akhbar MT" pitchFamily="2" charset="-78"/>
              </a:rPr>
              <a:t>إنتاج معرفي </a:t>
            </a:r>
            <a:endParaRPr kumimoji="0" lang="en-US" altLang="en-US" sz="3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Kristen ITC" panose="03050502040202030202" pitchFamily="66" charset="0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212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64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sunday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17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Jun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Wild Animals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Talk Time 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</a:t>
            </a:r>
          </a:p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669963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is he doing?</a:t>
            </a:r>
          </a:p>
        </p:txBody>
      </p:sp>
      <p:pic>
        <p:nvPicPr>
          <p:cNvPr id="14" name="Picture 4" descr="Exercise Walk GIF - Exercise Walk Walking - Discover &amp;amp; Share GIFs">
            <a:extLst>
              <a:ext uri="{FF2B5EF4-FFF2-40B4-BE49-F238E27FC236}">
                <a16:creationId xmlns:a16="http://schemas.microsoft.com/office/drawing/2014/main" id="{EC4FB1C8-7F32-4F01-8EA1-02D7EB72C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85" y="2577118"/>
            <a:ext cx="3272006" cy="2734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ycle GIFs - Get the best GIF on GIPHY">
            <a:extLst>
              <a:ext uri="{FF2B5EF4-FFF2-40B4-BE49-F238E27FC236}">
                <a16:creationId xmlns:a16="http://schemas.microsoft.com/office/drawing/2014/main" id="{B14202AD-FC56-4238-923B-87FC5C933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60" y="2577118"/>
            <a:ext cx="3272007" cy="2734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7130131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is she doing?</a:t>
            </a: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669963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Lemons are ……….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7130131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Soup is ………..</a:t>
            </a:r>
          </a:p>
        </p:txBody>
      </p:sp>
      <p:pic>
        <p:nvPicPr>
          <p:cNvPr id="8" name="Picture 10" descr="Lemon citron reaction s GIF on GIFER - by Spellgrove">
            <a:extLst>
              <a:ext uri="{FF2B5EF4-FFF2-40B4-BE49-F238E27FC236}">
                <a16:creationId xmlns:a16="http://schemas.microsoft.com/office/drawing/2014/main" id="{565F0BEA-0002-4965-A63A-4BFE64C383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43" y="2859158"/>
            <a:ext cx="3027679" cy="2477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riental Dishes">
            <a:extLst>
              <a:ext uri="{FF2B5EF4-FFF2-40B4-BE49-F238E27FC236}">
                <a16:creationId xmlns:a16="http://schemas.microsoft.com/office/drawing/2014/main" id="{B925EB42-8448-4E81-B287-E621A5077D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92" y="2776030"/>
            <a:ext cx="3027679" cy="247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2DC7EE7-0170-4C2F-9F29-5554789C633E}"/>
              </a:ext>
            </a:extLst>
          </p:cNvPr>
          <p:cNvSpPr txBox="1">
            <a:spLocks/>
          </p:cNvSpPr>
          <p:nvPr/>
        </p:nvSpPr>
        <p:spPr>
          <a:xfrm>
            <a:off x="3149600" y="1685049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sour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D0018D1-5DE2-4E79-8F79-3F654C04551B}"/>
              </a:ext>
            </a:extLst>
          </p:cNvPr>
          <p:cNvSpPr txBox="1">
            <a:spLocks/>
          </p:cNvSpPr>
          <p:nvPr/>
        </p:nvSpPr>
        <p:spPr>
          <a:xfrm>
            <a:off x="8182708" y="1685049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hot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68459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2DC7EE7-0170-4C2F-9F29-5554789C633E}"/>
              </a:ext>
            </a:extLst>
          </p:cNvPr>
          <p:cNvSpPr txBox="1">
            <a:spLocks/>
          </p:cNvSpPr>
          <p:nvPr/>
        </p:nvSpPr>
        <p:spPr>
          <a:xfrm>
            <a:off x="4518526" y="1770257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</a:t>
            </a: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D0018D1-5DE2-4E79-8F79-3F654C04551B}"/>
              </a:ext>
            </a:extLst>
          </p:cNvPr>
          <p:cNvSpPr txBox="1">
            <a:spLocks/>
          </p:cNvSpPr>
          <p:nvPr/>
        </p:nvSpPr>
        <p:spPr>
          <a:xfrm>
            <a:off x="6481104" y="1771385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but</a:t>
            </a:r>
            <a:r>
              <a:rPr lang="en-US" sz="24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8E940A8-B3E1-41A5-8FA9-912C2CB159E9}"/>
              </a:ext>
            </a:extLst>
          </p:cNvPr>
          <p:cNvSpPr/>
          <p:nvPr/>
        </p:nvSpPr>
        <p:spPr>
          <a:xfrm>
            <a:off x="2900636" y="4359649"/>
            <a:ext cx="71609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 have apples ……… bananas . </a:t>
            </a:r>
          </a:p>
        </p:txBody>
      </p:sp>
      <p:pic>
        <p:nvPicPr>
          <p:cNvPr id="14" name="Picture 2" descr="Apples clipart. Free download transparent .PNG | Creazilla">
            <a:extLst>
              <a:ext uri="{FF2B5EF4-FFF2-40B4-BE49-F238E27FC236}">
                <a16:creationId xmlns:a16="http://schemas.microsoft.com/office/drawing/2014/main" id="{B18958E2-78D1-45ED-9B06-C76941AD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09" y="3085731"/>
            <a:ext cx="1560636" cy="85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y Cruz Is Walking Away From The Florida Primary - Thumbs Up Clipart -  Full Size Clipart (#12777) - PinClipart">
            <a:extLst>
              <a:ext uri="{FF2B5EF4-FFF2-40B4-BE49-F238E27FC236}">
                <a16:creationId xmlns:a16="http://schemas.microsoft.com/office/drawing/2014/main" id="{68E3E305-F76D-458D-BA48-3A168370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56" y="2056306"/>
            <a:ext cx="1163598" cy="6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ananas clipart. Free download transparent .PNG | Creazilla">
            <a:extLst>
              <a:ext uri="{FF2B5EF4-FFF2-40B4-BE49-F238E27FC236}">
                <a16:creationId xmlns:a16="http://schemas.microsoft.com/office/drawing/2014/main" id="{5FA18998-ADFB-4CCA-BC2A-1F180C31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30" y="3001883"/>
            <a:ext cx="1163598" cy="8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7201789-9DE4-4FF3-A83A-2CD9F025C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656" y="2055178"/>
            <a:ext cx="1164437" cy="652329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C6B2BFEA-7FD7-4360-9B17-CDB2598B3B2E}"/>
              </a:ext>
            </a:extLst>
          </p:cNvPr>
          <p:cNvSpPr txBox="1">
            <a:spLocks/>
          </p:cNvSpPr>
          <p:nvPr/>
        </p:nvSpPr>
        <p:spPr>
          <a:xfrm>
            <a:off x="5890126" y="4231853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</a:t>
            </a: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5790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3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200025"/>
            <a:ext cx="4735432" cy="46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24375" y="3293724"/>
            <a:ext cx="2933699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NA&amp;#39;S BLOG | My Journey Through EC&amp;amp;I 834">
            <a:extLst>
              <a:ext uri="{FF2B5EF4-FFF2-40B4-BE49-F238E27FC236}">
                <a16:creationId xmlns:a16="http://schemas.microsoft.com/office/drawing/2014/main" id="{9DADF4A0-8880-4377-82B6-5BF37AB553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87" y="698268"/>
            <a:ext cx="1717009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0C807F-5127-46D9-BF92-8371EDE57F20}"/>
              </a:ext>
            </a:extLst>
          </p:cNvPr>
          <p:cNvSpPr txBox="1"/>
          <p:nvPr/>
        </p:nvSpPr>
        <p:spPr>
          <a:xfrm>
            <a:off x="3880126" y="706651"/>
            <a:ext cx="414612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kern="0" dirty="0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Objectives</a:t>
            </a:r>
            <a:endParaRPr lang="en-US" sz="32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endParaRPr lang="en-US" sz="16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r>
              <a:rPr lang="en-US" sz="20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       By the end of this lesson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DECD4FD-6305-46B0-8E2B-71A288613D78}"/>
              </a:ext>
            </a:extLst>
          </p:cNvPr>
          <p:cNvGrpSpPr/>
          <p:nvPr/>
        </p:nvGrpSpPr>
        <p:grpSpPr>
          <a:xfrm rot="10800000">
            <a:off x="1524218" y="2543415"/>
            <a:ext cx="4146124" cy="1872462"/>
            <a:chOff x="1547664" y="1052736"/>
            <a:chExt cx="6893352" cy="4032448"/>
          </a:xfrm>
          <a:solidFill>
            <a:schemeClr val="accent1"/>
          </a:solidFill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7" name="مجموعة 15">
              <a:extLst>
                <a:ext uri="{FF2B5EF4-FFF2-40B4-BE49-F238E27FC236}">
                  <a16:creationId xmlns:a16="http://schemas.microsoft.com/office/drawing/2014/main" id="{03FA8954-2312-43CF-9779-9AB12DE86700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  <a:grpFill/>
          </p:grpSpPr>
          <p:sp>
            <p:nvSpPr>
              <p:cNvPr id="9" name="مثلث متساوي الساقين 8">
                <a:extLst>
                  <a:ext uri="{FF2B5EF4-FFF2-40B4-BE49-F238E27FC236}">
                    <a16:creationId xmlns:a16="http://schemas.microsoft.com/office/drawing/2014/main" id="{7CA448CB-37F6-40FD-8F30-A82C09936631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grpSp>
            <p:nvGrpSpPr>
              <p:cNvPr id="10" name="مجموعة 14">
                <a:extLst>
                  <a:ext uri="{FF2B5EF4-FFF2-40B4-BE49-F238E27FC236}">
                    <a16:creationId xmlns:a16="http://schemas.microsoft.com/office/drawing/2014/main" id="{5CB3C80D-722C-4302-91BF-BEEA60CF52D8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  <a:grpFill/>
            </p:grpSpPr>
            <p:sp>
              <p:nvSpPr>
                <p:cNvPr id="11" name="مثلث متساوي الساقين 2">
                  <a:extLst>
                    <a:ext uri="{FF2B5EF4-FFF2-40B4-BE49-F238E27FC236}">
                      <a16:creationId xmlns:a16="http://schemas.microsoft.com/office/drawing/2014/main" id="{D0129AC8-8933-4724-B250-564BCF1D8E64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2" name="مثلث متساوي الساقين 3">
                  <a:extLst>
                    <a:ext uri="{FF2B5EF4-FFF2-40B4-BE49-F238E27FC236}">
                      <a16:creationId xmlns:a16="http://schemas.microsoft.com/office/drawing/2014/main" id="{1D9EE6F8-90D0-41EE-9BFB-E908C885F8E9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3" name="مثلث متساوي الساقين 4">
                  <a:extLst>
                    <a:ext uri="{FF2B5EF4-FFF2-40B4-BE49-F238E27FC236}">
                      <a16:creationId xmlns:a16="http://schemas.microsoft.com/office/drawing/2014/main" id="{EF178E4F-4960-4029-82B2-B597287E7DA2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4" name="مثلث متساوي الساقين 5">
                  <a:extLst>
                    <a:ext uri="{FF2B5EF4-FFF2-40B4-BE49-F238E27FC236}">
                      <a16:creationId xmlns:a16="http://schemas.microsoft.com/office/drawing/2014/main" id="{76046C2E-8045-424E-AB76-ECFF017CEF36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5" name="مثلث متساوي الساقين 6">
                  <a:extLst>
                    <a:ext uri="{FF2B5EF4-FFF2-40B4-BE49-F238E27FC236}">
                      <a16:creationId xmlns:a16="http://schemas.microsoft.com/office/drawing/2014/main" id="{627ABD2C-DDC8-4EB4-96EB-A4C16140F26B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6" name="مثلث متساوي الساقين 8">
                  <a:extLst>
                    <a:ext uri="{FF2B5EF4-FFF2-40B4-BE49-F238E27FC236}">
                      <a16:creationId xmlns:a16="http://schemas.microsoft.com/office/drawing/2014/main" id="{D5E3738F-B804-4EC0-BCAE-27CEBCF2C00D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7" name="مثلث متساوي الساقين 10">
                  <a:extLst>
                    <a:ext uri="{FF2B5EF4-FFF2-40B4-BE49-F238E27FC236}">
                      <a16:creationId xmlns:a16="http://schemas.microsoft.com/office/drawing/2014/main" id="{2CAC2BE2-197A-4129-9CFC-4EA8DDD6D521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8" name="مثلث متساوي الساقين 11">
                  <a:extLst>
                    <a:ext uri="{FF2B5EF4-FFF2-40B4-BE49-F238E27FC236}">
                      <a16:creationId xmlns:a16="http://schemas.microsoft.com/office/drawing/2014/main" id="{83D4E82D-6998-48BD-A302-29C4FD645C8B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9" name="مثلث متساوي الساقين 12">
                  <a:extLst>
                    <a:ext uri="{FF2B5EF4-FFF2-40B4-BE49-F238E27FC236}">
                      <a16:creationId xmlns:a16="http://schemas.microsoft.com/office/drawing/2014/main" id="{F7435A22-218E-4CB8-A951-0AA2D75D1710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20" name="مثلث متساوي الساقين 13">
                  <a:extLst>
                    <a:ext uri="{FF2B5EF4-FFF2-40B4-BE49-F238E27FC236}">
                      <a16:creationId xmlns:a16="http://schemas.microsoft.com/office/drawing/2014/main" id="{603BE6A6-B9E2-446B-A6CD-D4EA81D82964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</p:grp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8A1CAEA3-A62A-40B2-8822-B6F5EB78E2E9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F3AAEC5-4CE8-46D4-B38E-E9822B990F23}"/>
              </a:ext>
            </a:extLst>
          </p:cNvPr>
          <p:cNvGrpSpPr/>
          <p:nvPr/>
        </p:nvGrpSpPr>
        <p:grpSpPr>
          <a:xfrm rot="10800000">
            <a:off x="6640007" y="2543415"/>
            <a:ext cx="4146123" cy="1872462"/>
            <a:chOff x="1547664" y="1052736"/>
            <a:chExt cx="6893352" cy="4032448"/>
          </a:xfrm>
          <a:solidFill>
            <a:schemeClr val="accent1"/>
          </a:solidFill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24" name="مجموعة 15">
              <a:extLst>
                <a:ext uri="{FF2B5EF4-FFF2-40B4-BE49-F238E27FC236}">
                  <a16:creationId xmlns:a16="http://schemas.microsoft.com/office/drawing/2014/main" id="{ED4634F9-81C5-4C8F-A824-B5045BCCA995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  <a:grpFill/>
          </p:grpSpPr>
          <p:sp>
            <p:nvSpPr>
              <p:cNvPr id="26" name="مثلث متساوي الساقين 25">
                <a:extLst>
                  <a:ext uri="{FF2B5EF4-FFF2-40B4-BE49-F238E27FC236}">
                    <a16:creationId xmlns:a16="http://schemas.microsoft.com/office/drawing/2014/main" id="{24BBC202-7226-4783-AEC0-D31DB9CD6787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grpSp>
            <p:nvGrpSpPr>
              <p:cNvPr id="27" name="مجموعة 14">
                <a:extLst>
                  <a:ext uri="{FF2B5EF4-FFF2-40B4-BE49-F238E27FC236}">
                    <a16:creationId xmlns:a16="http://schemas.microsoft.com/office/drawing/2014/main" id="{AFF09AB5-17CB-4F9C-9A77-35AC4844D2EB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  <a:grpFill/>
            </p:grpSpPr>
            <p:sp>
              <p:nvSpPr>
                <p:cNvPr id="28" name="مثلث متساوي الساقين 2">
                  <a:extLst>
                    <a:ext uri="{FF2B5EF4-FFF2-40B4-BE49-F238E27FC236}">
                      <a16:creationId xmlns:a16="http://schemas.microsoft.com/office/drawing/2014/main" id="{B157B240-0786-4D5B-8592-86FC96F026CB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9" name="مثلث متساوي الساقين 3">
                  <a:extLst>
                    <a:ext uri="{FF2B5EF4-FFF2-40B4-BE49-F238E27FC236}">
                      <a16:creationId xmlns:a16="http://schemas.microsoft.com/office/drawing/2014/main" id="{3AADF20C-533F-4333-A8ED-C91B4038DF78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0" name="مثلث متساوي الساقين 4">
                  <a:extLst>
                    <a:ext uri="{FF2B5EF4-FFF2-40B4-BE49-F238E27FC236}">
                      <a16:creationId xmlns:a16="http://schemas.microsoft.com/office/drawing/2014/main" id="{C533BCF5-F656-44A9-8FC6-9657EDF6B739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1" name="مثلث متساوي الساقين 5">
                  <a:extLst>
                    <a:ext uri="{FF2B5EF4-FFF2-40B4-BE49-F238E27FC236}">
                      <a16:creationId xmlns:a16="http://schemas.microsoft.com/office/drawing/2014/main" id="{FC58CADB-9DC0-4811-8A80-F63AB46607A4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2" name="مثلث متساوي الساقين 6">
                  <a:extLst>
                    <a:ext uri="{FF2B5EF4-FFF2-40B4-BE49-F238E27FC236}">
                      <a16:creationId xmlns:a16="http://schemas.microsoft.com/office/drawing/2014/main" id="{4CF081EC-3144-4124-AB0E-F92630573759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3" name="مثلث متساوي الساقين 8">
                  <a:extLst>
                    <a:ext uri="{FF2B5EF4-FFF2-40B4-BE49-F238E27FC236}">
                      <a16:creationId xmlns:a16="http://schemas.microsoft.com/office/drawing/2014/main" id="{A88A9232-01D6-4BF3-B508-94B4CC76F1CA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4" name="مثلث متساوي الساقين 10">
                  <a:extLst>
                    <a:ext uri="{FF2B5EF4-FFF2-40B4-BE49-F238E27FC236}">
                      <a16:creationId xmlns:a16="http://schemas.microsoft.com/office/drawing/2014/main" id="{D3ABB9DD-EF08-4FA4-B911-02EA64C93E95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5" name="مثلث متساوي الساقين 11">
                  <a:extLst>
                    <a:ext uri="{FF2B5EF4-FFF2-40B4-BE49-F238E27FC236}">
                      <a16:creationId xmlns:a16="http://schemas.microsoft.com/office/drawing/2014/main" id="{C690B502-8047-469B-9EB3-133BA0F9FCFF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6" name="مثلث متساوي الساقين 12">
                  <a:extLst>
                    <a:ext uri="{FF2B5EF4-FFF2-40B4-BE49-F238E27FC236}">
                      <a16:creationId xmlns:a16="http://schemas.microsoft.com/office/drawing/2014/main" id="{49913211-4CC6-404E-ADC4-40521FA782A8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7" name="مثلث متساوي الساقين 13">
                  <a:extLst>
                    <a:ext uri="{FF2B5EF4-FFF2-40B4-BE49-F238E27FC236}">
                      <a16:creationId xmlns:a16="http://schemas.microsoft.com/office/drawing/2014/main" id="{2B66C526-764F-4F35-B7AB-32A9C5D87CE6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grpFill/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</p:grp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705B2FC5-7B02-4A6F-BB6E-D91E883D3F6F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579F2D46-840A-4E72-8021-096F2C84AE98}"/>
              </a:ext>
            </a:extLst>
          </p:cNvPr>
          <p:cNvSpPr txBox="1"/>
          <p:nvPr/>
        </p:nvSpPr>
        <p:spPr>
          <a:xfrm>
            <a:off x="1807587" y="4601856"/>
            <a:ext cx="368712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kern="0" dirty="0">
                <a:solidFill>
                  <a:srgbClr val="0070C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استطيع أن اتحدث عن  الحيوانات البرية </a:t>
            </a:r>
            <a:endParaRPr lang="en-US" b="1" kern="0" dirty="0">
              <a:solidFill>
                <a:srgbClr val="0070C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4F852EE8-9F1B-4D78-88D6-3B8E21FB6CD4}"/>
              </a:ext>
            </a:extLst>
          </p:cNvPr>
          <p:cNvSpPr txBox="1"/>
          <p:nvPr/>
        </p:nvSpPr>
        <p:spPr>
          <a:xfrm>
            <a:off x="6749563" y="4591442"/>
            <a:ext cx="368712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kern="0" dirty="0">
                <a:solidFill>
                  <a:srgbClr val="0070C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استطيع أن أخبر اصدقائي عن أسماء 6 حيوانات برية من مخطط صور الحيوانات الموجود </a:t>
            </a:r>
            <a:endParaRPr lang="en-US" sz="1600" b="1" kern="0" dirty="0">
              <a:solidFill>
                <a:srgbClr val="0070C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pic>
        <p:nvPicPr>
          <p:cNvPr id="58" name="Picture 2" descr="الرئيسية">
            <a:extLst>
              <a:ext uri="{FF2B5EF4-FFF2-40B4-BE49-F238E27FC236}">
                <a16:creationId xmlns:a16="http://schemas.microsoft.com/office/drawing/2014/main" id="{D5156B8D-E659-4636-904E-34139D6C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26" y="734899"/>
            <a:ext cx="1717010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80705336-4455-4B5A-8FCF-B55172B18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270" y="1845423"/>
            <a:ext cx="13179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I Can…</a:t>
            </a:r>
            <a:endParaRPr lang="en-US" sz="32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01C09C96-2A7F-440D-B3A7-ABB87E7A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710" y="2934562"/>
            <a:ext cx="3543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/>
              <a:t>act out the talks about wild animals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123C498B-F295-4759-8EB6-6F5D0DE76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159" y="2921169"/>
            <a:ext cx="35545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dirty="0"/>
              <a:t>tell friends the names of six wild animals using the animal chart.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36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 out the talks about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ll friends the names of six wi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6" grpId="0"/>
      <p:bldP spid="57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scover and share the most beautiful images from around the world | Cool  optical illusions, Fractal art, Illusion art">
            <a:extLst>
              <a:ext uri="{FF2B5EF4-FFF2-40B4-BE49-F238E27FC236}">
                <a16:creationId xmlns:a16="http://schemas.microsoft.com/office/drawing/2014/main" id="{FB0E8FE1-EC2D-4014-9C8B-DD8C53792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948189A-51E3-493F-8413-F6DCFF8E4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353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is your favorite shoujo anime OST? | Shoujo Amino Amino">
            <a:extLst>
              <a:ext uri="{FF2B5EF4-FFF2-40B4-BE49-F238E27FC236}">
                <a16:creationId xmlns:a16="http://schemas.microsoft.com/office/drawing/2014/main" id="{FD4574C7-F9FA-4EB0-BDC9-71D500BD6D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3" y="802441"/>
            <a:ext cx="1277390" cy="93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8E377FB-6DFB-47A3-8F55-58C8D5C924E4}"/>
              </a:ext>
            </a:extLst>
          </p:cNvPr>
          <p:cNvSpPr txBox="1">
            <a:spLocks/>
          </p:cNvSpPr>
          <p:nvPr/>
        </p:nvSpPr>
        <p:spPr>
          <a:xfrm>
            <a:off x="3257694" y="1375757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point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E06797-1323-469F-8886-FC037EEB3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633" y="1845426"/>
            <a:ext cx="8299392" cy="421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We Can 4 (2020) SB_CD 1_02">
            <a:hlinkClick r:id="" action="ppaction://media"/>
            <a:extLst>
              <a:ext uri="{FF2B5EF4-FFF2-40B4-BE49-F238E27FC236}">
                <a16:creationId xmlns:a16="http://schemas.microsoft.com/office/drawing/2014/main" id="{9FE66962-2CBD-4BFD-A054-9D017C3B6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535" y="1054012"/>
            <a:ext cx="768435" cy="76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0122228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يون">
  <a:themeElements>
    <a:clrScheme name="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أيون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2993</TotalTime>
  <Words>233</Words>
  <Application>Microsoft Office PowerPoint</Application>
  <PresentationFormat>شاشة عريضة</PresentationFormat>
  <Paragraphs>55</Paragraphs>
  <Slides>21</Slides>
  <Notes>4</Notes>
  <HiddenSlides>2</HiddenSlides>
  <MMClips>5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5" baseType="lpstr">
      <vt:lpstr>Anonymous Pro</vt:lpstr>
      <vt:lpstr>Arial</vt:lpstr>
      <vt:lpstr>Calibri</vt:lpstr>
      <vt:lpstr>Calibri Light</vt:lpstr>
      <vt:lpstr>Century Gothic</vt:lpstr>
      <vt:lpstr>Comic Sans MS</vt:lpstr>
      <vt:lpstr>Coming Soon</vt:lpstr>
      <vt:lpstr>Concert One</vt:lpstr>
      <vt:lpstr>Kristen ITC</vt:lpstr>
      <vt:lpstr>Roboto Mono Regular</vt:lpstr>
      <vt:lpstr>Wingdings 3</vt:lpstr>
      <vt:lpstr>1_Notebook Lesson by Slidesgo</vt:lpstr>
      <vt:lpstr>أيون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الاسمري</cp:lastModifiedBy>
  <cp:revision>56</cp:revision>
  <dcterms:created xsi:type="dcterms:W3CDTF">2021-12-11T08:16:24Z</dcterms:created>
  <dcterms:modified xsi:type="dcterms:W3CDTF">2023-01-03T08:08:13Z</dcterms:modified>
</cp:coreProperties>
</file>