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05" r:id="rId3"/>
    <p:sldId id="293" r:id="rId4"/>
    <p:sldId id="292" r:id="rId5"/>
    <p:sldId id="306" r:id="rId6"/>
    <p:sldId id="304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</p:embeddedFont>
    <p:embeddedFont>
      <p:font typeface="Calibri Light" panose="020F0302020204030204" pitchFamily="34" charset="0"/>
      <p:regular r:id="rId10"/>
    </p:embeddedFont>
    <p:embeddedFont>
      <p:font typeface="Comic Sans MS" panose="030F0702030302020204" pitchFamily="66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5257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02/09/42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6265" y="4901863"/>
            <a:ext cx="7316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Phonics Practice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42726585-B36B-45BB-8301-19144C058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33" y="1572904"/>
            <a:ext cx="8697133" cy="4022678"/>
          </a:xfrm>
          <a:prstGeom prst="rect">
            <a:avLst/>
          </a:prstGeom>
        </p:spPr>
      </p:pic>
      <p:pic>
        <p:nvPicPr>
          <p:cNvPr id="15" name="We Can 5 (2020) CD 4_23">
            <a:hlinkClick r:id="" action="ppaction://media"/>
            <a:extLst>
              <a:ext uri="{FF2B5EF4-FFF2-40B4-BE49-F238E27FC236}">
                <a16:creationId xmlns:a16="http://schemas.microsoft.com/office/drawing/2014/main" id="{23308284-500E-494C-8128-9314FD32F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770" y="340057"/>
            <a:ext cx="765412" cy="7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89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صورة 71">
            <a:extLst>
              <a:ext uri="{FF2B5EF4-FFF2-40B4-BE49-F238E27FC236}">
                <a16:creationId xmlns:a16="http://schemas.microsoft.com/office/drawing/2014/main" id="{D5AEF0C7-DE94-4996-8308-48181DA35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204716"/>
            <a:ext cx="7694139" cy="6073255"/>
          </a:xfrm>
          <a:prstGeom prst="rect">
            <a:avLst/>
          </a:prstGeom>
        </p:spPr>
      </p:pic>
      <p:pic>
        <p:nvPicPr>
          <p:cNvPr id="73" name="We Can 5 (2020) CD 4_24">
            <a:hlinkClick r:id="" action="ppaction://media"/>
            <a:extLst>
              <a:ext uri="{FF2B5EF4-FFF2-40B4-BE49-F238E27FC236}">
                <a16:creationId xmlns:a16="http://schemas.microsoft.com/office/drawing/2014/main" id="{17A659DF-1F2C-441C-886C-6471D0605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7013" y="1186218"/>
            <a:ext cx="629148" cy="629148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ECDB24B7-8EAC-4CA1-9684-9D579F0E3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254" y="914401"/>
            <a:ext cx="7178722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79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CD8BF26B-2C87-4FD9-907A-52D247872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888" y="200025"/>
            <a:ext cx="7397087" cy="6064043"/>
          </a:xfrm>
          <a:prstGeom prst="rect">
            <a:avLst/>
          </a:prstGeom>
        </p:spPr>
      </p:pic>
      <p:pic>
        <p:nvPicPr>
          <p:cNvPr id="23" name="We Can 5 (2020) CD 4_25">
            <a:hlinkClick r:id="" action="ppaction://media"/>
            <a:extLst>
              <a:ext uri="{FF2B5EF4-FFF2-40B4-BE49-F238E27FC236}">
                <a16:creationId xmlns:a16="http://schemas.microsoft.com/office/drawing/2014/main" id="{EEE44EA8-128A-482A-A632-3A231E99E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786" y="1759424"/>
            <a:ext cx="741528" cy="74152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2436B4F-15B4-4186-AA33-D8F01FF6E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88" y="1569492"/>
            <a:ext cx="7397087" cy="46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51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5CC42C2-30FA-4A8D-803E-2B3D6FF7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6" y="1763973"/>
            <a:ext cx="8721567" cy="333005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DCEF40-0C7F-42A4-AB22-E8A80DB39A7C}"/>
              </a:ext>
            </a:extLst>
          </p:cNvPr>
          <p:cNvSpPr txBox="1"/>
          <p:nvPr/>
        </p:nvSpPr>
        <p:spPr>
          <a:xfrm>
            <a:off x="7656395" y="2224584"/>
            <a:ext cx="4913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476A68B-B445-41D2-A6B9-304C9054AD5D}"/>
              </a:ext>
            </a:extLst>
          </p:cNvPr>
          <p:cNvSpPr txBox="1"/>
          <p:nvPr/>
        </p:nvSpPr>
        <p:spPr>
          <a:xfrm>
            <a:off x="1271503" y="2213208"/>
            <a:ext cx="4913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3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3EBDA5B-7A44-4A8A-B970-24D7BEBA83CD}"/>
              </a:ext>
            </a:extLst>
          </p:cNvPr>
          <p:cNvSpPr txBox="1"/>
          <p:nvPr/>
        </p:nvSpPr>
        <p:spPr>
          <a:xfrm>
            <a:off x="5529617" y="2213210"/>
            <a:ext cx="4913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4</a:t>
            </a:r>
            <a:endParaRPr lang="ar-S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820" y="1221652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2055558"/>
            <a:ext cx="3481925" cy="41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14</Words>
  <Application>Microsoft Office PowerPoint</Application>
  <PresentationFormat>عرض على الشاشة (4:3)</PresentationFormat>
  <Paragraphs>8</Paragraphs>
  <Slides>6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Comic Sans MS</vt:lpstr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67</cp:revision>
  <dcterms:created xsi:type="dcterms:W3CDTF">2020-07-29T08:50:48Z</dcterms:created>
  <dcterms:modified xsi:type="dcterms:W3CDTF">2021-04-13T12:40:48Z</dcterms:modified>
</cp:coreProperties>
</file>