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857" r:id="rId2"/>
    <p:sldId id="859" r:id="rId3"/>
    <p:sldId id="794" r:id="rId4"/>
    <p:sldId id="879" r:id="rId5"/>
    <p:sldId id="913" r:id="rId6"/>
    <p:sldId id="880" r:id="rId7"/>
    <p:sldId id="885" r:id="rId8"/>
    <p:sldId id="887" r:id="rId9"/>
    <p:sldId id="882" r:id="rId10"/>
    <p:sldId id="883" r:id="rId11"/>
    <p:sldId id="890" r:id="rId12"/>
    <p:sldId id="900" r:id="rId13"/>
    <p:sldId id="891" r:id="rId14"/>
    <p:sldId id="892" r:id="rId15"/>
    <p:sldId id="895" r:id="rId16"/>
    <p:sldId id="896" r:id="rId17"/>
    <p:sldId id="893" r:id="rId18"/>
    <p:sldId id="894" r:id="rId19"/>
    <p:sldId id="897" r:id="rId20"/>
    <p:sldId id="889" r:id="rId21"/>
    <p:sldId id="901" r:id="rId22"/>
    <p:sldId id="903" r:id="rId23"/>
    <p:sldId id="904" r:id="rId24"/>
    <p:sldId id="905" r:id="rId25"/>
    <p:sldId id="906" r:id="rId26"/>
    <p:sldId id="907" r:id="rId27"/>
    <p:sldId id="914" r:id="rId28"/>
    <p:sldId id="908" r:id="rId29"/>
    <p:sldId id="898" r:id="rId30"/>
    <p:sldId id="910" r:id="rId31"/>
    <p:sldId id="878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SA ALHUSSAINI" initials="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E2"/>
    <a:srgbClr val="FC9D97"/>
    <a:srgbClr val="84AF9B"/>
    <a:srgbClr val="FC9D99"/>
    <a:srgbClr val="C8C7A8"/>
    <a:srgbClr val="C9C8A9"/>
    <a:srgbClr val="FACDAE"/>
    <a:srgbClr val="FC9D98"/>
    <a:srgbClr val="F6F6F6"/>
    <a:srgbClr val="C7C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91822" autoAdjust="0"/>
  </p:normalViewPr>
  <p:slideViewPr>
    <p:cSldViewPr snapToGrid="0" showGuides="1">
      <p:cViewPr varScale="1">
        <p:scale>
          <a:sx n="65" d="100"/>
          <a:sy n="65" d="100"/>
        </p:scale>
        <p:origin x="2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tags" Target="tags/tag1.xml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3E272-A017-45D1-BF50-E01C56DEC431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DD8BC-D6FC-4DC7-95EE-0B21F3581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5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96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196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06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09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She (the writer) </a:t>
            </a:r>
            <a:r>
              <a:rPr lang="en-US" sz="1200" dirty="0"/>
              <a:t>Pointed out that the home is a feeling more than a concrete or just a  building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43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624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18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735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29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According to the writer</a:t>
            </a:r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dirty="0"/>
              <a:t>Old furniture indicates to the trust that someone feels because he used to set in it.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654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221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758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35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367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269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55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83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97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029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97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63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73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60D3CD5-2856-4FBB-B945-A5AAD51A3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4BA84670-E173-4350-8DBA-0DDF41458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306F2C9-6204-4CDC-8A7B-B1FF921C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C8487E7-FDBF-4D2A-8D5B-2D5A2455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34F7A92-F3E2-4CAD-8740-9DB6CE3C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="" xmlns:a16="http://schemas.microsoft.com/office/drawing/2014/main" id="{BD7362F8-13D4-4603-9156-585B58023921}"/>
              </a:ext>
            </a:extLst>
          </p:cNvPr>
          <p:cNvSpPr txBox="1">
            <a:spLocks/>
          </p:cNvSpPr>
          <p:nvPr userDrawn="1"/>
        </p:nvSpPr>
        <p:spPr>
          <a:xfrm>
            <a:off x="-265907" y="6868547"/>
            <a:ext cx="220821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44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2099A77-1441-4A90-949D-DB497265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265DE50-21FD-4139-8B7B-248657385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9B5924E-B103-452A-9096-C3D5CF13E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B71C771-13F6-47BF-8380-D7AD749E8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BF76AE8-3F8E-48ED-9684-5C8D8302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5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D4DF8C08-8700-4D56-BE9A-3C9FC1EF3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EA194EE-3132-498C-8989-2F2B0A58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F68F920-4FD1-4537-BB6C-83DD0C023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13330DC-893A-4C0D-BFC0-545999F4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A8451E-E009-4858-91B8-768D838F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DB30E8C-3688-4423-8BA1-9353733FB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B5F798-345D-4161-8985-38F4EA392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94C21D3-701F-45BA-9941-27756E67D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CD6A84C-15C9-4808-89FB-ABC2261A6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0D8FA99-F91B-44D2-AF46-BEABD6CD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1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7AA746F-767A-4EB6-9785-49809D5B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3D88C4-1C31-4440-902B-C3CAECD19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B988CA2-A5F0-4BAA-BD04-493091F3A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72057D3-ED9B-4949-AB4F-5C22EBD9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23CFA0C-17FF-44A0-B95B-A0A42ECD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8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A0253A2-7246-4000-BBE5-74CD6E9B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D9F10CC-A678-41FF-B910-5D8CBACD9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72FDB5E-1D8C-4777-8BAA-4E87A1C70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C5EEC61-1A6D-4106-8173-8EA768A4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47B5362-D05F-47BF-865F-06BFB93C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B0ED683-F6A8-486C-9335-EE0A711F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9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2AF0EAD-1DBF-4B90-A988-E59FB6DE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F823B2-199A-4F9B-90E5-AAE0DA4A7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98D05C2-C2A9-45AB-96FF-3741CB899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4561BCF-7A13-4AAC-A2EF-D24AB1A13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BA8D4A6-DAE7-46C1-AADC-36385DDAE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5D1820A-BBFA-43AF-9F6B-98A097BA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23C08DB-1A4D-4916-8CF7-EFB651E42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C8DA110-1894-497F-92BB-F2006504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8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7AD8AD-C1A3-4B59-B0F9-98C2DB5A4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72A0638-BD93-41A2-A95E-8F30223A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2DAEA7A-1C9A-40B7-9051-96A559B4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109A3E8-54B0-4742-A3C3-7863BFEE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40F0FBC-4A3E-451D-9DCF-F7A5E4BC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9570197-FA96-46EF-BBAF-BABAC0A0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10E03EA-6DCD-45FF-A2CD-07A7CBB2C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3EA933-38FB-4E95-A113-EA509292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00D57B-7DD6-4130-B481-F645AB1C7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0CDC4E7-4C9A-480C-BE85-110253D00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BAB418D-F73B-493E-98D8-07DCEB48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36F2EF3-2177-45FB-9E8E-B4F9EF2A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999E1A9-A17A-42D1-A6EE-25616902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2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60D1A9-6505-46B5-8FC4-5F2A9607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B0A8384-EF42-49C7-8B72-47CAC940D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F41794D-17D9-4743-AF97-AE0528BA9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D3E264-E40A-4D58-96A1-82ECE62A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271EC6F-D819-4E4A-BA56-03A95BF9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058CC60-3B58-4FEF-BDDE-12351A8B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1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043C670-1FE1-4AC4-990A-97B10D12B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7C0A71-7D3E-4B34-A627-8CDC308EC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E601AC-2103-4D25-BF42-7089F7434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C1BB4-362A-4FA9-8DB1-67ED03367B5F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A57B1BC-5512-4476-B28B-7AA7E05E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CA7CD38-6541-44CE-A201-EF6C1356E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81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4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4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5.png"/><Relationship Id="rId5" Type="http://schemas.microsoft.com/office/2007/relationships/hdphoto" Target="../media/hdphoto7.wdp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microsoft.com/office/2007/relationships/hdphoto" Target="../media/hdphoto8.wdp"/><Relationship Id="rId1" Type="http://schemas.openxmlformats.org/officeDocument/2006/relationships/tags" Target="../tags/tag14.xml"/><Relationship Id="rId2" Type="http://schemas.openxmlformats.org/officeDocument/2006/relationships/audio" Target="NUL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Relationship Id="rId6" Type="http://schemas.openxmlformats.org/officeDocument/2006/relationships/image" Target="../media/image14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Relationship Id="rId9" Type="http://schemas.openxmlformats.org/officeDocument/2006/relationships/image" Target="../media/image16.png"/><Relationship Id="rId1" Type="http://schemas.openxmlformats.org/officeDocument/2006/relationships/tags" Target="../tags/tag15.xml"/><Relationship Id="rId2" Type="http://schemas.openxmlformats.org/officeDocument/2006/relationships/audio" Target="NUL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14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Relationship Id="rId9" Type="http://schemas.openxmlformats.org/officeDocument/2006/relationships/image" Target="../media/image16.png"/><Relationship Id="rId1" Type="http://schemas.openxmlformats.org/officeDocument/2006/relationships/tags" Target="../tags/tag16.xml"/><Relationship Id="rId2" Type="http://schemas.openxmlformats.org/officeDocument/2006/relationships/audio" Target="NUL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Relationship Id="rId6" Type="http://schemas.openxmlformats.org/officeDocument/2006/relationships/image" Target="../media/image14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Relationship Id="rId9" Type="http://schemas.openxmlformats.org/officeDocument/2006/relationships/image" Target="../media/image16.png"/><Relationship Id="rId1" Type="http://schemas.openxmlformats.org/officeDocument/2006/relationships/tags" Target="../tags/tag17.xml"/><Relationship Id="rId2" Type="http://schemas.openxmlformats.org/officeDocument/2006/relationships/audio" Target="NULL" TargetMode="Externa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16.png"/><Relationship Id="rId1" Type="http://schemas.openxmlformats.org/officeDocument/2006/relationships/tags" Target="../tags/tag18.xml"/><Relationship Id="rId2" Type="http://schemas.openxmlformats.org/officeDocument/2006/relationships/audio" Target="NULL" TargetMode="External"/><Relationship Id="rId3" Type="http://schemas.microsoft.com/office/2007/relationships/media" Target="../media/media1.mp3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Relationship Id="rId6" Type="http://schemas.openxmlformats.org/officeDocument/2006/relationships/image" Target="../media/image14.png"/><Relationship Id="rId7" Type="http://schemas.openxmlformats.org/officeDocument/2006/relationships/image" Target="../media/image21.png"/><Relationship Id="rId8" Type="http://schemas.openxmlformats.org/officeDocument/2006/relationships/image" Target="../media/image18.png"/><Relationship Id="rId9" Type="http://schemas.openxmlformats.org/officeDocument/2006/relationships/image" Target="../media/image3.png"/><Relationship Id="rId10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microsoft.com/office/2007/relationships/hdphoto" Target="../media/hdphoto1.wdp"/><Relationship Id="rId13" Type="http://schemas.openxmlformats.org/officeDocument/2006/relationships/image" Target="../media/image25.png"/><Relationship Id="rId14" Type="http://schemas.microsoft.com/office/2007/relationships/hdphoto" Target="../media/hdphoto10.wdp"/><Relationship Id="rId15" Type="http://schemas.openxmlformats.org/officeDocument/2006/relationships/image" Target="../media/image16.png"/><Relationship Id="rId1" Type="http://schemas.openxmlformats.org/officeDocument/2006/relationships/tags" Target="../tags/tag19.xml"/><Relationship Id="rId2" Type="http://schemas.openxmlformats.org/officeDocument/2006/relationships/audio" Target="NULL" TargetMode="External"/><Relationship Id="rId3" Type="http://schemas.microsoft.com/office/2007/relationships/media" Target="../media/media1.mp3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Relationship Id="rId6" Type="http://schemas.openxmlformats.org/officeDocument/2006/relationships/image" Target="../media/image14.png"/><Relationship Id="rId7" Type="http://schemas.openxmlformats.org/officeDocument/2006/relationships/image" Target="../media/image23.png"/><Relationship Id="rId8" Type="http://schemas.openxmlformats.org/officeDocument/2006/relationships/image" Target="../media/image18.png"/><Relationship Id="rId9" Type="http://schemas.openxmlformats.org/officeDocument/2006/relationships/image" Target="../media/image24.png"/><Relationship Id="rId10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4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.png"/><Relationship Id="rId5" Type="http://schemas.openxmlformats.org/officeDocument/2006/relationships/image" Target="../media/image26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1.wdp"/><Relationship Id="rId5" Type="http://schemas.openxmlformats.org/officeDocument/2006/relationships/image" Target="../media/image28.png"/><Relationship Id="rId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1.wdp"/><Relationship Id="rId5" Type="http://schemas.openxmlformats.org/officeDocument/2006/relationships/image" Target="../media/image28.png"/><Relationship Id="rId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1.wdp"/><Relationship Id="rId5" Type="http://schemas.openxmlformats.org/officeDocument/2006/relationships/image" Target="../media/image28.png"/><Relationship Id="rId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1.wdp"/><Relationship Id="rId5" Type="http://schemas.openxmlformats.org/officeDocument/2006/relationships/image" Target="../media/image28.png"/><Relationship Id="rId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1.wdp"/><Relationship Id="rId5" Type="http://schemas.openxmlformats.org/officeDocument/2006/relationships/image" Target="../media/image28.png"/><Relationship Id="rId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1.wdp"/><Relationship Id="rId5" Type="http://schemas.openxmlformats.org/officeDocument/2006/relationships/image" Target="../media/image28.png"/><Relationship Id="rId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microsoft.com/office/2007/relationships/hdphoto" Target="../media/hdphoto13.wdp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35.png"/><Relationship Id="rId5" Type="http://schemas.openxmlformats.org/officeDocument/2006/relationships/hyperlink" Target="https://forms.office.com/Pages/ShareFormPage.aspx?id=b4OQU5QpqkK9sELnf3f9C0tUDGzPRYpDjgbnhRSJpRlUREJCTFdHQVlVTlVRVDRCVzU2SE4wNVZXVC4u&amp;sharetoken=ve3d1cK21SI72A82wQQ4" TargetMode="External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.png"/><Relationship Id="rId5" Type="http://schemas.openxmlformats.org/officeDocument/2006/relationships/image" Target="../media/image38.png"/><Relationship Id="rId6" Type="http://schemas.microsoft.com/office/2007/relationships/hdphoto" Target="../media/hdphoto14.wdp"/><Relationship Id="rId7" Type="http://schemas.openxmlformats.org/officeDocument/2006/relationships/image" Target="../media/image39.png"/><Relationship Id="rId8" Type="http://schemas.microsoft.com/office/2007/relationships/hdphoto" Target="../media/hdphoto15.wdp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5.png"/><Relationship Id="rId5" Type="http://schemas.microsoft.com/office/2007/relationships/hdphoto" Target="../media/hdphoto2.wdp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microsoft.com/office/2007/relationships/hdphoto" Target="../media/hdphoto3.wdp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microsoft.com/office/2007/relationships/hdphoto" Target="../media/hdphoto3.wdp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5.png"/><Relationship Id="rId5" Type="http://schemas.microsoft.com/office/2007/relationships/hdphoto" Target="../media/hdphoto2.wdp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microsoft.com/office/2007/relationships/hdphoto" Target="../media/hdphoto3.wdp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9.png"/><Relationship Id="rId5" Type="http://schemas.microsoft.com/office/2007/relationships/hdphoto" Target="../media/hdphoto4.wdp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0.png"/><Relationship Id="rId5" Type="http://schemas.microsoft.com/office/2007/relationships/hdphoto" Target="../media/hdphoto5.wdp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microsoft.com/office/2007/relationships/hdphoto" Target="../media/hdphoto6.wdp"/><Relationship Id="rId7" Type="http://schemas.openxmlformats.org/officeDocument/2006/relationships/image" Target="../media/image7.png"/><Relationship Id="rId8" Type="http://schemas.microsoft.com/office/2007/relationships/hdphoto" Target="../media/hdphoto3.wdp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组合 114"/>
          <p:cNvGrpSpPr/>
          <p:nvPr/>
        </p:nvGrpSpPr>
        <p:grpSpPr>
          <a:xfrm>
            <a:off x="-20487" y="-12068"/>
            <a:ext cx="12217003" cy="6870068"/>
            <a:chOff x="8585502" y="2839257"/>
            <a:chExt cx="12217003" cy="6870068"/>
          </a:xfrm>
        </p:grpSpPr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117" name="流程图: 过程 116"/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3" name="等腰三角形 102"/>
          <p:cNvSpPr/>
          <p:nvPr/>
        </p:nvSpPr>
        <p:spPr>
          <a:xfrm rot="10800000">
            <a:off x="3861685" y="4682930"/>
            <a:ext cx="2017361" cy="517250"/>
          </a:xfrm>
          <a:prstGeom prst="triangle">
            <a:avLst/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等腰三角形 103"/>
          <p:cNvSpPr/>
          <p:nvPr/>
        </p:nvSpPr>
        <p:spPr>
          <a:xfrm rot="10800000">
            <a:off x="4931002" y="4706737"/>
            <a:ext cx="1331717" cy="524117"/>
          </a:xfrm>
          <a:prstGeom prst="triangle">
            <a:avLst/>
          </a:prstGeom>
          <a:solidFill>
            <a:srgbClr val="C7C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等腰三角形 104"/>
          <p:cNvSpPr/>
          <p:nvPr/>
        </p:nvSpPr>
        <p:spPr>
          <a:xfrm rot="10800000">
            <a:off x="5521140" y="4788272"/>
            <a:ext cx="2162611" cy="517250"/>
          </a:xfrm>
          <a:prstGeom prst="triangle">
            <a:avLst/>
          </a:prstGeom>
          <a:solidFill>
            <a:srgbClr val="FA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等腰三角形 105"/>
          <p:cNvSpPr/>
          <p:nvPr/>
        </p:nvSpPr>
        <p:spPr>
          <a:xfrm rot="10800000">
            <a:off x="6514545" y="4667704"/>
            <a:ext cx="1804391" cy="524117"/>
          </a:xfrm>
          <a:prstGeom prst="triangle">
            <a:avLst/>
          </a:prstGeom>
          <a:solidFill>
            <a:srgbClr val="FC9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等腰三角形 98"/>
          <p:cNvSpPr/>
          <p:nvPr/>
        </p:nvSpPr>
        <p:spPr>
          <a:xfrm>
            <a:off x="3887733" y="1453675"/>
            <a:ext cx="1804391" cy="524117"/>
          </a:xfrm>
          <a:prstGeom prst="triangle">
            <a:avLst/>
          </a:prstGeom>
          <a:solidFill>
            <a:srgbClr val="FC9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等腰三角形 99"/>
          <p:cNvSpPr/>
          <p:nvPr/>
        </p:nvSpPr>
        <p:spPr>
          <a:xfrm>
            <a:off x="4850070" y="1419632"/>
            <a:ext cx="1331717" cy="524117"/>
          </a:xfrm>
          <a:prstGeom prst="triangle">
            <a:avLst/>
          </a:prstGeom>
          <a:solidFill>
            <a:srgbClr val="FA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等腰三角形 100"/>
          <p:cNvSpPr/>
          <p:nvPr/>
        </p:nvSpPr>
        <p:spPr>
          <a:xfrm>
            <a:off x="5353802" y="1405066"/>
            <a:ext cx="2162611" cy="517250"/>
          </a:xfrm>
          <a:prstGeom prst="triangle">
            <a:avLst/>
          </a:prstGeom>
          <a:solidFill>
            <a:srgbClr val="C7C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等腰三角形 101"/>
          <p:cNvSpPr/>
          <p:nvPr/>
        </p:nvSpPr>
        <p:spPr>
          <a:xfrm>
            <a:off x="6437133" y="1467670"/>
            <a:ext cx="2017361" cy="517250"/>
          </a:xfrm>
          <a:prstGeom prst="triangle">
            <a:avLst/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圆角矩形 112"/>
          <p:cNvSpPr/>
          <p:nvPr/>
        </p:nvSpPr>
        <p:spPr>
          <a:xfrm>
            <a:off x="1459242" y="1806796"/>
            <a:ext cx="9223890" cy="3013121"/>
          </a:xfrm>
          <a:prstGeom prst="roundRect">
            <a:avLst>
              <a:gd name="adj" fmla="val 7352"/>
            </a:avLst>
          </a:prstGeom>
          <a:solidFill>
            <a:srgbClr val="F2F2F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/>
          <p:cNvSpPr/>
          <p:nvPr/>
        </p:nvSpPr>
        <p:spPr>
          <a:xfrm>
            <a:off x="10279541" y="2075270"/>
            <a:ext cx="215237" cy="215237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椭圆 107"/>
          <p:cNvSpPr/>
          <p:nvPr/>
        </p:nvSpPr>
        <p:spPr>
          <a:xfrm>
            <a:off x="1659333" y="4448953"/>
            <a:ext cx="215237" cy="215237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/>
        </p:nvSpPr>
        <p:spPr>
          <a:xfrm>
            <a:off x="10300928" y="4434387"/>
            <a:ext cx="215237" cy="215237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/>
        </p:nvSpPr>
        <p:spPr>
          <a:xfrm>
            <a:off x="1647596" y="1967651"/>
            <a:ext cx="215237" cy="215237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副标题 2"/>
          <p:cNvSpPr txBox="1">
            <a:spLocks/>
          </p:cNvSpPr>
          <p:nvPr/>
        </p:nvSpPr>
        <p:spPr>
          <a:xfrm>
            <a:off x="1726045" y="3011711"/>
            <a:ext cx="8677084" cy="1170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Listen and Discuss</a:t>
            </a:r>
            <a:endParaRPr lang="zh-CN" altLang="en-US" sz="4000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21" name="副标题 2">
            <a:extLst>
              <a:ext uri="{FF2B5EF4-FFF2-40B4-BE49-F238E27FC236}">
                <a16:creationId xmlns="" xmlns:a16="http://schemas.microsoft.com/office/drawing/2014/main" id="{6F6F342E-1A33-43F5-9CE6-F9764A6698DB}"/>
              </a:ext>
            </a:extLst>
          </p:cNvPr>
          <p:cNvSpPr txBox="1">
            <a:spLocks/>
          </p:cNvSpPr>
          <p:nvPr/>
        </p:nvSpPr>
        <p:spPr>
          <a:xfrm>
            <a:off x="3100388" y="1884620"/>
            <a:ext cx="5991225" cy="635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Mega Goal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2.2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Unit 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7  </a:t>
            </a:r>
            <a:r>
              <a:rPr lang="en-US" altLang="zh-CN" sz="20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-  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There’s No Place Like Home</a:t>
            </a:r>
            <a:endParaRPr lang="zh-CN" altLang="en-US" sz="20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6146" name="Picture 2" descr="Home PNG Transparent Images 24 - 256 X 205 - WebComicms.Net">
            <a:extLst>
              <a:ext uri="{FF2B5EF4-FFF2-40B4-BE49-F238E27FC236}">
                <a16:creationId xmlns="" xmlns:a16="http://schemas.microsoft.com/office/drawing/2014/main" id="{80A5D785-FEE8-48B3-BF5E-A59281A0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94" y="1767549"/>
            <a:ext cx="2438400" cy="263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1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C6F423F-2909-4789-838B-803636EC8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" y="0"/>
            <a:ext cx="12147768" cy="68580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23C4333C-1CE4-4FC9-A551-2BAE909959F0}"/>
              </a:ext>
            </a:extLst>
          </p:cNvPr>
          <p:cNvSpPr/>
          <p:nvPr/>
        </p:nvSpPr>
        <p:spPr>
          <a:xfrm>
            <a:off x="-35847" y="0"/>
            <a:ext cx="12201729" cy="689229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3" name="Group 466">
            <a:extLst>
              <a:ext uri="{FF2B5EF4-FFF2-40B4-BE49-F238E27FC236}">
                <a16:creationId xmlns="" xmlns:a16="http://schemas.microsoft.com/office/drawing/2014/main" id="{ACA1AA7A-EA2D-4EBE-801C-CD2499116C44}"/>
              </a:ext>
            </a:extLst>
          </p:cNvPr>
          <p:cNvGrpSpPr/>
          <p:nvPr/>
        </p:nvGrpSpPr>
        <p:grpSpPr>
          <a:xfrm>
            <a:off x="4455507" y="424874"/>
            <a:ext cx="3757722" cy="813661"/>
            <a:chOff x="6316684" y="2281774"/>
            <a:chExt cx="2935157" cy="813661"/>
          </a:xfrm>
        </p:grpSpPr>
        <p:sp>
          <p:nvSpPr>
            <p:cNvPr id="14" name="Freeform: Shape 447">
              <a:extLst>
                <a:ext uri="{FF2B5EF4-FFF2-40B4-BE49-F238E27FC236}">
                  <a16:creationId xmlns="" xmlns:a16="http://schemas.microsoft.com/office/drawing/2014/main" id="{252E17C0-34AF-4516-B6FE-810C275C35BE}"/>
                </a:ext>
              </a:extLst>
            </p:cNvPr>
            <p:cNvSpPr/>
            <p:nvPr/>
          </p:nvSpPr>
          <p:spPr>
            <a:xfrm rot="10411499" flipH="1" flipV="1">
              <a:off x="6342019" y="2284425"/>
              <a:ext cx="2275888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TextBox 451">
              <a:extLst>
                <a:ext uri="{FF2B5EF4-FFF2-40B4-BE49-F238E27FC236}">
                  <a16:creationId xmlns="" xmlns:a16="http://schemas.microsoft.com/office/drawing/2014/main" id="{CB2C6B0D-4992-462C-A07E-D394F750C22E}"/>
                </a:ext>
              </a:extLst>
            </p:cNvPr>
            <p:cNvSpPr txBox="1"/>
            <p:nvPr/>
          </p:nvSpPr>
          <p:spPr>
            <a:xfrm>
              <a:off x="6316684" y="2281774"/>
              <a:ext cx="293515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Books open @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521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C6F423F-2909-4789-838B-803636EC8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" y="0"/>
            <a:ext cx="12147768" cy="6858000"/>
          </a:xfrm>
          <a:prstGeom prst="rect">
            <a:avLst/>
          </a:prstGeom>
        </p:spPr>
      </p:pic>
      <p:sp>
        <p:nvSpPr>
          <p:cNvPr id="26" name="شكل حر: شكل 25">
            <a:extLst>
              <a:ext uri="{FF2B5EF4-FFF2-40B4-BE49-F238E27FC236}">
                <a16:creationId xmlns="" xmlns:a16="http://schemas.microsoft.com/office/drawing/2014/main" id="{AB2D165B-B6E3-425D-BB76-85CE15954E46}"/>
              </a:ext>
            </a:extLst>
          </p:cNvPr>
          <p:cNvSpPr/>
          <p:nvPr/>
        </p:nvSpPr>
        <p:spPr>
          <a:xfrm>
            <a:off x="-35846" y="2"/>
            <a:ext cx="12201728" cy="6892289"/>
          </a:xfrm>
          <a:custGeom>
            <a:avLst/>
            <a:gdLst>
              <a:gd name="connsiteX0" fmla="*/ 3953091 w 12201728"/>
              <a:gd name="connsiteY0" fmla="*/ 4738086 h 6892289"/>
              <a:gd name="connsiteX1" fmla="*/ 3953091 w 12201728"/>
              <a:gd name="connsiteY1" fmla="*/ 6056660 h 6892289"/>
              <a:gd name="connsiteX2" fmla="*/ 5651147 w 12201728"/>
              <a:gd name="connsiteY2" fmla="*/ 6056660 h 6892289"/>
              <a:gd name="connsiteX3" fmla="*/ 5651147 w 12201728"/>
              <a:gd name="connsiteY3" fmla="*/ 4738086 h 6892289"/>
              <a:gd name="connsiteX4" fmla="*/ 1232468 w 12201728"/>
              <a:gd name="connsiteY4" fmla="*/ 4738086 h 6892289"/>
              <a:gd name="connsiteX5" fmla="*/ 1232468 w 12201728"/>
              <a:gd name="connsiteY5" fmla="*/ 5825065 h 6892289"/>
              <a:gd name="connsiteX6" fmla="*/ 3411483 w 12201728"/>
              <a:gd name="connsiteY6" fmla="*/ 5825065 h 6892289"/>
              <a:gd name="connsiteX7" fmla="*/ 3411483 w 12201728"/>
              <a:gd name="connsiteY7" fmla="*/ 4738086 h 6892289"/>
              <a:gd name="connsiteX8" fmla="*/ 6346336 w 12201728"/>
              <a:gd name="connsiteY8" fmla="*/ 4622288 h 6892289"/>
              <a:gd name="connsiteX9" fmla="*/ 6346336 w 12201728"/>
              <a:gd name="connsiteY9" fmla="*/ 5940862 h 6892289"/>
              <a:gd name="connsiteX10" fmla="*/ 9542872 w 12201728"/>
              <a:gd name="connsiteY10" fmla="*/ 5940862 h 6892289"/>
              <a:gd name="connsiteX11" fmla="*/ 9542872 w 12201728"/>
              <a:gd name="connsiteY11" fmla="*/ 4622288 h 6892289"/>
              <a:gd name="connsiteX12" fmla="*/ 1232469 w 12201728"/>
              <a:gd name="connsiteY12" fmla="*/ 3394709 h 6892289"/>
              <a:gd name="connsiteX13" fmla="*/ 1232469 w 12201728"/>
              <a:gd name="connsiteY13" fmla="*/ 4481688 h 6892289"/>
              <a:gd name="connsiteX14" fmla="*/ 3411484 w 12201728"/>
              <a:gd name="connsiteY14" fmla="*/ 4481688 h 6892289"/>
              <a:gd name="connsiteX15" fmla="*/ 3411484 w 12201728"/>
              <a:gd name="connsiteY15" fmla="*/ 3394709 h 6892289"/>
              <a:gd name="connsiteX16" fmla="*/ 3781593 w 12201728"/>
              <a:gd name="connsiteY16" fmla="*/ 3358617 h 6892289"/>
              <a:gd name="connsiteX17" fmla="*/ 3781593 w 12201728"/>
              <a:gd name="connsiteY17" fmla="*/ 4445596 h 6892289"/>
              <a:gd name="connsiteX18" fmla="*/ 5582431 w 12201728"/>
              <a:gd name="connsiteY18" fmla="*/ 4445596 h 6892289"/>
              <a:gd name="connsiteX19" fmla="*/ 5582431 w 12201728"/>
              <a:gd name="connsiteY19" fmla="*/ 3358617 h 6892289"/>
              <a:gd name="connsiteX20" fmla="*/ 6346336 w 12201728"/>
              <a:gd name="connsiteY20" fmla="*/ 3127022 h 6892289"/>
              <a:gd name="connsiteX21" fmla="*/ 6346336 w 12201728"/>
              <a:gd name="connsiteY21" fmla="*/ 4445596 h 6892289"/>
              <a:gd name="connsiteX22" fmla="*/ 9542872 w 12201728"/>
              <a:gd name="connsiteY22" fmla="*/ 4445596 h 6892289"/>
              <a:gd name="connsiteX23" fmla="*/ 9542872 w 12201728"/>
              <a:gd name="connsiteY23" fmla="*/ 3127022 h 6892289"/>
              <a:gd name="connsiteX24" fmla="*/ 7938070 w 12201728"/>
              <a:gd name="connsiteY24" fmla="*/ 2054576 h 6892289"/>
              <a:gd name="connsiteX25" fmla="*/ 6854339 w 12201728"/>
              <a:gd name="connsiteY25" fmla="*/ 2556932 h 6892289"/>
              <a:gd name="connsiteX26" fmla="*/ 6843049 w 12201728"/>
              <a:gd name="connsiteY26" fmla="*/ 3048000 h 6892289"/>
              <a:gd name="connsiteX27" fmla="*/ 9100826 w 12201728"/>
              <a:gd name="connsiteY27" fmla="*/ 3036710 h 6892289"/>
              <a:gd name="connsiteX28" fmla="*/ 9100826 w 12201728"/>
              <a:gd name="connsiteY28" fmla="*/ 2545643 h 6892289"/>
              <a:gd name="connsiteX29" fmla="*/ 7938070 w 12201728"/>
              <a:gd name="connsiteY29" fmla="*/ 2054576 h 6892289"/>
              <a:gd name="connsiteX30" fmla="*/ 827989 w 12201728"/>
              <a:gd name="connsiteY30" fmla="*/ 1710645 h 6892289"/>
              <a:gd name="connsiteX31" fmla="*/ 647367 w 12201728"/>
              <a:gd name="connsiteY31" fmla="*/ 3239911 h 6892289"/>
              <a:gd name="connsiteX32" fmla="*/ 5115846 w 12201728"/>
              <a:gd name="connsiteY32" fmla="*/ 3217333 h 6892289"/>
              <a:gd name="connsiteX33" fmla="*/ 6154423 w 12201728"/>
              <a:gd name="connsiteY33" fmla="*/ 1744512 h 6892289"/>
              <a:gd name="connsiteX34" fmla="*/ 0 w 12201728"/>
              <a:gd name="connsiteY34" fmla="*/ 0 h 6892289"/>
              <a:gd name="connsiteX35" fmla="*/ 12201728 w 12201728"/>
              <a:gd name="connsiteY35" fmla="*/ 0 h 6892289"/>
              <a:gd name="connsiteX36" fmla="*/ 12201728 w 12201728"/>
              <a:gd name="connsiteY36" fmla="*/ 6892289 h 6892289"/>
              <a:gd name="connsiteX37" fmla="*/ 0 w 12201728"/>
              <a:gd name="connsiteY37" fmla="*/ 6892289 h 689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201728" h="6892289">
                <a:moveTo>
                  <a:pt x="3953091" y="4738086"/>
                </a:moveTo>
                <a:lnTo>
                  <a:pt x="3953091" y="6056660"/>
                </a:lnTo>
                <a:lnTo>
                  <a:pt x="5651147" y="6056660"/>
                </a:lnTo>
                <a:lnTo>
                  <a:pt x="5651147" y="4738086"/>
                </a:lnTo>
                <a:close/>
                <a:moveTo>
                  <a:pt x="1232468" y="4738086"/>
                </a:moveTo>
                <a:lnTo>
                  <a:pt x="1232468" y="5825065"/>
                </a:lnTo>
                <a:lnTo>
                  <a:pt x="3411483" y="5825065"/>
                </a:lnTo>
                <a:lnTo>
                  <a:pt x="3411483" y="4738086"/>
                </a:lnTo>
                <a:close/>
                <a:moveTo>
                  <a:pt x="6346336" y="4622288"/>
                </a:moveTo>
                <a:lnTo>
                  <a:pt x="6346336" y="5940862"/>
                </a:lnTo>
                <a:lnTo>
                  <a:pt x="9542872" y="5940862"/>
                </a:lnTo>
                <a:lnTo>
                  <a:pt x="9542872" y="4622288"/>
                </a:lnTo>
                <a:close/>
                <a:moveTo>
                  <a:pt x="1232469" y="3394709"/>
                </a:moveTo>
                <a:lnTo>
                  <a:pt x="1232469" y="4481688"/>
                </a:lnTo>
                <a:lnTo>
                  <a:pt x="3411484" y="4481688"/>
                </a:lnTo>
                <a:lnTo>
                  <a:pt x="3411484" y="3394709"/>
                </a:lnTo>
                <a:close/>
                <a:moveTo>
                  <a:pt x="3781593" y="3358617"/>
                </a:moveTo>
                <a:lnTo>
                  <a:pt x="3781593" y="4445596"/>
                </a:lnTo>
                <a:lnTo>
                  <a:pt x="5582431" y="4445596"/>
                </a:lnTo>
                <a:lnTo>
                  <a:pt x="5582431" y="3358617"/>
                </a:lnTo>
                <a:close/>
                <a:moveTo>
                  <a:pt x="6346336" y="3127022"/>
                </a:moveTo>
                <a:lnTo>
                  <a:pt x="6346336" y="4445596"/>
                </a:lnTo>
                <a:lnTo>
                  <a:pt x="9542872" y="4445596"/>
                </a:lnTo>
                <a:lnTo>
                  <a:pt x="9542872" y="3127022"/>
                </a:lnTo>
                <a:close/>
                <a:moveTo>
                  <a:pt x="7938070" y="2054576"/>
                </a:moveTo>
                <a:cubicBezTo>
                  <a:pt x="7563655" y="2056457"/>
                  <a:pt x="6854339" y="2285723"/>
                  <a:pt x="6854339" y="2556932"/>
                </a:cubicBezTo>
                <a:cubicBezTo>
                  <a:pt x="6854339" y="2720621"/>
                  <a:pt x="6843049" y="2884311"/>
                  <a:pt x="6843049" y="3048000"/>
                </a:cubicBezTo>
                <a:cubicBezTo>
                  <a:pt x="7595642" y="3044237"/>
                  <a:pt x="8348234" y="3040473"/>
                  <a:pt x="9100826" y="3036710"/>
                </a:cubicBezTo>
                <a:lnTo>
                  <a:pt x="9100826" y="2545643"/>
                </a:lnTo>
                <a:cubicBezTo>
                  <a:pt x="9100826" y="2274434"/>
                  <a:pt x="8312485" y="2052694"/>
                  <a:pt x="7938070" y="2054576"/>
                </a:cubicBezTo>
                <a:close/>
                <a:moveTo>
                  <a:pt x="827989" y="1710645"/>
                </a:moveTo>
                <a:lnTo>
                  <a:pt x="647367" y="3239911"/>
                </a:lnTo>
                <a:lnTo>
                  <a:pt x="5115846" y="3217333"/>
                </a:lnTo>
                <a:lnTo>
                  <a:pt x="6154423" y="1744512"/>
                </a:lnTo>
                <a:close/>
                <a:moveTo>
                  <a:pt x="0" y="0"/>
                </a:moveTo>
                <a:lnTo>
                  <a:pt x="12201728" y="0"/>
                </a:lnTo>
                <a:lnTo>
                  <a:pt x="12201728" y="6892289"/>
                </a:lnTo>
                <a:lnTo>
                  <a:pt x="0" y="6892289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="" xmlns:a16="http://schemas.microsoft.com/office/drawing/2014/main" id="{C71925D8-E2AA-4079-AB60-86220E6CA5A6}"/>
              </a:ext>
            </a:extLst>
          </p:cNvPr>
          <p:cNvSpPr txBox="1"/>
          <p:nvPr/>
        </p:nvSpPr>
        <p:spPr>
          <a:xfrm>
            <a:off x="3952026" y="203073"/>
            <a:ext cx="3233234" cy="461665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are these?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="" xmlns:a16="http://schemas.microsoft.com/office/drawing/2014/main" id="{A0F944D8-5693-4665-9390-E554C0D60637}"/>
              </a:ext>
            </a:extLst>
          </p:cNvPr>
          <p:cNvSpPr txBox="1"/>
          <p:nvPr/>
        </p:nvSpPr>
        <p:spPr>
          <a:xfrm>
            <a:off x="3952026" y="664738"/>
            <a:ext cx="3650756" cy="461665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many quotes ..?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28267533-E9EB-4E39-B434-5D104B6D683E}"/>
              </a:ext>
            </a:extLst>
          </p:cNvPr>
          <p:cNvSpPr txBox="1"/>
          <p:nvPr/>
        </p:nvSpPr>
        <p:spPr>
          <a:xfrm>
            <a:off x="3952026" y="1082874"/>
            <a:ext cx="3650756" cy="461665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Quotes are about …?</a:t>
            </a:r>
            <a:endParaRPr lang="ar-SA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92259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3074" name="Picture 2" descr="Plan of Work - Week 12 | Gaelscoil Ultain">
            <a:extLst>
              <a:ext uri="{FF2B5EF4-FFF2-40B4-BE49-F238E27FC236}">
                <a16:creationId xmlns="" xmlns:a16="http://schemas.microsoft.com/office/drawing/2014/main" id="{756B6AC8-790A-41A7-9F0E-6DE56A83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4022" y1="37308" x2="84022" y2="37308"/>
                        <a14:foregroundMark x1="90870" y1="43718" x2="90870" y2="43718"/>
                        <a14:foregroundMark x1="34565" y1="53974" x2="34565" y2="53974"/>
                        <a14:foregroundMark x1="64674" y1="51410" x2="64674" y2="51410"/>
                        <a14:foregroundMark x1="21957" y1="14103" x2="21957" y2="14103"/>
                        <a14:foregroundMark x1="24783" y1="9744" x2="24783" y2="9744"/>
                        <a14:foregroundMark x1="23043" y1="5769" x2="23043" y2="5769"/>
                        <a14:foregroundMark x1="19022" y1="12179" x2="19022" y2="12179"/>
                        <a14:foregroundMark x1="15870" y1="14103" x2="15870" y2="14103"/>
                        <a14:foregroundMark x1="17717" y1="14615" x2="17717" y2="14615"/>
                        <a14:foregroundMark x1="17500" y1="18333" x2="17500" y2="18333"/>
                        <a14:foregroundMark x1="89239" y1="41282" x2="89239" y2="41282"/>
                        <a14:foregroundMark x1="26630" y1="15897" x2="26630" y2="15897"/>
                        <a14:foregroundMark x1="24348" y1="12308" x2="24348" y2="12308"/>
                        <a14:foregroundMark x1="21739" y1="10385" x2="21739" y2="10385"/>
                        <a14:foregroundMark x1="25435" y1="18462" x2="25435" y2="1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79" y="1558657"/>
            <a:ext cx="6684556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34">
            <a:extLst>
              <a:ext uri="{FF2B5EF4-FFF2-40B4-BE49-F238E27FC236}">
                <a16:creationId xmlns="" xmlns:a16="http://schemas.microsoft.com/office/drawing/2014/main" id="{88FA839F-622A-4928-8868-D664C3CFA003}"/>
              </a:ext>
            </a:extLst>
          </p:cNvPr>
          <p:cNvGrpSpPr/>
          <p:nvPr/>
        </p:nvGrpSpPr>
        <p:grpSpPr>
          <a:xfrm>
            <a:off x="178518" y="530330"/>
            <a:ext cx="3114922" cy="455119"/>
            <a:chOff x="3562350" y="-2391420"/>
            <a:chExt cx="4033224" cy="1060705"/>
          </a:xfrm>
          <a:solidFill>
            <a:schemeClr val="accent6">
              <a:lumMod val="75000"/>
            </a:schemeClr>
          </a:solidFill>
        </p:grpSpPr>
        <p:sp>
          <p:nvSpPr>
            <p:cNvPr id="10" name="流程图: 过程 35">
              <a:extLst>
                <a:ext uri="{FF2B5EF4-FFF2-40B4-BE49-F238E27FC236}">
                  <a16:creationId xmlns="" xmlns:a16="http://schemas.microsoft.com/office/drawing/2014/main" id="{C391E18F-0C94-4A8D-9079-C9A354171B08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1" name="等腰三角形 36">
              <a:extLst>
                <a:ext uri="{FF2B5EF4-FFF2-40B4-BE49-F238E27FC236}">
                  <a16:creationId xmlns="" xmlns:a16="http://schemas.microsoft.com/office/drawing/2014/main" id="{15753A6F-593E-4F5D-8CD9-B660A963659A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2" name="燕尾形 37">
            <a:extLst>
              <a:ext uri="{FF2B5EF4-FFF2-40B4-BE49-F238E27FC236}">
                <a16:creationId xmlns="" xmlns:a16="http://schemas.microsoft.com/office/drawing/2014/main" id="{55D9E08F-1563-45D7-880E-07800A32EF62}"/>
              </a:ext>
            </a:extLst>
          </p:cNvPr>
          <p:cNvSpPr/>
          <p:nvPr/>
        </p:nvSpPr>
        <p:spPr>
          <a:xfrm>
            <a:off x="3285102" y="5234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燕尾形 38">
            <a:extLst>
              <a:ext uri="{FF2B5EF4-FFF2-40B4-BE49-F238E27FC236}">
                <a16:creationId xmlns="" xmlns:a16="http://schemas.microsoft.com/office/drawing/2014/main" id="{2D9E1A07-9777-499E-B6CA-65920DA460EE}"/>
              </a:ext>
            </a:extLst>
          </p:cNvPr>
          <p:cNvSpPr/>
          <p:nvPr/>
        </p:nvSpPr>
        <p:spPr>
          <a:xfrm>
            <a:off x="3528037" y="5284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副标题 1">
            <a:extLst>
              <a:ext uri="{FF2B5EF4-FFF2-40B4-BE49-F238E27FC236}">
                <a16:creationId xmlns="" xmlns:a16="http://schemas.microsoft.com/office/drawing/2014/main" id="{F3F7827E-0C1B-4948-98AB-6051AC962581}"/>
              </a:ext>
            </a:extLst>
          </p:cNvPr>
          <p:cNvSpPr txBox="1">
            <a:spLocks/>
          </p:cNvSpPr>
          <p:nvPr/>
        </p:nvSpPr>
        <p:spPr>
          <a:xfrm>
            <a:off x="380999" y="5960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Your Turn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7" name="Group 465">
            <a:extLst>
              <a:ext uri="{FF2B5EF4-FFF2-40B4-BE49-F238E27FC236}">
                <a16:creationId xmlns="" xmlns:a16="http://schemas.microsoft.com/office/drawing/2014/main" id="{4AE0599E-2970-4F54-976D-8AAB2E6EE434}"/>
              </a:ext>
            </a:extLst>
          </p:cNvPr>
          <p:cNvGrpSpPr/>
          <p:nvPr/>
        </p:nvGrpSpPr>
        <p:grpSpPr>
          <a:xfrm>
            <a:off x="4124675" y="411106"/>
            <a:ext cx="6515253" cy="892111"/>
            <a:chOff x="4987983" y="769720"/>
            <a:chExt cx="6515253" cy="892111"/>
          </a:xfrm>
        </p:grpSpPr>
        <p:sp>
          <p:nvSpPr>
            <p:cNvPr id="18" name="Freeform: Shape 443">
              <a:extLst>
                <a:ext uri="{FF2B5EF4-FFF2-40B4-BE49-F238E27FC236}">
                  <a16:creationId xmlns="" xmlns:a16="http://schemas.microsoft.com/office/drawing/2014/main" id="{58653BD1-4D68-48AD-B825-E65DCEB3CAAC}"/>
                </a:ext>
              </a:extLst>
            </p:cNvPr>
            <p:cNvSpPr/>
            <p:nvPr/>
          </p:nvSpPr>
          <p:spPr>
            <a:xfrm rot="10417065" flipH="1" flipV="1">
              <a:off x="4987983" y="769720"/>
              <a:ext cx="2317613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1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TextBox 416">
              <a:extLst>
                <a:ext uri="{FF2B5EF4-FFF2-40B4-BE49-F238E27FC236}">
                  <a16:creationId xmlns="" xmlns:a16="http://schemas.microsoft.com/office/drawing/2014/main" id="{78D79114-C47A-4C49-9807-4795EEEFEE0E}"/>
                </a:ext>
              </a:extLst>
            </p:cNvPr>
            <p:cNvSpPr txBox="1"/>
            <p:nvPr/>
          </p:nvSpPr>
          <p:spPr>
            <a:xfrm>
              <a:off x="5179694" y="882788"/>
              <a:ext cx="6323542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cs typeface="MV Boli" pitchFamily="2" charset="0"/>
                </a:rPr>
                <a:t>Write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   	your own </a:t>
              </a:r>
              <a:r>
                <a:rPr lang="en-US" altLang="ko-KR" sz="2400" b="1" dirty="0">
                  <a:solidFill>
                    <a:srgbClr val="FF0000"/>
                  </a:solidFill>
                  <a:latin typeface="MV Boli" pitchFamily="2" charset="0"/>
                  <a:cs typeface="MV Boli" pitchFamily="2" charset="0"/>
                </a:rPr>
                <a:t>QUOTE 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about home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20" name="组合 49">
            <a:extLst>
              <a:ext uri="{FF2B5EF4-FFF2-40B4-BE49-F238E27FC236}">
                <a16:creationId xmlns="" xmlns:a16="http://schemas.microsoft.com/office/drawing/2014/main" id="{4DFC2210-3898-4B84-95C1-5C72D79492FF}"/>
              </a:ext>
            </a:extLst>
          </p:cNvPr>
          <p:cNvGrpSpPr/>
          <p:nvPr/>
        </p:nvGrpSpPr>
        <p:grpSpPr>
          <a:xfrm>
            <a:off x="1978812" y="3144944"/>
            <a:ext cx="1328978" cy="1384906"/>
            <a:chOff x="9153542" y="3057687"/>
            <a:chExt cx="478432" cy="498566"/>
          </a:xfrm>
          <a:solidFill>
            <a:srgbClr val="6EA647"/>
          </a:solidFill>
        </p:grpSpPr>
        <p:sp>
          <p:nvSpPr>
            <p:cNvPr id="21" name="半闭框 50">
              <a:extLst>
                <a:ext uri="{FF2B5EF4-FFF2-40B4-BE49-F238E27FC236}">
                  <a16:creationId xmlns="" xmlns:a16="http://schemas.microsoft.com/office/drawing/2014/main" id="{29AA8D0D-19BB-4B2F-91A7-69DA5DBDCE46}"/>
                </a:ext>
              </a:extLst>
            </p:cNvPr>
            <p:cNvSpPr/>
            <p:nvPr/>
          </p:nvSpPr>
          <p:spPr>
            <a:xfrm rot="2785234">
              <a:off x="9167723" y="3064038"/>
              <a:ext cx="441328" cy="428625"/>
            </a:xfrm>
            <a:prstGeom prst="halfFrame">
              <a:avLst>
                <a:gd name="adj1" fmla="val 10504"/>
                <a:gd name="adj2" fmla="val 128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五边形 25">
              <a:extLst>
                <a:ext uri="{FF2B5EF4-FFF2-40B4-BE49-F238E27FC236}">
                  <a16:creationId xmlns="" xmlns:a16="http://schemas.microsoft.com/office/drawing/2014/main" id="{8F672E30-D853-44A7-9BD9-65D91E5FF1B0}"/>
                </a:ext>
              </a:extLst>
            </p:cNvPr>
            <p:cNvSpPr/>
            <p:nvPr/>
          </p:nvSpPr>
          <p:spPr>
            <a:xfrm rot="16200000">
              <a:off x="9147075" y="3071354"/>
              <a:ext cx="491366" cy="478432"/>
            </a:xfrm>
            <a:prstGeom prst="homePlate">
              <a:avLst>
                <a:gd name="adj" fmla="val 5269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7" name="矩形 52">
              <a:extLst>
                <a:ext uri="{FF2B5EF4-FFF2-40B4-BE49-F238E27FC236}">
                  <a16:creationId xmlns="" xmlns:a16="http://schemas.microsoft.com/office/drawing/2014/main" id="{A87C92EF-E767-426F-8E93-912812499376}"/>
                </a:ext>
              </a:extLst>
            </p:cNvPr>
            <p:cNvSpPr/>
            <p:nvPr/>
          </p:nvSpPr>
          <p:spPr>
            <a:xfrm>
              <a:off x="9505713" y="3064887"/>
              <a:ext cx="48993" cy="741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8" name="矩形 53">
              <a:extLst>
                <a:ext uri="{FF2B5EF4-FFF2-40B4-BE49-F238E27FC236}">
                  <a16:creationId xmlns="" xmlns:a16="http://schemas.microsoft.com/office/drawing/2014/main" id="{A411AEDD-C868-4314-A91F-3F5C7BD5A0FF}"/>
                </a:ext>
              </a:extLst>
            </p:cNvPr>
            <p:cNvSpPr/>
            <p:nvPr/>
          </p:nvSpPr>
          <p:spPr>
            <a:xfrm>
              <a:off x="9342205" y="3405625"/>
              <a:ext cx="104076" cy="1506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</p:grpSp>
      <p:sp>
        <p:nvSpPr>
          <p:cNvPr id="29" name="空心弧 54">
            <a:extLst>
              <a:ext uri="{FF2B5EF4-FFF2-40B4-BE49-F238E27FC236}">
                <a16:creationId xmlns="" xmlns:a16="http://schemas.microsoft.com/office/drawing/2014/main" id="{6B3C0EDE-35B0-49F5-9706-24B6A2A400B8}"/>
              </a:ext>
            </a:extLst>
          </p:cNvPr>
          <p:cNvSpPr/>
          <p:nvPr/>
        </p:nvSpPr>
        <p:spPr>
          <a:xfrm rot="19357667">
            <a:off x="1009703" y="2166859"/>
            <a:ext cx="1777512" cy="1611149"/>
          </a:xfrm>
          <a:prstGeom prst="blockArc">
            <a:avLst>
              <a:gd name="adj1" fmla="val 10861426"/>
              <a:gd name="adj2" fmla="val 21537710"/>
              <a:gd name="adj3" fmla="val 14272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空心弧 55">
            <a:extLst>
              <a:ext uri="{FF2B5EF4-FFF2-40B4-BE49-F238E27FC236}">
                <a16:creationId xmlns="" xmlns:a16="http://schemas.microsoft.com/office/drawing/2014/main" id="{0897544F-F6F3-4B52-B45C-65E98EAA26DB}"/>
              </a:ext>
            </a:extLst>
          </p:cNvPr>
          <p:cNvSpPr/>
          <p:nvPr/>
        </p:nvSpPr>
        <p:spPr>
          <a:xfrm>
            <a:off x="1832126" y="1952583"/>
            <a:ext cx="1777512" cy="1611149"/>
          </a:xfrm>
          <a:prstGeom prst="blockArc">
            <a:avLst>
              <a:gd name="adj1" fmla="val 10861426"/>
              <a:gd name="adj2" fmla="val 21537710"/>
              <a:gd name="adj3" fmla="val 14272"/>
            </a:avLst>
          </a:prstGeom>
          <a:solidFill>
            <a:srgbClr val="FC9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空心弧 56">
            <a:extLst>
              <a:ext uri="{FF2B5EF4-FFF2-40B4-BE49-F238E27FC236}">
                <a16:creationId xmlns="" xmlns:a16="http://schemas.microsoft.com/office/drawing/2014/main" id="{4E79A336-3A73-4D52-8B60-BB65DE5F7EB4}"/>
              </a:ext>
            </a:extLst>
          </p:cNvPr>
          <p:cNvSpPr/>
          <p:nvPr/>
        </p:nvSpPr>
        <p:spPr>
          <a:xfrm rot="2791051">
            <a:off x="2509575" y="2235382"/>
            <a:ext cx="1777512" cy="1611149"/>
          </a:xfrm>
          <a:prstGeom prst="blockArc">
            <a:avLst>
              <a:gd name="adj1" fmla="val 10861426"/>
              <a:gd name="adj2" fmla="val 21537710"/>
              <a:gd name="adj3" fmla="val 14272"/>
            </a:avLst>
          </a:prstGeom>
          <a:solidFill>
            <a:srgbClr val="C9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空心弧 57">
            <a:extLst>
              <a:ext uri="{FF2B5EF4-FFF2-40B4-BE49-F238E27FC236}">
                <a16:creationId xmlns="" xmlns:a16="http://schemas.microsoft.com/office/drawing/2014/main" id="{4C61A1CB-A192-474E-83DB-4E9B67F63CEE}"/>
              </a:ext>
            </a:extLst>
          </p:cNvPr>
          <p:cNvSpPr/>
          <p:nvPr/>
        </p:nvSpPr>
        <p:spPr>
          <a:xfrm rot="5400000">
            <a:off x="2853993" y="3034806"/>
            <a:ext cx="1777512" cy="1611149"/>
          </a:xfrm>
          <a:prstGeom prst="blockArc">
            <a:avLst>
              <a:gd name="adj1" fmla="val 10861426"/>
              <a:gd name="adj2" fmla="val 21537710"/>
              <a:gd name="adj3" fmla="val 14272"/>
            </a:avLst>
          </a:prstGeom>
          <a:solidFill>
            <a:srgbClr val="F9C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空心弧 58">
            <a:extLst>
              <a:ext uri="{FF2B5EF4-FFF2-40B4-BE49-F238E27FC236}">
                <a16:creationId xmlns="" xmlns:a16="http://schemas.microsoft.com/office/drawing/2014/main" id="{36DA78B9-0F32-4AEE-B01C-7C1DB62D4764}"/>
              </a:ext>
            </a:extLst>
          </p:cNvPr>
          <p:cNvSpPr/>
          <p:nvPr/>
        </p:nvSpPr>
        <p:spPr>
          <a:xfrm rot="8047210">
            <a:off x="2555905" y="3752876"/>
            <a:ext cx="1777512" cy="1611149"/>
          </a:xfrm>
          <a:prstGeom prst="blockArc">
            <a:avLst>
              <a:gd name="adj1" fmla="val 10861426"/>
              <a:gd name="adj2" fmla="val 21537710"/>
              <a:gd name="adj3" fmla="val 14272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空心弧 59">
            <a:extLst>
              <a:ext uri="{FF2B5EF4-FFF2-40B4-BE49-F238E27FC236}">
                <a16:creationId xmlns="" xmlns:a16="http://schemas.microsoft.com/office/drawing/2014/main" id="{D136A102-08FF-4F9A-8B11-6C583E19906A}"/>
              </a:ext>
            </a:extLst>
          </p:cNvPr>
          <p:cNvSpPr/>
          <p:nvPr/>
        </p:nvSpPr>
        <p:spPr>
          <a:xfrm rot="10800000">
            <a:off x="1836069" y="3987955"/>
            <a:ext cx="1777512" cy="1611149"/>
          </a:xfrm>
          <a:prstGeom prst="blockArc">
            <a:avLst>
              <a:gd name="adj1" fmla="val 10861426"/>
              <a:gd name="adj2" fmla="val 21537710"/>
              <a:gd name="adj3" fmla="val 14272"/>
            </a:avLst>
          </a:prstGeom>
          <a:solidFill>
            <a:srgbClr val="FC9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空心弧 60">
            <a:extLst>
              <a:ext uri="{FF2B5EF4-FFF2-40B4-BE49-F238E27FC236}">
                <a16:creationId xmlns="" xmlns:a16="http://schemas.microsoft.com/office/drawing/2014/main" id="{7BE018B3-4D87-4A04-927C-FE95DCB0D6B0}"/>
              </a:ext>
            </a:extLst>
          </p:cNvPr>
          <p:cNvSpPr/>
          <p:nvPr/>
        </p:nvSpPr>
        <p:spPr>
          <a:xfrm rot="13362139">
            <a:off x="1018387" y="3707983"/>
            <a:ext cx="1777512" cy="1611149"/>
          </a:xfrm>
          <a:prstGeom prst="blockArc">
            <a:avLst>
              <a:gd name="adj1" fmla="val 10861426"/>
              <a:gd name="adj2" fmla="val 21537710"/>
              <a:gd name="adj3" fmla="val 14272"/>
            </a:avLst>
          </a:prstGeom>
          <a:solidFill>
            <a:srgbClr val="C9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空心弧 61">
            <a:extLst>
              <a:ext uri="{FF2B5EF4-FFF2-40B4-BE49-F238E27FC236}">
                <a16:creationId xmlns="" xmlns:a16="http://schemas.microsoft.com/office/drawing/2014/main" id="{DC933EC9-5D20-4378-90F1-611D75D4A412}"/>
              </a:ext>
            </a:extLst>
          </p:cNvPr>
          <p:cNvSpPr/>
          <p:nvPr/>
        </p:nvSpPr>
        <p:spPr>
          <a:xfrm rot="16200000">
            <a:off x="655096" y="3013897"/>
            <a:ext cx="1777512" cy="1611149"/>
          </a:xfrm>
          <a:prstGeom prst="blockArc">
            <a:avLst>
              <a:gd name="adj1" fmla="val 10861426"/>
              <a:gd name="adj2" fmla="val 21537710"/>
              <a:gd name="adj3" fmla="val 14272"/>
            </a:avLst>
          </a:prstGeom>
          <a:solidFill>
            <a:srgbClr val="F9C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31601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C6F423F-2909-4789-838B-803636EC8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" y="0"/>
            <a:ext cx="12147768" cy="68580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23C4333C-1CE4-4FC9-A551-2BAE909959F0}"/>
              </a:ext>
            </a:extLst>
          </p:cNvPr>
          <p:cNvSpPr/>
          <p:nvPr/>
        </p:nvSpPr>
        <p:spPr>
          <a:xfrm>
            <a:off x="-102918" y="-34290"/>
            <a:ext cx="12201729" cy="689229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15" name="TextBox 451">
            <a:extLst>
              <a:ext uri="{FF2B5EF4-FFF2-40B4-BE49-F238E27FC236}">
                <a16:creationId xmlns="" xmlns:a16="http://schemas.microsoft.com/office/drawing/2014/main" id="{CB2C6B0D-4992-462C-A07E-D394F750C22E}"/>
              </a:ext>
            </a:extLst>
          </p:cNvPr>
          <p:cNvSpPr txBox="1"/>
          <p:nvPr/>
        </p:nvSpPr>
        <p:spPr>
          <a:xfrm>
            <a:off x="3837251" y="343879"/>
            <a:ext cx="375772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08000" rIns="108000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rPr>
              <a:t>Listen &amp; read a long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8" name="Picture 2" descr="Icon Reading #201906 - Free Icons Library">
            <a:extLst>
              <a:ext uri="{FF2B5EF4-FFF2-40B4-BE49-F238E27FC236}">
                <a16:creationId xmlns="" xmlns:a16="http://schemas.microsoft.com/office/drawing/2014/main" id="{A47A353E-B34E-44C2-A4AC-E89DDC03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24" y="218270"/>
            <a:ext cx="1167467" cy="1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285DB5FF-20DD-4B52-9A77-29A52BB57B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526" y="2032448"/>
            <a:ext cx="9787351" cy="3217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MG Bk 4 F-SA__16_1-06">
            <a:hlinkClick r:id="" action="ppaction://media"/>
            <a:extLst>
              <a:ext uri="{FF2B5EF4-FFF2-40B4-BE49-F238E27FC236}">
                <a16:creationId xmlns="" xmlns:a16="http://schemas.microsoft.com/office/drawing/2014/main" id="{FCE6C1D7-1AAA-4673-AAF6-0170250A9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846" end="12539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24" y="2032448"/>
            <a:ext cx="609600" cy="609600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CC8240B9-4E98-450F-B758-ADFA81CD7DD2}"/>
              </a:ext>
            </a:extLst>
          </p:cNvPr>
          <p:cNvSpPr txBox="1"/>
          <p:nvPr/>
        </p:nvSpPr>
        <p:spPr>
          <a:xfrm>
            <a:off x="977178" y="1069700"/>
            <a:ext cx="3650756" cy="461665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Who said this quote?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4F56093E-6526-4341-A809-9DADC4111296}"/>
              </a:ext>
            </a:extLst>
          </p:cNvPr>
          <p:cNvSpPr txBox="1"/>
          <p:nvPr/>
        </p:nvSpPr>
        <p:spPr>
          <a:xfrm>
            <a:off x="977178" y="1531365"/>
            <a:ext cx="8788614" cy="461665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What’s the most important a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</a:t>
            </a:r>
            <a:r>
              <a:rPr lang="en-US" sz="2400" dirty="0"/>
              <a:t> or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</a:t>
            </a:r>
            <a:r>
              <a:rPr lang="en-US" sz="2400" dirty="0"/>
              <a:t>?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5" name="وسيلة الشرح: خط مع حد وشريط تمييز 4">
            <a:extLst>
              <a:ext uri="{FF2B5EF4-FFF2-40B4-BE49-F238E27FC236}">
                <a16:creationId xmlns="" xmlns:a16="http://schemas.microsoft.com/office/drawing/2014/main" id="{29D7071B-0333-4DDD-B91E-F3863FF7F3BC}"/>
              </a:ext>
            </a:extLst>
          </p:cNvPr>
          <p:cNvSpPr/>
          <p:nvPr/>
        </p:nvSpPr>
        <p:spPr>
          <a:xfrm>
            <a:off x="2867913" y="2337248"/>
            <a:ext cx="2562577" cy="666045"/>
          </a:xfrm>
          <a:prstGeom prst="accentBorderCallout1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showing honesty support for someone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="" xmlns:a16="http://schemas.microsoft.com/office/drawing/2014/main" id="{4384E7C8-F336-4CD1-83D2-1D60A606CB35}"/>
              </a:ext>
            </a:extLst>
          </p:cNvPr>
          <p:cNvSpPr/>
          <p:nvPr/>
        </p:nvSpPr>
        <p:spPr>
          <a:xfrm>
            <a:off x="977178" y="3097092"/>
            <a:ext cx="817755" cy="28675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="" xmlns:a16="http://schemas.microsoft.com/office/drawing/2014/main" id="{561CDF04-CDC3-4D05-9EC1-BA65A753708E}"/>
              </a:ext>
            </a:extLst>
          </p:cNvPr>
          <p:cNvSpPr/>
          <p:nvPr/>
        </p:nvSpPr>
        <p:spPr>
          <a:xfrm>
            <a:off x="1603022" y="4542286"/>
            <a:ext cx="3639538" cy="3515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="" xmlns:a16="http://schemas.microsoft.com/office/drawing/2014/main" id="{E8C450B8-7B72-49AC-8669-B3C3726D3F73}"/>
              </a:ext>
            </a:extLst>
          </p:cNvPr>
          <p:cNvGrpSpPr/>
          <p:nvPr/>
        </p:nvGrpSpPr>
        <p:grpSpPr>
          <a:xfrm>
            <a:off x="3573767" y="3383845"/>
            <a:ext cx="2562576" cy="1064644"/>
            <a:chOff x="3573767" y="3383845"/>
            <a:chExt cx="2562576" cy="1064644"/>
          </a:xfrm>
        </p:grpSpPr>
        <p:grpSp>
          <p:nvGrpSpPr>
            <p:cNvPr id="7" name="مجموعة 6">
              <a:extLst>
                <a:ext uri="{FF2B5EF4-FFF2-40B4-BE49-F238E27FC236}">
                  <a16:creationId xmlns="" xmlns:a16="http://schemas.microsoft.com/office/drawing/2014/main" id="{6BB12D5A-4177-402C-ABB9-415B7F9E21C7}"/>
                </a:ext>
              </a:extLst>
            </p:cNvPr>
            <p:cNvGrpSpPr/>
            <p:nvPr/>
          </p:nvGrpSpPr>
          <p:grpSpPr>
            <a:xfrm>
              <a:off x="3573767" y="3383845"/>
              <a:ext cx="2562576" cy="1064644"/>
              <a:chOff x="3573767" y="3383845"/>
              <a:chExt cx="2562576" cy="1064644"/>
            </a:xfrm>
          </p:grpSpPr>
          <p:sp>
            <p:nvSpPr>
              <p:cNvPr id="24" name="وسيلة الشرح: خط مع حد وشريط تمييز 23">
                <a:extLst>
                  <a:ext uri="{FF2B5EF4-FFF2-40B4-BE49-F238E27FC236}">
                    <a16:creationId xmlns="" xmlns:a16="http://schemas.microsoft.com/office/drawing/2014/main" id="{F3E51111-AF56-484B-8AED-133BC21A6DC4}"/>
                  </a:ext>
                </a:extLst>
              </p:cNvPr>
              <p:cNvSpPr/>
              <p:nvPr/>
            </p:nvSpPr>
            <p:spPr>
              <a:xfrm>
                <a:off x="3573767" y="3383845"/>
                <a:ext cx="2562576" cy="1064644"/>
              </a:xfrm>
              <a:prstGeom prst="accentBorderCallout1">
                <a:avLst>
                  <a:gd name="adj1" fmla="val 18750"/>
                  <a:gd name="adj2" fmla="val -8333"/>
                  <a:gd name="adj3" fmla="val 97613"/>
                  <a:gd name="adj4" fmla="val -2596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pic>
            <p:nvPicPr>
              <p:cNvPr id="8194" name="Picture 2" descr="27,253 Kettle Illustrations, Royalty-Free Vector Graphics &amp; Clip Art -  iStock">
                <a:extLst>
                  <a:ext uri="{FF2B5EF4-FFF2-40B4-BE49-F238E27FC236}">
                    <a16:creationId xmlns="" xmlns:a16="http://schemas.microsoft.com/office/drawing/2014/main" id="{23670DE1-32D4-4D7B-B1B9-FE10C125EA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190" b="94444" l="2288" r="9379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655" y="3439599"/>
                <a:ext cx="953136" cy="953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مربع نص 30">
              <a:extLst>
                <a:ext uri="{FF2B5EF4-FFF2-40B4-BE49-F238E27FC236}">
                  <a16:creationId xmlns="" xmlns:a16="http://schemas.microsoft.com/office/drawing/2014/main" id="{D41307DA-B453-4CF0-B92D-D946D2625D6C}"/>
                </a:ext>
              </a:extLst>
            </p:cNvPr>
            <p:cNvSpPr txBox="1"/>
            <p:nvPr/>
          </p:nvSpPr>
          <p:spPr>
            <a:xfrm>
              <a:off x="4481689" y="3477575"/>
              <a:ext cx="161431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the sound indicates to happiness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342498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5" grpId="0" animBg="1"/>
      <p:bldP spid="6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C6F423F-2909-4789-838B-803636EC8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" y="0"/>
            <a:ext cx="12147768" cy="68580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23C4333C-1CE4-4FC9-A551-2BAE909959F0}"/>
              </a:ext>
            </a:extLst>
          </p:cNvPr>
          <p:cNvSpPr/>
          <p:nvPr/>
        </p:nvSpPr>
        <p:spPr>
          <a:xfrm>
            <a:off x="-9729" y="-34290"/>
            <a:ext cx="12201729" cy="689229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4B72DA94-6051-4772-9438-78349EF82A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7272"/>
          <a:stretch/>
        </p:blipFill>
        <p:spPr>
          <a:xfrm>
            <a:off x="1631101" y="1302384"/>
            <a:ext cx="8613707" cy="251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MG Bk 4 F-SA__16_1-06">
            <a:hlinkClick r:id="" action="ppaction://media"/>
            <a:extLst>
              <a:ext uri="{FF2B5EF4-FFF2-40B4-BE49-F238E27FC236}">
                <a16:creationId xmlns="" xmlns:a16="http://schemas.microsoft.com/office/drawing/2014/main" id="{6C60ED03-25E1-4BEE-9F8A-34DD94245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1850" end="111064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3838" y="1444121"/>
            <a:ext cx="609600" cy="609600"/>
          </a:xfrm>
          <a:prstGeom prst="rect">
            <a:avLst/>
          </a:prstGeom>
        </p:spPr>
      </p:pic>
      <p:pic>
        <p:nvPicPr>
          <p:cNvPr id="19" name="MG Bk 4 F-SA__16_1-06">
            <a:hlinkClick r:id="" action="ppaction://media"/>
            <a:extLst>
              <a:ext uri="{FF2B5EF4-FFF2-40B4-BE49-F238E27FC236}">
                <a16:creationId xmlns="" xmlns:a16="http://schemas.microsoft.com/office/drawing/2014/main" id="{5AC4B853-5B1E-4749-9EF3-03282F7A6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161" end="97753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6571" y="1421546"/>
            <a:ext cx="609600" cy="609600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="" xmlns:a16="http://schemas.microsoft.com/office/drawing/2014/main" id="{66915D7D-9EAE-4E1C-BAF5-867DB5DB059F}"/>
              </a:ext>
            </a:extLst>
          </p:cNvPr>
          <p:cNvSpPr txBox="1"/>
          <p:nvPr/>
        </p:nvSpPr>
        <p:spPr>
          <a:xfrm>
            <a:off x="1903963" y="4441309"/>
            <a:ext cx="3650756" cy="400110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do you feel about it?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="" xmlns:a16="http://schemas.microsoft.com/office/drawing/2014/main" id="{0467A7CC-5FF2-40C9-9C83-CADA98BC2421}"/>
              </a:ext>
            </a:extLst>
          </p:cNvPr>
          <p:cNvSpPr txBox="1"/>
          <p:nvPr/>
        </p:nvSpPr>
        <p:spPr>
          <a:xfrm>
            <a:off x="1903962" y="4105457"/>
            <a:ext cx="3682601" cy="1015663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do you miss most when you travel away and come back home?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="" xmlns:a16="http://schemas.microsoft.com/office/drawing/2014/main" id="{36E63B06-D508-4388-869A-3A15766CA8AC}"/>
              </a:ext>
            </a:extLst>
          </p:cNvPr>
          <p:cNvSpPr txBox="1"/>
          <p:nvPr/>
        </p:nvSpPr>
        <p:spPr>
          <a:xfrm>
            <a:off x="1881846" y="3761498"/>
            <a:ext cx="3650756" cy="400110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Who said that quote?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40ED7147-077E-4B14-AC16-23A647225747}"/>
              </a:ext>
            </a:extLst>
          </p:cNvPr>
          <p:cNvSpPr txBox="1"/>
          <p:nvPr/>
        </p:nvSpPr>
        <p:spPr>
          <a:xfrm>
            <a:off x="7026171" y="4213761"/>
            <a:ext cx="3650756" cy="400110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Who said that quote?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30" name="وسيلة الشرح: خط مع حد وشريط تمييز 29">
            <a:extLst>
              <a:ext uri="{FF2B5EF4-FFF2-40B4-BE49-F238E27FC236}">
                <a16:creationId xmlns="" xmlns:a16="http://schemas.microsoft.com/office/drawing/2014/main" id="{91514A56-AEB9-4A05-B5AA-92F5B4A95972}"/>
              </a:ext>
            </a:extLst>
          </p:cNvPr>
          <p:cNvSpPr/>
          <p:nvPr/>
        </p:nvSpPr>
        <p:spPr>
          <a:xfrm>
            <a:off x="9076727" y="884526"/>
            <a:ext cx="1921435" cy="666045"/>
          </a:xfrm>
          <a:prstGeom prst="accentBorderCallout1">
            <a:avLst>
              <a:gd name="adj1" fmla="val 18750"/>
              <a:gd name="adj2" fmla="val -8333"/>
              <a:gd name="adj3" fmla="val 99687"/>
              <a:gd name="adj4" fmla="val -2897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 large amount of money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="" xmlns:a16="http://schemas.microsoft.com/office/drawing/2014/main" id="{30B5A3BC-758A-405B-8BEF-DB7EE38AFF7E}"/>
              </a:ext>
            </a:extLst>
          </p:cNvPr>
          <p:cNvSpPr/>
          <p:nvPr/>
        </p:nvSpPr>
        <p:spPr>
          <a:xfrm>
            <a:off x="7848364" y="1629556"/>
            <a:ext cx="817755" cy="286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وسيلة الشرح: خط مع حد وشريط تمييز 33">
            <a:extLst>
              <a:ext uri="{FF2B5EF4-FFF2-40B4-BE49-F238E27FC236}">
                <a16:creationId xmlns="" xmlns:a16="http://schemas.microsoft.com/office/drawing/2014/main" id="{329C1C93-5FBD-4583-BFBF-1183196BEE45}"/>
              </a:ext>
            </a:extLst>
          </p:cNvPr>
          <p:cNvSpPr/>
          <p:nvPr/>
        </p:nvSpPr>
        <p:spPr>
          <a:xfrm>
            <a:off x="4693920" y="1954841"/>
            <a:ext cx="2228256" cy="666045"/>
          </a:xfrm>
          <a:prstGeom prst="accentBorderCallout1">
            <a:avLst>
              <a:gd name="adj1" fmla="val 16919"/>
              <a:gd name="adj2" fmla="val 103561"/>
              <a:gd name="adj3" fmla="val 17314"/>
              <a:gd name="adj4" fmla="val 11546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 forces absence from one’s country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="" xmlns:a16="http://schemas.microsoft.com/office/drawing/2014/main" id="{1B23D150-8DE3-4ECC-81FF-3E012AE98CC8}"/>
              </a:ext>
            </a:extLst>
          </p:cNvPr>
          <p:cNvSpPr/>
          <p:nvPr/>
        </p:nvSpPr>
        <p:spPr>
          <a:xfrm>
            <a:off x="7383823" y="2001112"/>
            <a:ext cx="627673" cy="271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TextBox 451">
            <a:extLst>
              <a:ext uri="{FF2B5EF4-FFF2-40B4-BE49-F238E27FC236}">
                <a16:creationId xmlns="" xmlns:a16="http://schemas.microsoft.com/office/drawing/2014/main" id="{75E5319D-3235-4CD2-9D4D-896DDDD4FC6F}"/>
              </a:ext>
            </a:extLst>
          </p:cNvPr>
          <p:cNvSpPr txBox="1"/>
          <p:nvPr/>
        </p:nvSpPr>
        <p:spPr>
          <a:xfrm>
            <a:off x="3837251" y="343879"/>
            <a:ext cx="375772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08000" rIns="108000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rPr>
              <a:t>Listen &amp; read a long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7" name="Picture 2" descr="Icon Reading #201906 - Free Icons Library">
            <a:extLst>
              <a:ext uri="{FF2B5EF4-FFF2-40B4-BE49-F238E27FC236}">
                <a16:creationId xmlns="" xmlns:a16="http://schemas.microsoft.com/office/drawing/2014/main" id="{9C09EC82-98CE-4D57-A891-2BF290AD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24" y="218270"/>
            <a:ext cx="1167467" cy="1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68647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 animBg="1"/>
      <p:bldP spid="23" grpId="0" animBg="1"/>
      <p:bldP spid="25" grpId="0" animBg="1"/>
      <p:bldP spid="29" grpId="0" animBg="1"/>
      <p:bldP spid="30" grpId="0" animBg="1"/>
      <p:bldP spid="31" grpId="0" animBg="1"/>
      <p:bldP spid="34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C6F423F-2909-4789-838B-803636EC8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" y="0"/>
            <a:ext cx="12147768" cy="68580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23C4333C-1CE4-4FC9-A551-2BAE909959F0}"/>
              </a:ext>
            </a:extLst>
          </p:cNvPr>
          <p:cNvSpPr/>
          <p:nvPr/>
        </p:nvSpPr>
        <p:spPr>
          <a:xfrm>
            <a:off x="-35847" y="0"/>
            <a:ext cx="12201729" cy="689229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4B72DA94-6051-4772-9438-78349EF82A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143" r="45496"/>
          <a:stretch/>
        </p:blipFill>
        <p:spPr>
          <a:xfrm>
            <a:off x="3494743" y="1666061"/>
            <a:ext cx="5164259" cy="329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MG Bk 4 F-SA__16_1-06">
            <a:hlinkClick r:id="" action="ppaction://media"/>
            <a:extLst>
              <a:ext uri="{FF2B5EF4-FFF2-40B4-BE49-F238E27FC236}">
                <a16:creationId xmlns="" xmlns:a16="http://schemas.microsoft.com/office/drawing/2014/main" id="{17F39E65-9F1A-479C-A98D-7DF5F2786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9951" end="81977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5092" y="1913623"/>
            <a:ext cx="609600" cy="60960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="" xmlns:a16="http://schemas.microsoft.com/office/drawing/2014/main" id="{B614CEFC-6A14-451D-8C82-A80992C2B902}"/>
              </a:ext>
            </a:extLst>
          </p:cNvPr>
          <p:cNvSpPr txBox="1"/>
          <p:nvPr/>
        </p:nvSpPr>
        <p:spPr>
          <a:xfrm>
            <a:off x="536087" y="3144445"/>
            <a:ext cx="2826533" cy="707886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will this keep children home?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="" xmlns:a16="http://schemas.microsoft.com/office/drawing/2014/main" id="{6A47B402-B35E-4B40-A213-BC23770FBDC8}"/>
              </a:ext>
            </a:extLst>
          </p:cNvPr>
          <p:cNvSpPr txBox="1"/>
          <p:nvPr/>
        </p:nvSpPr>
        <p:spPr>
          <a:xfrm>
            <a:off x="86922" y="2570730"/>
            <a:ext cx="3650756" cy="400110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Who said that quote?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30" name="وسيلة الشرح: خط مع حد وشريط تمييز 29">
            <a:extLst>
              <a:ext uri="{FF2B5EF4-FFF2-40B4-BE49-F238E27FC236}">
                <a16:creationId xmlns="" xmlns:a16="http://schemas.microsoft.com/office/drawing/2014/main" id="{2331E6B3-0682-40A1-BB4D-9CF3DB037B09}"/>
              </a:ext>
            </a:extLst>
          </p:cNvPr>
          <p:cNvSpPr/>
          <p:nvPr/>
        </p:nvSpPr>
        <p:spPr>
          <a:xfrm>
            <a:off x="574978" y="1575604"/>
            <a:ext cx="2734914" cy="666045"/>
          </a:xfrm>
          <a:prstGeom prst="accentBorderCallout1">
            <a:avLst>
              <a:gd name="adj1" fmla="val 24241"/>
              <a:gd name="adj2" fmla="val 103115"/>
              <a:gd name="adj3" fmla="val 205857"/>
              <a:gd name="adj4" fmla="val 12839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mood of the place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="" xmlns:a16="http://schemas.microsoft.com/office/drawing/2014/main" id="{A4DD2287-5B2A-4EB9-8EAE-9470C4B67703}"/>
              </a:ext>
            </a:extLst>
          </p:cNvPr>
          <p:cNvSpPr/>
          <p:nvPr/>
        </p:nvSpPr>
        <p:spPr>
          <a:xfrm>
            <a:off x="4171188" y="2991000"/>
            <a:ext cx="1546860" cy="315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="" xmlns:a16="http://schemas.microsoft.com/office/drawing/2014/main" id="{AE50554B-D655-4A12-9D46-D32BF410DBAD}"/>
              </a:ext>
            </a:extLst>
          </p:cNvPr>
          <p:cNvSpPr/>
          <p:nvPr/>
        </p:nvSpPr>
        <p:spPr>
          <a:xfrm>
            <a:off x="4171187" y="3343691"/>
            <a:ext cx="3097927" cy="315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وسيلة الشرح: خط مع حد وشريط تمييز 32">
            <a:extLst>
              <a:ext uri="{FF2B5EF4-FFF2-40B4-BE49-F238E27FC236}">
                <a16:creationId xmlns="" xmlns:a16="http://schemas.microsoft.com/office/drawing/2014/main" id="{B89C789A-6DBA-4112-A394-8FEB043C278C}"/>
              </a:ext>
            </a:extLst>
          </p:cNvPr>
          <p:cNvSpPr/>
          <p:nvPr/>
        </p:nvSpPr>
        <p:spPr>
          <a:xfrm>
            <a:off x="786294" y="4018363"/>
            <a:ext cx="2463624" cy="666045"/>
          </a:xfrm>
          <a:prstGeom prst="accentBorderCallout1">
            <a:avLst>
              <a:gd name="adj1" fmla="val 15089"/>
              <a:gd name="adj2" fmla="val 104995"/>
              <a:gd name="adj3" fmla="val -61398"/>
              <a:gd name="adj4" fmla="val 13087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chemeClr val="tx1"/>
                </a:solidFill>
              </a:rPr>
              <a:t>No air in the tire = Children never leave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TextBox 451">
            <a:extLst>
              <a:ext uri="{FF2B5EF4-FFF2-40B4-BE49-F238E27FC236}">
                <a16:creationId xmlns="" xmlns:a16="http://schemas.microsoft.com/office/drawing/2014/main" id="{17E855BE-D0B2-4A32-9600-E4626F127E45}"/>
              </a:ext>
            </a:extLst>
          </p:cNvPr>
          <p:cNvSpPr txBox="1"/>
          <p:nvPr/>
        </p:nvSpPr>
        <p:spPr>
          <a:xfrm>
            <a:off x="3837251" y="343879"/>
            <a:ext cx="375772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08000" rIns="108000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rPr>
              <a:t>Listen &amp; read a long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3" name="Picture 2" descr="Icon Reading #201906 - Free Icons Library">
            <a:extLst>
              <a:ext uri="{FF2B5EF4-FFF2-40B4-BE49-F238E27FC236}">
                <a16:creationId xmlns="" xmlns:a16="http://schemas.microsoft.com/office/drawing/2014/main" id="{DE3179DA-4675-4DAB-93D8-07C02099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24" y="218270"/>
            <a:ext cx="1167467" cy="1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7276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C6F423F-2909-4789-838B-803636EC8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" y="0"/>
            <a:ext cx="12147768" cy="68580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23C4333C-1CE4-4FC9-A551-2BAE909959F0}"/>
              </a:ext>
            </a:extLst>
          </p:cNvPr>
          <p:cNvSpPr/>
          <p:nvPr/>
        </p:nvSpPr>
        <p:spPr>
          <a:xfrm>
            <a:off x="-35847" y="0"/>
            <a:ext cx="12201729" cy="689229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4B72DA94-6051-4772-9438-78349EF82A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470" t="49143"/>
          <a:stretch/>
        </p:blipFill>
        <p:spPr>
          <a:xfrm>
            <a:off x="7249762" y="1876953"/>
            <a:ext cx="3650757" cy="329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MG Bk 4 F-SA__16_1-06">
            <a:hlinkClick r:id="" action="ppaction://media"/>
            <a:extLst>
              <a:ext uri="{FF2B5EF4-FFF2-40B4-BE49-F238E27FC236}">
                <a16:creationId xmlns="" xmlns:a16="http://schemas.microsoft.com/office/drawing/2014/main" id="{819432D2-30E9-4FC6-8AD1-D300A54A1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41" end="58313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98591" y="2093988"/>
            <a:ext cx="609600" cy="609600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="" xmlns:a16="http://schemas.microsoft.com/office/drawing/2014/main" id="{51E7F4C8-CDE7-4F8B-AA76-6927FBE05E94}"/>
              </a:ext>
            </a:extLst>
          </p:cNvPr>
          <p:cNvSpPr txBox="1"/>
          <p:nvPr/>
        </p:nvSpPr>
        <p:spPr>
          <a:xfrm>
            <a:off x="2728222" y="2438773"/>
            <a:ext cx="3650756" cy="707886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writer compares home like ….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="" xmlns:a16="http://schemas.microsoft.com/office/drawing/2014/main" id="{DF558EC2-DE8D-46AE-91A6-1F77D534AEDC}"/>
              </a:ext>
            </a:extLst>
          </p:cNvPr>
          <p:cNvSpPr txBox="1"/>
          <p:nvPr/>
        </p:nvSpPr>
        <p:spPr>
          <a:xfrm>
            <a:off x="2728222" y="3986666"/>
            <a:ext cx="3650756" cy="707886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should you do to your master?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="" xmlns:a16="http://schemas.microsoft.com/office/drawing/2014/main" id="{BCFE21E8-4B3D-49BD-B9F3-3F257D9D948B}"/>
              </a:ext>
            </a:extLst>
          </p:cNvPr>
          <p:cNvSpPr txBox="1"/>
          <p:nvPr/>
        </p:nvSpPr>
        <p:spPr>
          <a:xfrm>
            <a:off x="2728222" y="1893933"/>
            <a:ext cx="3650756" cy="400110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Who said that quote?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24" name="وسيلة الشرح: خط مع حد وشريط تمييز 23">
            <a:extLst>
              <a:ext uri="{FF2B5EF4-FFF2-40B4-BE49-F238E27FC236}">
                <a16:creationId xmlns="" xmlns:a16="http://schemas.microsoft.com/office/drawing/2014/main" id="{98C46DFF-11EA-4F75-9AEB-181FE4D8F4A1}"/>
              </a:ext>
            </a:extLst>
          </p:cNvPr>
          <p:cNvSpPr/>
          <p:nvPr/>
        </p:nvSpPr>
        <p:spPr>
          <a:xfrm>
            <a:off x="4793327" y="3213784"/>
            <a:ext cx="2562667" cy="666045"/>
          </a:xfrm>
          <a:prstGeom prst="accentBorderCallout1">
            <a:avLst>
              <a:gd name="adj1" fmla="val 16919"/>
              <a:gd name="adj2" fmla="val 103561"/>
              <a:gd name="adj3" fmla="val -991"/>
              <a:gd name="adj4" fmla="val 11070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 person who controls you or is your boss 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6232C116-EDE6-4F0B-B0ED-072FE2F9F341}"/>
              </a:ext>
            </a:extLst>
          </p:cNvPr>
          <p:cNvSpPr/>
          <p:nvPr/>
        </p:nvSpPr>
        <p:spPr>
          <a:xfrm>
            <a:off x="7791386" y="2998339"/>
            <a:ext cx="1230694" cy="295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ربع نص 26">
            <a:extLst>
              <a:ext uri="{FF2B5EF4-FFF2-40B4-BE49-F238E27FC236}">
                <a16:creationId xmlns="" xmlns:a16="http://schemas.microsoft.com/office/drawing/2014/main" id="{272114B3-EA87-44B0-87A2-B2A769709A14}"/>
              </a:ext>
            </a:extLst>
          </p:cNvPr>
          <p:cNvSpPr txBox="1"/>
          <p:nvPr/>
        </p:nvSpPr>
        <p:spPr>
          <a:xfrm>
            <a:off x="2728222" y="4826673"/>
            <a:ext cx="365075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Serve and take responsibility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0" name="TextBox 451">
            <a:extLst>
              <a:ext uri="{FF2B5EF4-FFF2-40B4-BE49-F238E27FC236}">
                <a16:creationId xmlns="" xmlns:a16="http://schemas.microsoft.com/office/drawing/2014/main" id="{8807CC8E-C5CF-4A18-A508-B2FE0D530282}"/>
              </a:ext>
            </a:extLst>
          </p:cNvPr>
          <p:cNvSpPr txBox="1"/>
          <p:nvPr/>
        </p:nvSpPr>
        <p:spPr>
          <a:xfrm>
            <a:off x="3837251" y="343879"/>
            <a:ext cx="375772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08000" rIns="108000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rPr>
              <a:t>Listen &amp; read a long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2" name="Picture 2" descr="Icon Reading #201906 - Free Icons Library">
            <a:extLst>
              <a:ext uri="{FF2B5EF4-FFF2-40B4-BE49-F238E27FC236}">
                <a16:creationId xmlns="" xmlns:a16="http://schemas.microsoft.com/office/drawing/2014/main" id="{53787824-DCA7-4EC9-B7CA-1F5019A4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24" y="218270"/>
            <a:ext cx="1167467" cy="1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7730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4" grpId="0" animBg="1"/>
      <p:bldP spid="40" grpId="0" animBg="1"/>
      <p:bldP spid="42" grpId="0" animBg="1"/>
      <p:bldP spid="24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C6F423F-2909-4789-838B-803636EC8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" y="0"/>
            <a:ext cx="12147768" cy="68580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23C4333C-1CE4-4FC9-A551-2BAE909959F0}"/>
              </a:ext>
            </a:extLst>
          </p:cNvPr>
          <p:cNvSpPr/>
          <p:nvPr/>
        </p:nvSpPr>
        <p:spPr>
          <a:xfrm>
            <a:off x="-35847" y="0"/>
            <a:ext cx="12201729" cy="689229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46C281BB-D31B-4326-8AF8-A0815730A5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8192"/>
          <a:stretch/>
        </p:blipFill>
        <p:spPr>
          <a:xfrm>
            <a:off x="2889106" y="1572928"/>
            <a:ext cx="6351822" cy="5128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MG Bk 4 F-SA__16_1-06">
            <a:hlinkClick r:id="" action="ppaction://media"/>
            <a:extLst>
              <a:ext uri="{FF2B5EF4-FFF2-40B4-BE49-F238E27FC236}">
                <a16:creationId xmlns="" xmlns:a16="http://schemas.microsoft.com/office/drawing/2014/main" id="{EFC7663D-4DD8-43A2-8929-3635809F0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7912" end="47467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0544" y="1686094"/>
            <a:ext cx="609600" cy="609600"/>
          </a:xfrm>
          <a:prstGeom prst="rect">
            <a:avLst/>
          </a:prstGeom>
        </p:spPr>
      </p:pic>
      <p:pic>
        <p:nvPicPr>
          <p:cNvPr id="19" name="MG Bk 4 F-SA__16_1-06">
            <a:hlinkClick r:id="" action="ppaction://media"/>
            <a:extLst>
              <a:ext uri="{FF2B5EF4-FFF2-40B4-BE49-F238E27FC236}">
                <a16:creationId xmlns="" xmlns:a16="http://schemas.microsoft.com/office/drawing/2014/main" id="{F98371BE-1231-493B-AA00-505855B6B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8265" end="36118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8922" y="3695516"/>
            <a:ext cx="609600" cy="609600"/>
          </a:xfrm>
          <a:prstGeom prst="rect">
            <a:avLst/>
          </a:prstGeom>
        </p:spPr>
      </p:pic>
      <p:pic>
        <p:nvPicPr>
          <p:cNvPr id="20" name="MG Bk 4 F-SA__16_1-06">
            <a:hlinkClick r:id="" action="ppaction://media"/>
            <a:extLst>
              <a:ext uri="{FF2B5EF4-FFF2-40B4-BE49-F238E27FC236}">
                <a16:creationId xmlns="" xmlns:a16="http://schemas.microsoft.com/office/drawing/2014/main" id="{7BBDF04C-417D-491D-9F01-4BC3A7DC9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0590" end="2477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0125" y="3695516"/>
            <a:ext cx="609600" cy="609600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CBC0B088-963F-47EC-860B-247BD57FAC29}"/>
              </a:ext>
            </a:extLst>
          </p:cNvPr>
          <p:cNvSpPr txBox="1"/>
          <p:nvPr/>
        </p:nvSpPr>
        <p:spPr>
          <a:xfrm>
            <a:off x="315010" y="2519144"/>
            <a:ext cx="3875534" cy="400110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Children = a clean house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="" xmlns:a16="http://schemas.microsoft.com/office/drawing/2014/main" id="{A0A455AD-109A-465C-B09F-9A09331682D6}"/>
              </a:ext>
            </a:extLst>
          </p:cNvPr>
          <p:cNvSpPr txBox="1"/>
          <p:nvPr/>
        </p:nvSpPr>
        <p:spPr>
          <a:xfrm>
            <a:off x="315010" y="1979946"/>
            <a:ext cx="3650756" cy="400110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Who said that quote?</a:t>
            </a:r>
            <a:endParaRPr lang="ar-SA" sz="2000" dirty="0">
              <a:solidFill>
                <a:srgbClr val="FF0000"/>
              </a:solidFill>
            </a:endParaRPr>
          </a:p>
        </p:txBody>
      </p:sp>
      <p:pic>
        <p:nvPicPr>
          <p:cNvPr id="24" name="Picture 4" descr="Agree, business, decision, disagree, network, social icon - Download on  Iconfinder">
            <a:extLst>
              <a:ext uri="{FF2B5EF4-FFF2-40B4-BE49-F238E27FC236}">
                <a16:creationId xmlns="" xmlns:a16="http://schemas.microsoft.com/office/drawing/2014/main" id="{C30A8C7E-371A-4191-8F95-EE3201274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80" y="2812150"/>
            <a:ext cx="1880218" cy="10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urniture Clipart - Interior Design Meaning">
            <a:extLst>
              <a:ext uri="{FF2B5EF4-FFF2-40B4-BE49-F238E27FC236}">
                <a16:creationId xmlns="" xmlns:a16="http://schemas.microsoft.com/office/drawing/2014/main" id="{4005E87E-DB76-4B30-9D63-F0157719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" y="4286810"/>
            <a:ext cx="2286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CDAE9829-BBB2-42DE-9857-3645B3AA21A5}"/>
              </a:ext>
            </a:extLst>
          </p:cNvPr>
          <p:cNvSpPr/>
          <p:nvPr/>
        </p:nvSpPr>
        <p:spPr>
          <a:xfrm>
            <a:off x="3350419" y="4699431"/>
            <a:ext cx="1230694" cy="295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ربع نص 24">
            <a:extLst>
              <a:ext uri="{FF2B5EF4-FFF2-40B4-BE49-F238E27FC236}">
                <a16:creationId xmlns="" xmlns:a16="http://schemas.microsoft.com/office/drawing/2014/main" id="{E25B3EAD-1E5F-4080-9138-A8BDA47A51CA}"/>
              </a:ext>
            </a:extLst>
          </p:cNvPr>
          <p:cNvSpPr txBox="1"/>
          <p:nvPr/>
        </p:nvSpPr>
        <p:spPr>
          <a:xfrm>
            <a:off x="59769" y="4474244"/>
            <a:ext cx="2891303" cy="1815882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According to the writer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/>
              <a:t>What is the most important thing ….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Furniture?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Love?</a:t>
            </a:r>
          </a:p>
        </p:txBody>
      </p:sp>
      <p:sp>
        <p:nvSpPr>
          <p:cNvPr id="27" name="وسيلة الشرح: خط مع حد وشريط تمييز 26">
            <a:extLst>
              <a:ext uri="{FF2B5EF4-FFF2-40B4-BE49-F238E27FC236}">
                <a16:creationId xmlns="" xmlns:a16="http://schemas.microsoft.com/office/drawing/2014/main" id="{D64DA296-4F9E-4FDC-AC0E-CE6E3E69102E}"/>
              </a:ext>
            </a:extLst>
          </p:cNvPr>
          <p:cNvSpPr/>
          <p:nvPr/>
        </p:nvSpPr>
        <p:spPr>
          <a:xfrm>
            <a:off x="8818788" y="4094346"/>
            <a:ext cx="2734914" cy="666045"/>
          </a:xfrm>
          <a:prstGeom prst="accentBorderCallout1">
            <a:avLst>
              <a:gd name="adj1" fmla="val 18750"/>
              <a:gd name="adj2" fmla="val -8333"/>
              <a:gd name="adj3" fmla="val 99687"/>
              <a:gd name="adj4" fmla="val -2897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to protect from something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="" xmlns:a16="http://schemas.microsoft.com/office/drawing/2014/main" id="{C7103016-1503-47A4-9CF4-40DA19002454}"/>
              </a:ext>
            </a:extLst>
          </p:cNvPr>
          <p:cNvSpPr/>
          <p:nvPr/>
        </p:nvSpPr>
        <p:spPr>
          <a:xfrm>
            <a:off x="7476385" y="4839376"/>
            <a:ext cx="899531" cy="286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وسيلة الشرح: خط مع حد وشريط تمييز 28">
            <a:extLst>
              <a:ext uri="{FF2B5EF4-FFF2-40B4-BE49-F238E27FC236}">
                <a16:creationId xmlns="" xmlns:a16="http://schemas.microsoft.com/office/drawing/2014/main" id="{33E4C39A-9A2A-4AEA-9F6C-E211B8BC0050}"/>
              </a:ext>
            </a:extLst>
          </p:cNvPr>
          <p:cNvSpPr/>
          <p:nvPr/>
        </p:nvSpPr>
        <p:spPr>
          <a:xfrm>
            <a:off x="9240927" y="5358819"/>
            <a:ext cx="2413875" cy="666045"/>
          </a:xfrm>
          <a:prstGeom prst="accentBorderCallout1">
            <a:avLst>
              <a:gd name="adj1" fmla="val 18750"/>
              <a:gd name="adj2" fmla="val -8333"/>
              <a:gd name="adj3" fmla="val -4652"/>
              <a:gd name="adj4" fmla="val -1937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to make someone feels good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="" xmlns:a16="http://schemas.microsoft.com/office/drawing/2014/main" id="{13A797A6-03AE-4B59-9227-A012B9255023}"/>
              </a:ext>
            </a:extLst>
          </p:cNvPr>
          <p:cNvSpPr/>
          <p:nvPr/>
        </p:nvSpPr>
        <p:spPr>
          <a:xfrm>
            <a:off x="7628210" y="5214425"/>
            <a:ext cx="1088432" cy="286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TextBox 451">
            <a:extLst>
              <a:ext uri="{FF2B5EF4-FFF2-40B4-BE49-F238E27FC236}">
                <a16:creationId xmlns="" xmlns:a16="http://schemas.microsoft.com/office/drawing/2014/main" id="{75366CC9-FCA2-480C-9A99-F18E2BEFA614}"/>
              </a:ext>
            </a:extLst>
          </p:cNvPr>
          <p:cNvSpPr txBox="1"/>
          <p:nvPr/>
        </p:nvSpPr>
        <p:spPr>
          <a:xfrm>
            <a:off x="3837251" y="343879"/>
            <a:ext cx="375772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08000" rIns="108000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rPr>
              <a:t>Listen &amp; read a long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2" name="Picture 2" descr="Icon Reading #201906 - Free Icons Library">
            <a:extLst>
              <a:ext uri="{FF2B5EF4-FFF2-40B4-BE49-F238E27FC236}">
                <a16:creationId xmlns="" xmlns:a16="http://schemas.microsoft.com/office/drawing/2014/main" id="{1F418840-93C5-43D2-BA20-5313CE066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24" y="218270"/>
            <a:ext cx="1167467" cy="1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30011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6" grpId="0" animBg="1"/>
      <p:bldP spid="26" grpId="1" animBg="1"/>
      <p:bldP spid="25" grpId="0" animBg="1"/>
      <p:bldP spid="25" grpId="1" animBg="1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C6F423F-2909-4789-838B-803636EC8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" y="0"/>
            <a:ext cx="12147768" cy="68580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23C4333C-1CE4-4FC9-A551-2BAE909959F0}"/>
              </a:ext>
            </a:extLst>
          </p:cNvPr>
          <p:cNvSpPr/>
          <p:nvPr/>
        </p:nvSpPr>
        <p:spPr>
          <a:xfrm>
            <a:off x="-35847" y="0"/>
            <a:ext cx="12201729" cy="689229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46C281BB-D31B-4326-8AF8-A0815730A5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808"/>
          <a:stretch/>
        </p:blipFill>
        <p:spPr>
          <a:xfrm>
            <a:off x="2728222" y="2159008"/>
            <a:ext cx="6987004" cy="34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MG Bk 4 F-SA__16_1-06">
            <a:hlinkClick r:id="" action="ppaction://media"/>
            <a:extLst>
              <a:ext uri="{FF2B5EF4-FFF2-40B4-BE49-F238E27FC236}">
                <a16:creationId xmlns="" xmlns:a16="http://schemas.microsoft.com/office/drawing/2014/main" id="{3305F2CA-420C-410C-A137-FA436500D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1436" end="13924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7057" y="2389303"/>
            <a:ext cx="609600" cy="609600"/>
          </a:xfrm>
          <a:prstGeom prst="rect">
            <a:avLst/>
          </a:prstGeom>
        </p:spPr>
      </p:pic>
      <p:pic>
        <p:nvPicPr>
          <p:cNvPr id="16" name="MG Bk 4 F-SA__16_1-06">
            <a:hlinkClick r:id="" action="ppaction://media"/>
            <a:extLst>
              <a:ext uri="{FF2B5EF4-FFF2-40B4-BE49-F238E27FC236}">
                <a16:creationId xmlns="" xmlns:a16="http://schemas.microsoft.com/office/drawing/2014/main" id="{C0317AA2-D464-475C-AD70-6848710C8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3268" end="0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6341" y="2389303"/>
            <a:ext cx="609600" cy="609600"/>
          </a:xfrm>
          <a:prstGeom prst="rect">
            <a:avLst/>
          </a:prstGeom>
        </p:spPr>
      </p:pic>
      <p:sp>
        <p:nvSpPr>
          <p:cNvPr id="19" name="وسيلة الشرح: خط مع حد وشريط تمييز 18">
            <a:extLst>
              <a:ext uri="{FF2B5EF4-FFF2-40B4-BE49-F238E27FC236}">
                <a16:creationId xmlns="" xmlns:a16="http://schemas.microsoft.com/office/drawing/2014/main" id="{98093BE6-548A-4FAC-9550-461388BA1B0E}"/>
              </a:ext>
            </a:extLst>
          </p:cNvPr>
          <p:cNvSpPr/>
          <p:nvPr/>
        </p:nvSpPr>
        <p:spPr>
          <a:xfrm>
            <a:off x="1411111" y="3500427"/>
            <a:ext cx="2083632" cy="666045"/>
          </a:xfrm>
          <a:prstGeom prst="accentBorderCallout1">
            <a:avLst>
              <a:gd name="adj1" fmla="val 16919"/>
              <a:gd name="adj2" fmla="val 103561"/>
              <a:gd name="adj3" fmla="val 60026"/>
              <a:gd name="adj4" fmla="val 12260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Old &amp; used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="" xmlns:a16="http://schemas.microsoft.com/office/drawing/2014/main" id="{7CF5780F-C89B-429F-A43F-89CF355E32FC}"/>
              </a:ext>
            </a:extLst>
          </p:cNvPr>
          <p:cNvSpPr/>
          <p:nvPr/>
        </p:nvSpPr>
        <p:spPr>
          <a:xfrm>
            <a:off x="4276290" y="3939805"/>
            <a:ext cx="764165" cy="295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وسيلة الشرح: خط مع حد وشريط تمييز 20">
            <a:extLst>
              <a:ext uri="{FF2B5EF4-FFF2-40B4-BE49-F238E27FC236}">
                <a16:creationId xmlns="" xmlns:a16="http://schemas.microsoft.com/office/drawing/2014/main" id="{620C4764-E00F-4DF9-9856-BB0B9026BBE8}"/>
              </a:ext>
            </a:extLst>
          </p:cNvPr>
          <p:cNvSpPr/>
          <p:nvPr/>
        </p:nvSpPr>
        <p:spPr>
          <a:xfrm>
            <a:off x="1604689" y="4439845"/>
            <a:ext cx="1744169" cy="666045"/>
          </a:xfrm>
          <a:prstGeom prst="accentBorderCallout1">
            <a:avLst>
              <a:gd name="adj1" fmla="val 16919"/>
              <a:gd name="adj2" fmla="val 103561"/>
              <a:gd name="adj3" fmla="val -6076"/>
              <a:gd name="adj4" fmla="val 12101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comfortable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="" xmlns:a16="http://schemas.microsoft.com/office/drawing/2014/main" id="{2E346554-0320-4F4E-A3E8-D4F2125E5ABE}"/>
              </a:ext>
            </a:extLst>
          </p:cNvPr>
          <p:cNvSpPr/>
          <p:nvPr/>
        </p:nvSpPr>
        <p:spPr>
          <a:xfrm>
            <a:off x="3774441" y="4284005"/>
            <a:ext cx="840582" cy="295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="" xmlns:a16="http://schemas.microsoft.com/office/drawing/2014/main" id="{65D4E287-E1D6-46D4-90F6-435FBD3D9181}"/>
              </a:ext>
            </a:extLst>
          </p:cNvPr>
          <p:cNvSpPr txBox="1"/>
          <p:nvPr/>
        </p:nvSpPr>
        <p:spPr>
          <a:xfrm>
            <a:off x="296972" y="3093419"/>
            <a:ext cx="2283036" cy="2000548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According to the writer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1200" dirty="0"/>
          </a:p>
          <a:p>
            <a:pPr algn="ctr"/>
            <a:r>
              <a:rPr lang="en-US" sz="2000" dirty="0"/>
              <a:t>old chair in home refers to the</a:t>
            </a:r>
          </a:p>
          <a:p>
            <a:pPr algn="ctr"/>
            <a:r>
              <a:rPr lang="en-US" sz="2000" dirty="0"/>
              <a:t>Life of home, feel of trust &amp; old memories</a:t>
            </a:r>
            <a:endParaRPr lang="en-US" sz="1000" dirty="0"/>
          </a:p>
        </p:txBody>
      </p:sp>
      <p:pic>
        <p:nvPicPr>
          <p:cNvPr id="1026" name="Picture 2" descr="Genuine worn old-paint finish on this child's rocker. | Old chairs,  Childrens chairs, Antique inspiration">
            <a:extLst>
              <a:ext uri="{FF2B5EF4-FFF2-40B4-BE49-F238E27FC236}">
                <a16:creationId xmlns="" xmlns:a16="http://schemas.microsoft.com/office/drawing/2014/main" id="{6CF95361-F140-4BCA-A7B4-36B5DAB6D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25" b="95625" l="7917" r="100000">
                        <a14:foregroundMark x1="18333" y1="85938" x2="18333" y2="85938"/>
                        <a14:foregroundMark x1="21250" y1="89375" x2="22083" y2="88750"/>
                        <a14:foregroundMark x1="29375" y1="19688" x2="29375" y2="19688"/>
                        <a14:foregroundMark x1="29167" y1="14688" x2="29167" y2="14688"/>
                        <a14:foregroundMark x1="29167" y1="13594" x2="29167" y2="13594"/>
                        <a14:foregroundMark x1="73125" y1="11719" x2="73125" y2="11719"/>
                        <a14:foregroundMark x1="75417" y1="11094" x2="75417" y2="11094"/>
                        <a14:foregroundMark x1="75833" y1="13594" x2="75833" y2="13594"/>
                        <a14:foregroundMark x1="26875" y1="12812" x2="26875" y2="12812"/>
                        <a14:foregroundMark x1="18750" y1="87813" x2="18750" y2="87813"/>
                        <a14:foregroundMark x1="75000" y1="14531" x2="75000" y2="14531"/>
                        <a14:foregroundMark x1="75625" y1="13125" x2="75625" y2="13125"/>
                        <a14:foregroundMark x1="75625" y1="13125" x2="75625" y2="13125"/>
                        <a14:foregroundMark x1="37500" y1="36250" x2="37500" y2="3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48" y="4667996"/>
            <a:ext cx="1762705" cy="235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Agree, business, decision, disagree, network, social icon - Download on  Iconfinder">
            <a:extLst>
              <a:ext uri="{FF2B5EF4-FFF2-40B4-BE49-F238E27FC236}">
                <a16:creationId xmlns="" xmlns:a16="http://schemas.microsoft.com/office/drawing/2014/main" id="{8D3EC25C-96AC-4A01-AC20-C92149E8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4" y="1935360"/>
            <a:ext cx="1880218" cy="10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="" xmlns:a16="http://schemas.microsoft.com/office/drawing/2014/main" id="{8A985B13-BEF9-49CA-8107-F2AFA62A14A1}"/>
              </a:ext>
            </a:extLst>
          </p:cNvPr>
          <p:cNvSpPr txBox="1"/>
          <p:nvPr/>
        </p:nvSpPr>
        <p:spPr>
          <a:xfrm>
            <a:off x="9607296" y="2979078"/>
            <a:ext cx="2347777" cy="1323439"/>
          </a:xfrm>
          <a:prstGeom prst="rect">
            <a:avLst/>
          </a:prstGeom>
          <a:solidFill>
            <a:srgbClr val="FC9D97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dirty="0"/>
              <a:t>the most important thing is to have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/>
              <a:t>a new house?</a:t>
            </a:r>
          </a:p>
        </p:txBody>
      </p:sp>
      <p:pic>
        <p:nvPicPr>
          <p:cNvPr id="27" name="Picture 4" descr="Agree, business, decision, disagree, network, social icon - Download on  Iconfinder">
            <a:extLst>
              <a:ext uri="{FF2B5EF4-FFF2-40B4-BE49-F238E27FC236}">
                <a16:creationId xmlns="" xmlns:a16="http://schemas.microsoft.com/office/drawing/2014/main" id="{F332A8A2-C105-4B49-90BC-A84B3F091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226" y="1824856"/>
            <a:ext cx="1880218" cy="10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ndmark Group: What Do You Love about Your Rental Home?">
            <a:extLst>
              <a:ext uri="{FF2B5EF4-FFF2-40B4-BE49-F238E27FC236}">
                <a16:creationId xmlns="" xmlns:a16="http://schemas.microsoft.com/office/drawing/2014/main" id="{7B141FE4-9CEE-4E1A-91E2-12E611635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33" b="98000" l="5667" r="96667">
                        <a14:foregroundMark x1="15667" y1="17833" x2="15667" y2="17833"/>
                        <a14:foregroundMark x1="19167" y1="32500" x2="19167" y2="32500"/>
                        <a14:foregroundMark x1="28833" y1="33667" x2="28833" y2="33667"/>
                        <a14:foregroundMark x1="21167" y1="33667" x2="21167" y2="33667"/>
                        <a14:foregroundMark x1="44667" y1="39833" x2="44667" y2="39833"/>
                        <a14:foregroundMark x1="38500" y1="46333" x2="38500" y2="46333"/>
                        <a14:foregroundMark x1="42333" y1="49000" x2="42333" y2="49000"/>
                        <a14:foregroundMark x1="48167" y1="52500" x2="48167" y2="52500"/>
                        <a14:foregroundMark x1="56167" y1="52833" x2="56167" y2="52833"/>
                        <a14:foregroundMark x1="58500" y1="56667" x2="58500" y2="56667"/>
                        <a14:foregroundMark x1="64667" y1="56333" x2="64667" y2="56333"/>
                        <a14:foregroundMark x1="68833" y1="92167" x2="68833" y2="92167"/>
                        <a14:foregroundMark x1="74333" y1="88333" x2="74333" y2="88333"/>
                        <a14:foregroundMark x1="81500" y1="90167" x2="81500" y2="90167"/>
                        <a14:foregroundMark x1="89667" y1="88000" x2="90000" y2="86333"/>
                        <a14:foregroundMark x1="68500" y1="89833" x2="68500" y2="89833"/>
                        <a14:foregroundMark x1="68167" y1="88667" x2="68167" y2="88667"/>
                        <a14:foregroundMark x1="70833" y1="92500" x2="70833" y2="92500"/>
                        <a14:foregroundMark x1="80000" y1="89833" x2="80000" y2="89833"/>
                        <a14:foregroundMark x1="84333" y1="88000" x2="84333" y2="88000"/>
                        <a14:foregroundMark x1="79333" y1="89500" x2="79333" y2="89500"/>
                        <a14:foregroundMark x1="80500" y1="87833" x2="80500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87"/>
          <a:stretch/>
        </p:blipFill>
        <p:spPr bwMode="auto">
          <a:xfrm>
            <a:off x="9396487" y="4605282"/>
            <a:ext cx="2423718" cy="20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451">
            <a:extLst>
              <a:ext uri="{FF2B5EF4-FFF2-40B4-BE49-F238E27FC236}">
                <a16:creationId xmlns="" xmlns:a16="http://schemas.microsoft.com/office/drawing/2014/main" id="{80FD51BD-FD82-48BD-AD34-7992DDB95CE8}"/>
              </a:ext>
            </a:extLst>
          </p:cNvPr>
          <p:cNvSpPr txBox="1"/>
          <p:nvPr/>
        </p:nvSpPr>
        <p:spPr>
          <a:xfrm>
            <a:off x="3837251" y="343879"/>
            <a:ext cx="375772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08000" rIns="108000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rPr>
              <a:t>Listen &amp; read a long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9" name="Picture 2" descr="Icon Reading #201906 - Free Icons Library">
            <a:extLst>
              <a:ext uri="{FF2B5EF4-FFF2-40B4-BE49-F238E27FC236}">
                <a16:creationId xmlns="" xmlns:a16="http://schemas.microsoft.com/office/drawing/2014/main" id="{32FCE404-BBFC-4433-A36A-54BBA4622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24" y="218270"/>
            <a:ext cx="1167467" cy="1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86659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C6F423F-2909-4789-838B-803636EC8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" y="0"/>
            <a:ext cx="12147768" cy="6858000"/>
          </a:xfrm>
          <a:prstGeom prst="rect">
            <a:avLst/>
          </a:prstGeom>
        </p:spPr>
      </p:pic>
      <p:sp>
        <p:nvSpPr>
          <p:cNvPr id="26" name="شكل حر: شكل 25">
            <a:extLst>
              <a:ext uri="{FF2B5EF4-FFF2-40B4-BE49-F238E27FC236}">
                <a16:creationId xmlns="" xmlns:a16="http://schemas.microsoft.com/office/drawing/2014/main" id="{AB2D165B-B6E3-425D-BB76-85CE15954E46}"/>
              </a:ext>
            </a:extLst>
          </p:cNvPr>
          <p:cNvSpPr/>
          <p:nvPr/>
        </p:nvSpPr>
        <p:spPr>
          <a:xfrm>
            <a:off x="-35846" y="2"/>
            <a:ext cx="12201728" cy="6892289"/>
          </a:xfrm>
          <a:custGeom>
            <a:avLst/>
            <a:gdLst>
              <a:gd name="connsiteX0" fmla="*/ 3953091 w 12201728"/>
              <a:gd name="connsiteY0" fmla="*/ 4738086 h 6892289"/>
              <a:gd name="connsiteX1" fmla="*/ 3953091 w 12201728"/>
              <a:gd name="connsiteY1" fmla="*/ 6056660 h 6892289"/>
              <a:gd name="connsiteX2" fmla="*/ 5651147 w 12201728"/>
              <a:gd name="connsiteY2" fmla="*/ 6056660 h 6892289"/>
              <a:gd name="connsiteX3" fmla="*/ 5651147 w 12201728"/>
              <a:gd name="connsiteY3" fmla="*/ 4738086 h 6892289"/>
              <a:gd name="connsiteX4" fmla="*/ 1232468 w 12201728"/>
              <a:gd name="connsiteY4" fmla="*/ 4738086 h 6892289"/>
              <a:gd name="connsiteX5" fmla="*/ 1232468 w 12201728"/>
              <a:gd name="connsiteY5" fmla="*/ 5825065 h 6892289"/>
              <a:gd name="connsiteX6" fmla="*/ 3411483 w 12201728"/>
              <a:gd name="connsiteY6" fmla="*/ 5825065 h 6892289"/>
              <a:gd name="connsiteX7" fmla="*/ 3411483 w 12201728"/>
              <a:gd name="connsiteY7" fmla="*/ 4738086 h 6892289"/>
              <a:gd name="connsiteX8" fmla="*/ 6346336 w 12201728"/>
              <a:gd name="connsiteY8" fmla="*/ 4622288 h 6892289"/>
              <a:gd name="connsiteX9" fmla="*/ 6346336 w 12201728"/>
              <a:gd name="connsiteY9" fmla="*/ 5940862 h 6892289"/>
              <a:gd name="connsiteX10" fmla="*/ 9542872 w 12201728"/>
              <a:gd name="connsiteY10" fmla="*/ 5940862 h 6892289"/>
              <a:gd name="connsiteX11" fmla="*/ 9542872 w 12201728"/>
              <a:gd name="connsiteY11" fmla="*/ 4622288 h 6892289"/>
              <a:gd name="connsiteX12" fmla="*/ 1232469 w 12201728"/>
              <a:gd name="connsiteY12" fmla="*/ 3394709 h 6892289"/>
              <a:gd name="connsiteX13" fmla="*/ 1232469 w 12201728"/>
              <a:gd name="connsiteY13" fmla="*/ 4481688 h 6892289"/>
              <a:gd name="connsiteX14" fmla="*/ 3411484 w 12201728"/>
              <a:gd name="connsiteY14" fmla="*/ 4481688 h 6892289"/>
              <a:gd name="connsiteX15" fmla="*/ 3411484 w 12201728"/>
              <a:gd name="connsiteY15" fmla="*/ 3394709 h 6892289"/>
              <a:gd name="connsiteX16" fmla="*/ 3781593 w 12201728"/>
              <a:gd name="connsiteY16" fmla="*/ 3358617 h 6892289"/>
              <a:gd name="connsiteX17" fmla="*/ 3781593 w 12201728"/>
              <a:gd name="connsiteY17" fmla="*/ 4445596 h 6892289"/>
              <a:gd name="connsiteX18" fmla="*/ 5582431 w 12201728"/>
              <a:gd name="connsiteY18" fmla="*/ 4445596 h 6892289"/>
              <a:gd name="connsiteX19" fmla="*/ 5582431 w 12201728"/>
              <a:gd name="connsiteY19" fmla="*/ 3358617 h 6892289"/>
              <a:gd name="connsiteX20" fmla="*/ 6346336 w 12201728"/>
              <a:gd name="connsiteY20" fmla="*/ 3127022 h 6892289"/>
              <a:gd name="connsiteX21" fmla="*/ 6346336 w 12201728"/>
              <a:gd name="connsiteY21" fmla="*/ 4445596 h 6892289"/>
              <a:gd name="connsiteX22" fmla="*/ 9542872 w 12201728"/>
              <a:gd name="connsiteY22" fmla="*/ 4445596 h 6892289"/>
              <a:gd name="connsiteX23" fmla="*/ 9542872 w 12201728"/>
              <a:gd name="connsiteY23" fmla="*/ 3127022 h 6892289"/>
              <a:gd name="connsiteX24" fmla="*/ 7938070 w 12201728"/>
              <a:gd name="connsiteY24" fmla="*/ 2054576 h 6892289"/>
              <a:gd name="connsiteX25" fmla="*/ 6854339 w 12201728"/>
              <a:gd name="connsiteY25" fmla="*/ 2556932 h 6892289"/>
              <a:gd name="connsiteX26" fmla="*/ 6843049 w 12201728"/>
              <a:gd name="connsiteY26" fmla="*/ 3048000 h 6892289"/>
              <a:gd name="connsiteX27" fmla="*/ 9100826 w 12201728"/>
              <a:gd name="connsiteY27" fmla="*/ 3036710 h 6892289"/>
              <a:gd name="connsiteX28" fmla="*/ 9100826 w 12201728"/>
              <a:gd name="connsiteY28" fmla="*/ 2545643 h 6892289"/>
              <a:gd name="connsiteX29" fmla="*/ 7938070 w 12201728"/>
              <a:gd name="connsiteY29" fmla="*/ 2054576 h 6892289"/>
              <a:gd name="connsiteX30" fmla="*/ 827989 w 12201728"/>
              <a:gd name="connsiteY30" fmla="*/ 1710645 h 6892289"/>
              <a:gd name="connsiteX31" fmla="*/ 647367 w 12201728"/>
              <a:gd name="connsiteY31" fmla="*/ 3239911 h 6892289"/>
              <a:gd name="connsiteX32" fmla="*/ 5115846 w 12201728"/>
              <a:gd name="connsiteY32" fmla="*/ 3217333 h 6892289"/>
              <a:gd name="connsiteX33" fmla="*/ 6154423 w 12201728"/>
              <a:gd name="connsiteY33" fmla="*/ 1744512 h 6892289"/>
              <a:gd name="connsiteX34" fmla="*/ 0 w 12201728"/>
              <a:gd name="connsiteY34" fmla="*/ 0 h 6892289"/>
              <a:gd name="connsiteX35" fmla="*/ 12201728 w 12201728"/>
              <a:gd name="connsiteY35" fmla="*/ 0 h 6892289"/>
              <a:gd name="connsiteX36" fmla="*/ 12201728 w 12201728"/>
              <a:gd name="connsiteY36" fmla="*/ 6892289 h 6892289"/>
              <a:gd name="connsiteX37" fmla="*/ 0 w 12201728"/>
              <a:gd name="connsiteY37" fmla="*/ 6892289 h 689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201728" h="6892289">
                <a:moveTo>
                  <a:pt x="3953091" y="4738086"/>
                </a:moveTo>
                <a:lnTo>
                  <a:pt x="3953091" y="6056660"/>
                </a:lnTo>
                <a:lnTo>
                  <a:pt x="5651147" y="6056660"/>
                </a:lnTo>
                <a:lnTo>
                  <a:pt x="5651147" y="4738086"/>
                </a:lnTo>
                <a:close/>
                <a:moveTo>
                  <a:pt x="1232468" y="4738086"/>
                </a:moveTo>
                <a:lnTo>
                  <a:pt x="1232468" y="5825065"/>
                </a:lnTo>
                <a:lnTo>
                  <a:pt x="3411483" y="5825065"/>
                </a:lnTo>
                <a:lnTo>
                  <a:pt x="3411483" y="4738086"/>
                </a:lnTo>
                <a:close/>
                <a:moveTo>
                  <a:pt x="6346336" y="4622288"/>
                </a:moveTo>
                <a:lnTo>
                  <a:pt x="6346336" y="5940862"/>
                </a:lnTo>
                <a:lnTo>
                  <a:pt x="9542872" y="5940862"/>
                </a:lnTo>
                <a:lnTo>
                  <a:pt x="9542872" y="4622288"/>
                </a:lnTo>
                <a:close/>
                <a:moveTo>
                  <a:pt x="1232469" y="3394709"/>
                </a:moveTo>
                <a:lnTo>
                  <a:pt x="1232469" y="4481688"/>
                </a:lnTo>
                <a:lnTo>
                  <a:pt x="3411484" y="4481688"/>
                </a:lnTo>
                <a:lnTo>
                  <a:pt x="3411484" y="3394709"/>
                </a:lnTo>
                <a:close/>
                <a:moveTo>
                  <a:pt x="3781593" y="3358617"/>
                </a:moveTo>
                <a:lnTo>
                  <a:pt x="3781593" y="4445596"/>
                </a:lnTo>
                <a:lnTo>
                  <a:pt x="5582431" y="4445596"/>
                </a:lnTo>
                <a:lnTo>
                  <a:pt x="5582431" y="3358617"/>
                </a:lnTo>
                <a:close/>
                <a:moveTo>
                  <a:pt x="6346336" y="3127022"/>
                </a:moveTo>
                <a:lnTo>
                  <a:pt x="6346336" y="4445596"/>
                </a:lnTo>
                <a:lnTo>
                  <a:pt x="9542872" y="4445596"/>
                </a:lnTo>
                <a:lnTo>
                  <a:pt x="9542872" y="3127022"/>
                </a:lnTo>
                <a:close/>
                <a:moveTo>
                  <a:pt x="7938070" y="2054576"/>
                </a:moveTo>
                <a:cubicBezTo>
                  <a:pt x="7563655" y="2056457"/>
                  <a:pt x="6854339" y="2285723"/>
                  <a:pt x="6854339" y="2556932"/>
                </a:cubicBezTo>
                <a:cubicBezTo>
                  <a:pt x="6854339" y="2720621"/>
                  <a:pt x="6843049" y="2884311"/>
                  <a:pt x="6843049" y="3048000"/>
                </a:cubicBezTo>
                <a:cubicBezTo>
                  <a:pt x="7595642" y="3044237"/>
                  <a:pt x="8348234" y="3040473"/>
                  <a:pt x="9100826" y="3036710"/>
                </a:cubicBezTo>
                <a:lnTo>
                  <a:pt x="9100826" y="2545643"/>
                </a:lnTo>
                <a:cubicBezTo>
                  <a:pt x="9100826" y="2274434"/>
                  <a:pt x="8312485" y="2052694"/>
                  <a:pt x="7938070" y="2054576"/>
                </a:cubicBezTo>
                <a:close/>
                <a:moveTo>
                  <a:pt x="827989" y="1710645"/>
                </a:moveTo>
                <a:lnTo>
                  <a:pt x="647367" y="3239911"/>
                </a:lnTo>
                <a:lnTo>
                  <a:pt x="5115846" y="3217333"/>
                </a:lnTo>
                <a:lnTo>
                  <a:pt x="6154423" y="1744512"/>
                </a:lnTo>
                <a:close/>
                <a:moveTo>
                  <a:pt x="0" y="0"/>
                </a:moveTo>
                <a:lnTo>
                  <a:pt x="12201728" y="0"/>
                </a:lnTo>
                <a:lnTo>
                  <a:pt x="12201728" y="6892289"/>
                </a:lnTo>
                <a:lnTo>
                  <a:pt x="0" y="6892289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="" xmlns:a16="http://schemas.microsoft.com/office/drawing/2014/main" id="{C71925D8-E2AA-4079-AB60-86220E6CA5A6}"/>
              </a:ext>
            </a:extLst>
          </p:cNvPr>
          <p:cNvSpPr txBox="1"/>
          <p:nvPr/>
        </p:nvSpPr>
        <p:spPr>
          <a:xfrm>
            <a:off x="3970920" y="378230"/>
            <a:ext cx="526881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Which </a:t>
            </a:r>
            <a:r>
              <a:rPr lang="en-US" sz="2400" b="1" dirty="0"/>
              <a:t>quote</a:t>
            </a:r>
            <a:r>
              <a:rPr lang="en-US" dirty="0"/>
              <a:t> do you </a:t>
            </a:r>
            <a:r>
              <a:rPr lang="en-US" sz="2400" b="1" dirty="0"/>
              <a:t>like</a:t>
            </a:r>
            <a:r>
              <a:rPr lang="en-US" dirty="0"/>
              <a:t> </a:t>
            </a:r>
            <a:r>
              <a:rPr lang="en-US" sz="2400" b="1" dirty="0"/>
              <a:t>best</a:t>
            </a:r>
            <a:r>
              <a:rPr lang="en-US" dirty="0"/>
              <a:t> &amp; </a:t>
            </a:r>
            <a:r>
              <a:rPr lang="en-US" sz="2400" b="1" dirty="0"/>
              <a:t>WHY</a:t>
            </a:r>
            <a:r>
              <a:rPr lang="en-US" dirty="0"/>
              <a:t>?</a:t>
            </a:r>
            <a:endParaRPr lang="ar-SA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20549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图片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6415"/>
          </a:xfrm>
          <a:prstGeom prst="rect">
            <a:avLst/>
          </a:prstGeom>
        </p:spPr>
      </p:pic>
      <p:sp>
        <p:nvSpPr>
          <p:cNvPr id="24" name="流程图: 过程 23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8C6851E4-1B8B-4CD5-BB02-FBF65F019ED2}"/>
              </a:ext>
            </a:extLst>
          </p:cNvPr>
          <p:cNvGrpSpPr/>
          <p:nvPr/>
        </p:nvGrpSpPr>
        <p:grpSpPr>
          <a:xfrm>
            <a:off x="1069108" y="3602245"/>
            <a:ext cx="10114851" cy="421918"/>
            <a:chOff x="1091836" y="3843299"/>
            <a:chExt cx="10114851" cy="42191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5" name="虚尾箭头 49">
              <a:extLst>
                <a:ext uri="{FF2B5EF4-FFF2-40B4-BE49-F238E27FC236}">
                  <a16:creationId xmlns="" xmlns:a16="http://schemas.microsoft.com/office/drawing/2014/main" id="{320F82AB-8B64-4B81-9888-88DE7C0E93B8}"/>
                </a:ext>
              </a:extLst>
            </p:cNvPr>
            <p:cNvSpPr/>
            <p:nvPr/>
          </p:nvSpPr>
          <p:spPr>
            <a:xfrm>
              <a:off x="10798732" y="3843299"/>
              <a:ext cx="407955" cy="421918"/>
            </a:xfrm>
            <a:prstGeom prst="stripedRightArrow">
              <a:avLst>
                <a:gd name="adj1" fmla="val 37914"/>
                <a:gd name="adj2" fmla="val 843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00901E0E-6BD2-48E9-ABEF-D843CDF3E62E}"/>
                </a:ext>
              </a:extLst>
            </p:cNvPr>
            <p:cNvSpPr/>
            <p:nvPr/>
          </p:nvSpPr>
          <p:spPr>
            <a:xfrm>
              <a:off x="10689145" y="3974306"/>
              <a:ext cx="88107" cy="1595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="" xmlns:a16="http://schemas.microsoft.com/office/drawing/2014/main" id="{F31FB0E3-8A78-4473-BAF3-EAD04200145A}"/>
                </a:ext>
              </a:extLst>
            </p:cNvPr>
            <p:cNvSpPr/>
            <p:nvPr/>
          </p:nvSpPr>
          <p:spPr>
            <a:xfrm>
              <a:off x="10458164" y="3971925"/>
              <a:ext cx="180975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="" xmlns:a16="http://schemas.microsoft.com/office/drawing/2014/main" id="{261AE54E-35D1-4F42-A4B0-E23603FF37AC}"/>
                </a:ext>
              </a:extLst>
            </p:cNvPr>
            <p:cNvSpPr/>
            <p:nvPr/>
          </p:nvSpPr>
          <p:spPr>
            <a:xfrm>
              <a:off x="1536414" y="3971925"/>
              <a:ext cx="888126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="" xmlns:a16="http://schemas.microsoft.com/office/drawing/2014/main" id="{767B2F11-0D20-420D-AB3F-E2511E2265E8}"/>
                </a:ext>
              </a:extLst>
            </p:cNvPr>
            <p:cNvSpPr/>
            <p:nvPr/>
          </p:nvSpPr>
          <p:spPr>
            <a:xfrm>
              <a:off x="1316544" y="3974307"/>
              <a:ext cx="17938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="" xmlns:a16="http://schemas.microsoft.com/office/drawing/2014/main" id="{600A6977-E787-4708-BA84-66F8BC866420}"/>
                </a:ext>
              </a:extLst>
            </p:cNvPr>
            <p:cNvSpPr/>
            <p:nvPr/>
          </p:nvSpPr>
          <p:spPr>
            <a:xfrm>
              <a:off x="1180814" y="3971924"/>
              <a:ext cx="92472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="" xmlns:a16="http://schemas.microsoft.com/office/drawing/2014/main" id="{66BEEA9A-42A0-4AE8-9E20-647670811FD1}"/>
                </a:ext>
              </a:extLst>
            </p:cNvPr>
            <p:cNvSpPr/>
            <p:nvPr/>
          </p:nvSpPr>
          <p:spPr>
            <a:xfrm>
              <a:off x="1091836" y="3971923"/>
              <a:ext cx="4571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</p:grpSp>
      <p:sp>
        <p:nvSpPr>
          <p:cNvPr id="32" name="六边形 31">
            <a:extLst>
              <a:ext uri="{FF2B5EF4-FFF2-40B4-BE49-F238E27FC236}">
                <a16:creationId xmlns="" xmlns:a16="http://schemas.microsoft.com/office/drawing/2014/main" id="{9D3398B3-CBD5-4C69-90E8-62872E67D8DD}"/>
              </a:ext>
            </a:extLst>
          </p:cNvPr>
          <p:cNvSpPr/>
          <p:nvPr/>
        </p:nvSpPr>
        <p:spPr>
          <a:xfrm rot="1743839">
            <a:off x="1564130" y="3510132"/>
            <a:ext cx="705125" cy="607866"/>
          </a:xfrm>
          <a:prstGeom prst="hexagon">
            <a:avLst>
              <a:gd name="adj" fmla="val 28823"/>
              <a:gd name="vf" fmla="val 115470"/>
            </a:avLst>
          </a:prstGeom>
          <a:solidFill>
            <a:srgbClr val="F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Calibri" panose="020F050202020403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1D5B838C-A0AE-438C-AEF9-B08543EF3FD5}"/>
              </a:ext>
            </a:extLst>
          </p:cNvPr>
          <p:cNvSpPr/>
          <p:nvPr/>
        </p:nvSpPr>
        <p:spPr>
          <a:xfrm>
            <a:off x="3805777" y="4579972"/>
            <a:ext cx="2079753" cy="1528110"/>
          </a:xfrm>
          <a:prstGeom prst="rect">
            <a:avLst/>
          </a:prstGeom>
          <a:solidFill>
            <a:srgbClr val="C8C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14A754D9-E41A-4BA5-B23A-6FF11237ADBA}"/>
              </a:ext>
            </a:extLst>
          </p:cNvPr>
          <p:cNvSpPr/>
          <p:nvPr/>
        </p:nvSpPr>
        <p:spPr>
          <a:xfrm>
            <a:off x="2155377" y="1692521"/>
            <a:ext cx="2079753" cy="1533889"/>
          </a:xfrm>
          <a:prstGeom prst="rect">
            <a:avLst/>
          </a:prstGeom>
          <a:solidFill>
            <a:srgbClr val="F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3" name="六边形 42">
            <a:extLst>
              <a:ext uri="{FF2B5EF4-FFF2-40B4-BE49-F238E27FC236}">
                <a16:creationId xmlns="" xmlns:a16="http://schemas.microsoft.com/office/drawing/2014/main" id="{1F276143-43FF-4DC7-ADCD-9DD536850EDE}"/>
              </a:ext>
            </a:extLst>
          </p:cNvPr>
          <p:cNvSpPr/>
          <p:nvPr/>
        </p:nvSpPr>
        <p:spPr>
          <a:xfrm rot="1743839">
            <a:off x="3203204" y="3505300"/>
            <a:ext cx="705125" cy="607866"/>
          </a:xfrm>
          <a:prstGeom prst="hexagon">
            <a:avLst>
              <a:gd name="adj" fmla="val 28823"/>
              <a:gd name="vf" fmla="val 115470"/>
            </a:avLst>
          </a:prstGeom>
          <a:solidFill>
            <a:srgbClr val="C8C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Calibri" panose="020F0502020204030204" pitchFamily="34" charset="0"/>
            </a:endParaRPr>
          </a:p>
        </p:txBody>
      </p:sp>
      <p:sp>
        <p:nvSpPr>
          <p:cNvPr id="44" name="六边形 43">
            <a:extLst>
              <a:ext uri="{FF2B5EF4-FFF2-40B4-BE49-F238E27FC236}">
                <a16:creationId xmlns="" xmlns:a16="http://schemas.microsoft.com/office/drawing/2014/main" id="{BCB647E7-7055-44A9-B8C0-EC67D5A9E1AE}"/>
              </a:ext>
            </a:extLst>
          </p:cNvPr>
          <p:cNvSpPr/>
          <p:nvPr/>
        </p:nvSpPr>
        <p:spPr>
          <a:xfrm rot="1743839">
            <a:off x="4817098" y="3511810"/>
            <a:ext cx="705125" cy="607866"/>
          </a:xfrm>
          <a:prstGeom prst="hexagon">
            <a:avLst>
              <a:gd name="adj" fmla="val 28823"/>
              <a:gd name="vf" fmla="val 115470"/>
            </a:avLst>
          </a:prstGeom>
          <a:solidFill>
            <a:srgbClr val="F8C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5" name="六边形 44">
            <a:extLst>
              <a:ext uri="{FF2B5EF4-FFF2-40B4-BE49-F238E27FC236}">
                <a16:creationId xmlns="" xmlns:a16="http://schemas.microsoft.com/office/drawing/2014/main" id="{900EBFC4-0C59-4EC0-85E7-4FB35419A15E}"/>
              </a:ext>
            </a:extLst>
          </p:cNvPr>
          <p:cNvSpPr/>
          <p:nvPr/>
        </p:nvSpPr>
        <p:spPr>
          <a:xfrm rot="1743839">
            <a:off x="6418602" y="3510131"/>
            <a:ext cx="705125" cy="607866"/>
          </a:xfrm>
          <a:prstGeom prst="hexagon">
            <a:avLst>
              <a:gd name="adj" fmla="val 28823"/>
              <a:gd name="vf" fmla="val 115470"/>
            </a:avLst>
          </a:prstGeom>
          <a:solidFill>
            <a:srgbClr val="F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="" xmlns:a16="http://schemas.microsoft.com/office/drawing/2014/main" id="{85CA3B34-222F-40BA-ACA7-0EF75EF9481E}"/>
              </a:ext>
            </a:extLst>
          </p:cNvPr>
          <p:cNvSpPr/>
          <p:nvPr/>
        </p:nvSpPr>
        <p:spPr>
          <a:xfrm>
            <a:off x="7020995" y="4579469"/>
            <a:ext cx="2079753" cy="1528613"/>
          </a:xfrm>
          <a:prstGeom prst="rect">
            <a:avLst/>
          </a:prstGeom>
          <a:solidFill>
            <a:srgbClr val="F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="" xmlns:a16="http://schemas.microsoft.com/office/drawing/2014/main" id="{77AEA962-E73C-4A7C-989F-EEA89A6C8A33}"/>
              </a:ext>
            </a:extLst>
          </p:cNvPr>
          <p:cNvSpPr/>
          <p:nvPr/>
        </p:nvSpPr>
        <p:spPr>
          <a:xfrm>
            <a:off x="5412912" y="1692521"/>
            <a:ext cx="2079753" cy="1538519"/>
          </a:xfrm>
          <a:prstGeom prst="rect">
            <a:avLst/>
          </a:prstGeom>
          <a:solidFill>
            <a:srgbClr val="F8C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="" xmlns:a16="http://schemas.microsoft.com/office/drawing/2014/main" id="{A5D83D91-45B4-48E6-B8C9-62776CBD2964}"/>
              </a:ext>
            </a:extLst>
          </p:cNvPr>
          <p:cNvSpPr/>
          <p:nvPr/>
        </p:nvSpPr>
        <p:spPr>
          <a:xfrm>
            <a:off x="1718425" y="3653965"/>
            <a:ext cx="571198" cy="30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01</a:t>
            </a:r>
            <a:endParaRPr lang="zh-CN" altLang="zh-CN" sz="2400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="" xmlns:a16="http://schemas.microsoft.com/office/drawing/2014/main" id="{A8E02934-E3B9-47B9-B23E-54D9AE2FFC94}"/>
              </a:ext>
            </a:extLst>
          </p:cNvPr>
          <p:cNvSpPr/>
          <p:nvPr/>
        </p:nvSpPr>
        <p:spPr>
          <a:xfrm>
            <a:off x="4946395" y="3683633"/>
            <a:ext cx="571198" cy="30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03</a:t>
            </a:r>
            <a:endParaRPr lang="zh-CN" altLang="zh-CN" sz="2400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="" xmlns:a16="http://schemas.microsoft.com/office/drawing/2014/main" id="{4B3B65CB-EE76-46FB-93C1-FE1C5F11AB7E}"/>
              </a:ext>
            </a:extLst>
          </p:cNvPr>
          <p:cNvSpPr/>
          <p:nvPr/>
        </p:nvSpPr>
        <p:spPr>
          <a:xfrm>
            <a:off x="3336132" y="3654524"/>
            <a:ext cx="571198" cy="30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02</a:t>
            </a:r>
            <a:endParaRPr lang="zh-CN" altLang="zh-CN" sz="2400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="" xmlns:a16="http://schemas.microsoft.com/office/drawing/2014/main" id="{6F975C09-AE36-4371-96DE-1E7E7ABFE436}"/>
              </a:ext>
            </a:extLst>
          </p:cNvPr>
          <p:cNvSpPr/>
          <p:nvPr/>
        </p:nvSpPr>
        <p:spPr>
          <a:xfrm>
            <a:off x="6539234" y="3668542"/>
            <a:ext cx="571198" cy="30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04</a:t>
            </a:r>
            <a:endParaRPr lang="zh-CN" altLang="zh-CN" sz="2400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="" xmlns:a16="http://schemas.microsoft.com/office/drawing/2014/main" id="{BFCC6CDC-4AF0-4279-A3D3-B225D22166ED}"/>
              </a:ext>
            </a:extLst>
          </p:cNvPr>
          <p:cNvCxnSpPr>
            <a:stCxn id="32" idx="4"/>
          </p:cNvCxnSpPr>
          <p:nvPr/>
        </p:nvCxnSpPr>
        <p:spPr>
          <a:xfrm flipH="1" flipV="1">
            <a:off x="1907987" y="2576176"/>
            <a:ext cx="1328" cy="893213"/>
          </a:xfrm>
          <a:prstGeom prst="line">
            <a:avLst/>
          </a:prstGeom>
          <a:ln w="38100">
            <a:solidFill>
              <a:srgbClr val="F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="" xmlns:a16="http://schemas.microsoft.com/office/drawing/2014/main" id="{AE50DE65-95A1-4359-84D5-66C4296A2CE0}"/>
              </a:ext>
            </a:extLst>
          </p:cNvPr>
          <p:cNvCxnSpPr/>
          <p:nvPr/>
        </p:nvCxnSpPr>
        <p:spPr>
          <a:xfrm flipV="1">
            <a:off x="1898939" y="2595223"/>
            <a:ext cx="265962" cy="1"/>
          </a:xfrm>
          <a:prstGeom prst="line">
            <a:avLst/>
          </a:prstGeom>
          <a:ln w="38100">
            <a:solidFill>
              <a:srgbClr val="F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="" xmlns:a16="http://schemas.microsoft.com/office/drawing/2014/main" id="{D542E66D-2D9B-4E1D-A030-7B63BA33CDE3}"/>
              </a:ext>
            </a:extLst>
          </p:cNvPr>
          <p:cNvCxnSpPr/>
          <p:nvPr/>
        </p:nvCxnSpPr>
        <p:spPr>
          <a:xfrm flipH="1" flipV="1">
            <a:off x="5161090" y="2578570"/>
            <a:ext cx="1328" cy="893213"/>
          </a:xfrm>
          <a:prstGeom prst="line">
            <a:avLst/>
          </a:prstGeom>
          <a:ln w="38100">
            <a:solidFill>
              <a:srgbClr val="F8C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="" xmlns:a16="http://schemas.microsoft.com/office/drawing/2014/main" id="{89D7CD73-9120-4F9B-ADCC-8DECB0852C33}"/>
              </a:ext>
            </a:extLst>
          </p:cNvPr>
          <p:cNvCxnSpPr/>
          <p:nvPr/>
        </p:nvCxnSpPr>
        <p:spPr>
          <a:xfrm flipV="1">
            <a:off x="5152042" y="2597622"/>
            <a:ext cx="265962" cy="1"/>
          </a:xfrm>
          <a:prstGeom prst="line">
            <a:avLst/>
          </a:prstGeom>
          <a:ln w="38100">
            <a:solidFill>
              <a:srgbClr val="F8C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="" xmlns:a16="http://schemas.microsoft.com/office/drawing/2014/main" id="{A66955FF-D7E2-4A98-A4CE-65355823B76C}"/>
              </a:ext>
            </a:extLst>
          </p:cNvPr>
          <p:cNvCxnSpPr/>
          <p:nvPr/>
        </p:nvCxnSpPr>
        <p:spPr>
          <a:xfrm flipH="1" flipV="1">
            <a:off x="3563502" y="4153965"/>
            <a:ext cx="1328" cy="893213"/>
          </a:xfrm>
          <a:prstGeom prst="line">
            <a:avLst/>
          </a:prstGeom>
          <a:ln w="38100">
            <a:solidFill>
              <a:srgbClr val="C8C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="" xmlns:a16="http://schemas.microsoft.com/office/drawing/2014/main" id="{BE245A90-BEA7-4E0F-BAC8-B857A58806C2}"/>
              </a:ext>
            </a:extLst>
          </p:cNvPr>
          <p:cNvCxnSpPr/>
          <p:nvPr/>
        </p:nvCxnSpPr>
        <p:spPr>
          <a:xfrm flipV="1">
            <a:off x="3557353" y="5026541"/>
            <a:ext cx="265962" cy="1"/>
          </a:xfrm>
          <a:prstGeom prst="line">
            <a:avLst/>
          </a:prstGeom>
          <a:ln w="38100">
            <a:solidFill>
              <a:srgbClr val="C8C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="" xmlns:a16="http://schemas.microsoft.com/office/drawing/2014/main" id="{5A9E7723-19BC-454E-A459-6424BDB0395C}"/>
              </a:ext>
            </a:extLst>
          </p:cNvPr>
          <p:cNvCxnSpPr/>
          <p:nvPr/>
        </p:nvCxnSpPr>
        <p:spPr>
          <a:xfrm flipH="1" flipV="1">
            <a:off x="6778720" y="4160578"/>
            <a:ext cx="1328" cy="893213"/>
          </a:xfrm>
          <a:prstGeom prst="line">
            <a:avLst/>
          </a:prstGeom>
          <a:ln w="38100">
            <a:solidFill>
              <a:srgbClr val="F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="" xmlns:a16="http://schemas.microsoft.com/office/drawing/2014/main" id="{FE104E51-C283-456C-9457-7224311FA07E}"/>
              </a:ext>
            </a:extLst>
          </p:cNvPr>
          <p:cNvCxnSpPr/>
          <p:nvPr/>
        </p:nvCxnSpPr>
        <p:spPr>
          <a:xfrm flipV="1">
            <a:off x="6770190" y="5033154"/>
            <a:ext cx="265962" cy="1"/>
          </a:xfrm>
          <a:prstGeom prst="line">
            <a:avLst/>
          </a:prstGeom>
          <a:ln w="38100">
            <a:solidFill>
              <a:srgbClr val="F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>
            <a:extLst>
              <a:ext uri="{FF2B5EF4-FFF2-40B4-BE49-F238E27FC236}">
                <a16:creationId xmlns="" xmlns:a16="http://schemas.microsoft.com/office/drawing/2014/main" id="{3D61A790-0F98-4BC4-BAC7-9BD0445B0E8D}"/>
              </a:ext>
            </a:extLst>
          </p:cNvPr>
          <p:cNvSpPr/>
          <p:nvPr/>
        </p:nvSpPr>
        <p:spPr>
          <a:xfrm>
            <a:off x="2304259" y="1766797"/>
            <a:ext cx="18856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74" name="مربع نص 73">
            <a:extLst>
              <a:ext uri="{FF2B5EF4-FFF2-40B4-BE49-F238E27FC236}">
                <a16:creationId xmlns="" xmlns:a16="http://schemas.microsoft.com/office/drawing/2014/main" id="{33072A73-24A8-430E-BEBC-0E9C19129949}"/>
              </a:ext>
            </a:extLst>
          </p:cNvPr>
          <p:cNvSpPr txBox="1"/>
          <p:nvPr/>
        </p:nvSpPr>
        <p:spPr>
          <a:xfrm>
            <a:off x="2176374" y="1778619"/>
            <a:ext cx="1929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0" i="0">
                <a:solidFill>
                  <a:srgbClr val="4F4F4F"/>
                </a:solidFill>
                <a:effectLst/>
                <a:latin typeface="STC-Regular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Differentiate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between a house and a home</a:t>
            </a:r>
            <a:endParaRPr lang="ar-SA" dirty="0">
              <a:latin typeface="MV Boli" panose="02000500030200090000" pitchFamily="2" charset="0"/>
            </a:endParaRPr>
          </a:p>
        </p:txBody>
      </p:sp>
      <p:sp>
        <p:nvSpPr>
          <p:cNvPr id="76" name="مربع نص 75">
            <a:extLst>
              <a:ext uri="{FF2B5EF4-FFF2-40B4-BE49-F238E27FC236}">
                <a16:creationId xmlns="" xmlns:a16="http://schemas.microsoft.com/office/drawing/2014/main" id="{B5A561BA-99A3-466D-9503-BE2D205B5686}"/>
              </a:ext>
            </a:extLst>
          </p:cNvPr>
          <p:cNvSpPr txBox="1"/>
          <p:nvPr/>
        </p:nvSpPr>
        <p:spPr>
          <a:xfrm>
            <a:off x="5427052" y="1670303"/>
            <a:ext cx="19748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Distinguish</a:t>
            </a:r>
            <a:r>
              <a:rPr lang="en-US" sz="2000" b="0" i="0" dirty="0">
                <a:solidFill>
                  <a:srgbClr val="4F4F4F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between the interior and exterior of a home</a:t>
            </a:r>
            <a:endParaRPr lang="ar-SA" sz="1900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ea typeface="黑体" panose="02010609060101010101" pitchFamily="49" charset="-122"/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="" xmlns:a16="http://schemas.microsoft.com/office/drawing/2014/main" id="{D5E01576-3B0A-4A9D-8962-D620858E8EF8}"/>
              </a:ext>
            </a:extLst>
          </p:cNvPr>
          <p:cNvSpPr txBox="1"/>
          <p:nvPr/>
        </p:nvSpPr>
        <p:spPr>
          <a:xfrm>
            <a:off x="3880987" y="4693358"/>
            <a:ext cx="19293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0" i="0">
                <a:solidFill>
                  <a:srgbClr val="4F4F4F"/>
                </a:solidFill>
                <a:effectLst/>
                <a:latin typeface="STC-Regular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Name</a:t>
            </a: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 important things at home</a:t>
            </a:r>
            <a:endParaRPr lang="ar-SA" dirty="0">
              <a:latin typeface="MV Boli" panose="02000500030200090000" pitchFamily="2" charset="0"/>
            </a:endParaRPr>
          </a:p>
        </p:txBody>
      </p:sp>
      <p:sp>
        <p:nvSpPr>
          <p:cNvPr id="77" name="مربع نص 76">
            <a:extLst>
              <a:ext uri="{FF2B5EF4-FFF2-40B4-BE49-F238E27FC236}">
                <a16:creationId xmlns="" xmlns:a16="http://schemas.microsoft.com/office/drawing/2014/main" id="{0A4D65F4-AC61-4F4A-99E2-A8FBDB95BA3A}"/>
              </a:ext>
            </a:extLst>
          </p:cNvPr>
          <p:cNvSpPr txBox="1"/>
          <p:nvPr/>
        </p:nvSpPr>
        <p:spPr>
          <a:xfrm>
            <a:off x="7110432" y="4579469"/>
            <a:ext cx="197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Write</a:t>
            </a:r>
            <a:r>
              <a:rPr lang="en-US" sz="2000" b="0" i="0" dirty="0">
                <a:solidFill>
                  <a:srgbClr val="4F4F4F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a quote about home</a:t>
            </a:r>
            <a:endParaRPr lang="ar-SA" sz="1900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7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/>
      <p:bldP spid="74" grpId="0"/>
      <p:bldP spid="76" grpId="0"/>
      <p:bldP spid="75" grpId="0"/>
      <p:bldP spid="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14">
            <a:extLst>
              <a:ext uri="{FF2B5EF4-FFF2-40B4-BE49-F238E27FC236}">
                <a16:creationId xmlns="" xmlns:a16="http://schemas.microsoft.com/office/drawing/2014/main" id="{C4EDF46E-2AEE-45FB-811A-B559D6EDA423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25" name="图片 115">
              <a:extLst>
                <a:ext uri="{FF2B5EF4-FFF2-40B4-BE49-F238E27FC236}">
                  <a16:creationId xmlns="" xmlns:a16="http://schemas.microsoft.com/office/drawing/2014/main" id="{8CC92710-5FF3-461C-9E45-AFDDB19EA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26" name="流程图: 过程 116">
              <a:extLst>
                <a:ext uri="{FF2B5EF4-FFF2-40B4-BE49-F238E27FC236}">
                  <a16:creationId xmlns="" xmlns:a16="http://schemas.microsoft.com/office/drawing/2014/main" id="{77ADD848-365F-459F-93DC-2E4C72FAC9E3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12">
            <a:extLst>
              <a:ext uri="{FF2B5EF4-FFF2-40B4-BE49-F238E27FC236}">
                <a16:creationId xmlns="" xmlns:a16="http://schemas.microsoft.com/office/drawing/2014/main" id="{2501B6B6-9459-4059-92AC-A7E2CE860CC2}"/>
              </a:ext>
            </a:extLst>
          </p:cNvPr>
          <p:cNvSpPr/>
          <p:nvPr/>
        </p:nvSpPr>
        <p:spPr>
          <a:xfrm>
            <a:off x="7520085" y="4312388"/>
            <a:ext cx="629028" cy="629028"/>
          </a:xfrm>
          <a:prstGeom prst="ellipse">
            <a:avLst/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0" name="11">
            <a:extLst>
              <a:ext uri="{FF2B5EF4-FFF2-40B4-BE49-F238E27FC236}">
                <a16:creationId xmlns="" xmlns:a16="http://schemas.microsoft.com/office/drawing/2014/main" id="{952B8798-A855-4B21-A27B-E864559769AC}"/>
              </a:ext>
            </a:extLst>
          </p:cNvPr>
          <p:cNvSpPr/>
          <p:nvPr/>
        </p:nvSpPr>
        <p:spPr>
          <a:xfrm>
            <a:off x="4046144" y="4134909"/>
            <a:ext cx="566014" cy="566014"/>
          </a:xfrm>
          <a:prstGeom prst="ellipse">
            <a:avLst/>
          </a:prstGeom>
          <a:solidFill>
            <a:srgbClr val="C8C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1" name="9">
            <a:extLst>
              <a:ext uri="{FF2B5EF4-FFF2-40B4-BE49-F238E27FC236}">
                <a16:creationId xmlns="" xmlns:a16="http://schemas.microsoft.com/office/drawing/2014/main" id="{D0AC8B31-315B-4FBB-9F91-B8C5F43C2A0F}"/>
              </a:ext>
            </a:extLst>
          </p:cNvPr>
          <p:cNvSpPr/>
          <p:nvPr/>
        </p:nvSpPr>
        <p:spPr>
          <a:xfrm>
            <a:off x="3801719" y="4784066"/>
            <a:ext cx="275743" cy="275743"/>
          </a:xfrm>
          <a:prstGeom prst="ellipse">
            <a:avLst/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2" name="8">
            <a:extLst>
              <a:ext uri="{FF2B5EF4-FFF2-40B4-BE49-F238E27FC236}">
                <a16:creationId xmlns="" xmlns:a16="http://schemas.microsoft.com/office/drawing/2014/main" id="{55D9FE97-0F31-45DF-848A-5B5BFE71A22D}"/>
              </a:ext>
            </a:extLst>
          </p:cNvPr>
          <p:cNvSpPr/>
          <p:nvPr/>
        </p:nvSpPr>
        <p:spPr>
          <a:xfrm>
            <a:off x="6713124" y="5205653"/>
            <a:ext cx="310505" cy="310505"/>
          </a:xfrm>
          <a:prstGeom prst="ellipse">
            <a:avLst/>
          </a:prstGeom>
          <a:solidFill>
            <a:srgbClr val="FC9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3" name="7">
            <a:extLst>
              <a:ext uri="{FF2B5EF4-FFF2-40B4-BE49-F238E27FC236}">
                <a16:creationId xmlns="" xmlns:a16="http://schemas.microsoft.com/office/drawing/2014/main" id="{B25CE67E-9D3A-467C-8717-3B8E7D33FE49}"/>
              </a:ext>
            </a:extLst>
          </p:cNvPr>
          <p:cNvSpPr/>
          <p:nvPr/>
        </p:nvSpPr>
        <p:spPr>
          <a:xfrm>
            <a:off x="7863589" y="1802080"/>
            <a:ext cx="1170458" cy="1170458"/>
          </a:xfrm>
          <a:prstGeom prst="ellipse">
            <a:avLst/>
          </a:prstGeom>
          <a:solidFill>
            <a:srgbClr val="F8C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pic>
        <p:nvPicPr>
          <p:cNvPr id="14" name="6">
            <a:extLst>
              <a:ext uri="{FF2B5EF4-FFF2-40B4-BE49-F238E27FC236}">
                <a16:creationId xmlns="" xmlns:a16="http://schemas.microsoft.com/office/drawing/2014/main" id="{EE0ACEC8-4677-4AEE-A402-6E4DB1DCD7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2899" y="2169783"/>
            <a:ext cx="2892903" cy="2892903"/>
          </a:xfrm>
          <a:prstGeom prst="ellipse">
            <a:avLst/>
          </a:prstGeom>
          <a:ln w="19685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5">
            <a:extLst>
              <a:ext uri="{FF2B5EF4-FFF2-40B4-BE49-F238E27FC236}">
                <a16:creationId xmlns="" xmlns:a16="http://schemas.microsoft.com/office/drawing/2014/main" id="{A2630829-F4A6-42CE-B7AB-FA7DBB47F20E}"/>
              </a:ext>
            </a:extLst>
          </p:cNvPr>
          <p:cNvSpPr/>
          <p:nvPr/>
        </p:nvSpPr>
        <p:spPr>
          <a:xfrm>
            <a:off x="7429135" y="2951981"/>
            <a:ext cx="405464" cy="405464"/>
          </a:xfrm>
          <a:prstGeom prst="ellipse">
            <a:avLst/>
          </a:prstGeom>
          <a:solidFill>
            <a:srgbClr val="FC9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6" name="4">
            <a:extLst>
              <a:ext uri="{FF2B5EF4-FFF2-40B4-BE49-F238E27FC236}">
                <a16:creationId xmlns="" xmlns:a16="http://schemas.microsoft.com/office/drawing/2014/main" id="{31AE7138-C2F7-4498-9B94-17B1769D68C9}"/>
              </a:ext>
            </a:extLst>
          </p:cNvPr>
          <p:cNvSpPr/>
          <p:nvPr/>
        </p:nvSpPr>
        <p:spPr>
          <a:xfrm>
            <a:off x="6402115" y="1941391"/>
            <a:ext cx="326157" cy="326157"/>
          </a:xfrm>
          <a:prstGeom prst="ellipse">
            <a:avLst/>
          </a:prstGeom>
          <a:solidFill>
            <a:srgbClr val="C8C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7" name="3">
            <a:extLst>
              <a:ext uri="{FF2B5EF4-FFF2-40B4-BE49-F238E27FC236}">
                <a16:creationId xmlns="" xmlns:a16="http://schemas.microsoft.com/office/drawing/2014/main" id="{BDCDA1BB-64A3-4B30-80FC-5BE0E51FC1A9}"/>
              </a:ext>
            </a:extLst>
          </p:cNvPr>
          <p:cNvSpPr/>
          <p:nvPr/>
        </p:nvSpPr>
        <p:spPr>
          <a:xfrm>
            <a:off x="3747084" y="2716456"/>
            <a:ext cx="1234484" cy="1234484"/>
          </a:xfrm>
          <a:prstGeom prst="ellipse">
            <a:avLst/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8" name="2">
            <a:extLst>
              <a:ext uri="{FF2B5EF4-FFF2-40B4-BE49-F238E27FC236}">
                <a16:creationId xmlns="" xmlns:a16="http://schemas.microsoft.com/office/drawing/2014/main" id="{8CBE658D-A01B-4050-A789-C27A6AADBD58}"/>
              </a:ext>
            </a:extLst>
          </p:cNvPr>
          <p:cNvSpPr/>
          <p:nvPr/>
        </p:nvSpPr>
        <p:spPr>
          <a:xfrm>
            <a:off x="5618902" y="4933832"/>
            <a:ext cx="300527" cy="300527"/>
          </a:xfrm>
          <a:prstGeom prst="ellipse">
            <a:avLst/>
          </a:prstGeom>
          <a:solidFill>
            <a:srgbClr val="F8C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9" name="1">
            <a:extLst>
              <a:ext uri="{FF2B5EF4-FFF2-40B4-BE49-F238E27FC236}">
                <a16:creationId xmlns="" xmlns:a16="http://schemas.microsoft.com/office/drawing/2014/main" id="{90B11C22-8115-4108-B7B4-110930343939}"/>
              </a:ext>
            </a:extLst>
          </p:cNvPr>
          <p:cNvSpPr/>
          <p:nvPr/>
        </p:nvSpPr>
        <p:spPr>
          <a:xfrm>
            <a:off x="4988209" y="4765666"/>
            <a:ext cx="439987" cy="439987"/>
          </a:xfrm>
          <a:prstGeom prst="ellipse">
            <a:avLst/>
          </a:prstGeom>
          <a:solidFill>
            <a:srgbClr val="FC9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3E81C21F-2ED5-4E28-A529-2640382AFD16}"/>
              </a:ext>
            </a:extLst>
          </p:cNvPr>
          <p:cNvSpPr txBox="1"/>
          <p:nvPr/>
        </p:nvSpPr>
        <p:spPr>
          <a:xfrm>
            <a:off x="3725031" y="1307235"/>
            <a:ext cx="4888638" cy="1119710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</a:bodyPr>
          <a:lstStyle/>
          <a:p>
            <a:pPr algn="ctr" rtl="0"/>
            <a:r>
              <a:rPr lang="en-US" sz="4800" b="1" dirty="0">
                <a:solidFill>
                  <a:srgbClr val="FF0000"/>
                </a:solidFill>
              </a:rPr>
              <a:t>Q</a:t>
            </a:r>
            <a:r>
              <a:rPr lang="en-US" sz="4800" b="1" dirty="0">
                <a:solidFill>
                  <a:srgbClr val="0066FF"/>
                </a:solidFill>
              </a:rPr>
              <a:t>U</a:t>
            </a:r>
            <a:r>
              <a:rPr lang="en-US" sz="4800" b="1" dirty="0">
                <a:solidFill>
                  <a:srgbClr val="FFC000"/>
                </a:solidFill>
              </a:rPr>
              <a:t>I</a:t>
            </a:r>
            <a:r>
              <a:rPr lang="en-US" sz="4800" b="1" dirty="0">
                <a:solidFill>
                  <a:srgbClr val="0066FF"/>
                </a:solidFill>
              </a:rPr>
              <a:t>Z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b="1" dirty="0">
                <a:solidFill>
                  <a:srgbClr val="0066FF"/>
                </a:solidFill>
              </a:rPr>
              <a:t>I</a:t>
            </a:r>
            <a:r>
              <a:rPr lang="en-US" sz="4800" b="1" dirty="0">
                <a:solidFill>
                  <a:srgbClr val="FFC000"/>
                </a:solidFill>
              </a:rPr>
              <a:t>M</a:t>
            </a:r>
            <a:r>
              <a:rPr lang="en-US" sz="4800" b="1" dirty="0">
                <a:solidFill>
                  <a:srgbClr val="FF0000"/>
                </a:solidFill>
              </a:rPr>
              <a:t>E</a:t>
            </a:r>
            <a:endParaRPr lang="ar-SA" sz="4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6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114">
            <a:extLst>
              <a:ext uri="{FF2B5EF4-FFF2-40B4-BE49-F238E27FC236}">
                <a16:creationId xmlns="" xmlns:a16="http://schemas.microsoft.com/office/drawing/2014/main" id="{7C0A8F62-7454-45F8-B3C9-4C1695818F4C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39" name="图片 115">
              <a:extLst>
                <a:ext uri="{FF2B5EF4-FFF2-40B4-BE49-F238E27FC236}">
                  <a16:creationId xmlns="" xmlns:a16="http://schemas.microsoft.com/office/drawing/2014/main" id="{C103549D-C4FE-42AF-BCFA-35100982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40" name="流程图: 过程 116">
              <a:extLst>
                <a:ext uri="{FF2B5EF4-FFF2-40B4-BE49-F238E27FC236}">
                  <a16:creationId xmlns="" xmlns:a16="http://schemas.microsoft.com/office/drawing/2014/main" id="{7B766823-8E5F-4D00-9039-9B8672895A70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=""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=""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=""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=""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=""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=""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="" xmlns:a16="http://schemas.microsoft.com/office/drawing/2014/main" id="{0785A86E-8BC0-45D2-BAF2-401DFAE1A101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11" name="Oval 52">
              <a:extLst>
                <a:ext uri="{FF2B5EF4-FFF2-40B4-BE49-F238E27FC236}">
                  <a16:creationId xmlns="" xmlns:a16="http://schemas.microsoft.com/office/drawing/2014/main" id="{A7A39A8D-0B69-4F10-83E9-5A2FA42BA85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53">
              <a:extLst>
                <a:ext uri="{FF2B5EF4-FFF2-40B4-BE49-F238E27FC236}">
                  <a16:creationId xmlns="" xmlns:a16="http://schemas.microsoft.com/office/drawing/2014/main" id="{AED62FB2-EAFD-4DB3-A8EE-D1CA1C4C5BF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7460315" y="1656645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walls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469196" y="3167390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love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8D9CE186-0A98-414B-8586-77797682A801}"/>
              </a:ext>
            </a:extLst>
          </p:cNvPr>
          <p:cNvSpPr txBox="1"/>
          <p:nvPr/>
        </p:nvSpPr>
        <p:spPr>
          <a:xfrm>
            <a:off x="7469196" y="4577946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roof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=""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=""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1033263" y="2281453"/>
            <a:ext cx="4042082" cy="1562987"/>
            <a:chOff x="1036697" y="1571216"/>
            <a:chExt cx="4042082" cy="1562987"/>
          </a:xfrm>
        </p:grpSpPr>
        <p:sp>
          <p:nvSpPr>
            <p:cNvPr id="26" name="Oval 35">
              <a:extLst>
                <a:ext uri="{FF2B5EF4-FFF2-40B4-BE49-F238E27FC236}">
                  <a16:creationId xmlns=""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=""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325471" y="1862929"/>
              <a:ext cx="346453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0" i="0" dirty="0">
                  <a:solidFill>
                    <a:srgbClr val="000000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Words refer to</a:t>
              </a:r>
            </a:p>
            <a:p>
              <a:pPr algn="ctr"/>
              <a:r>
                <a:rPr lang="en-US" sz="2800" b="0" i="0" dirty="0">
                  <a:solidFill>
                    <a:srgbClr val="000000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a ‘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HOUSE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'</a:t>
              </a:r>
              <a:endParaRPr lang="ar-SA" sz="2800" dirty="0">
                <a:latin typeface="MV Boli" panose="02000500030200090000" pitchFamily="2" charset="0"/>
              </a:endParaRPr>
            </a:p>
          </p:txBody>
        </p:sp>
      </p:grpSp>
      <p:pic>
        <p:nvPicPr>
          <p:cNvPr id="35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48B8BAF5-BD74-4FE4-935B-8D3E515A4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42460" y="2721975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07D88D7B-5464-4834-95FD-F529192C0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458207" y="4176562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96E1776F-6D07-4B7B-91BF-5132FD7A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412057" y="1229765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4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14">
            <a:extLst>
              <a:ext uri="{FF2B5EF4-FFF2-40B4-BE49-F238E27FC236}">
                <a16:creationId xmlns="" xmlns:a16="http://schemas.microsoft.com/office/drawing/2014/main" id="{8AE085B5-FAEF-42D5-A766-1A3F423DE492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33" name="图片 115">
              <a:extLst>
                <a:ext uri="{FF2B5EF4-FFF2-40B4-BE49-F238E27FC236}">
                  <a16:creationId xmlns="" xmlns:a16="http://schemas.microsoft.com/office/drawing/2014/main" id="{A6710FE4-371C-416A-A5D9-FC062B150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34" name="流程图: 过程 116">
              <a:extLst>
                <a:ext uri="{FF2B5EF4-FFF2-40B4-BE49-F238E27FC236}">
                  <a16:creationId xmlns="" xmlns:a16="http://schemas.microsoft.com/office/drawing/2014/main" id="{81A2CB2C-BAAF-4302-845C-CB4E4308DF2C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=""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=""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=""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=""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=""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=""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="" xmlns:a16="http://schemas.microsoft.com/office/drawing/2014/main" id="{0785A86E-8BC0-45D2-BAF2-401DFAE1A101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11" name="Oval 52">
              <a:extLst>
                <a:ext uri="{FF2B5EF4-FFF2-40B4-BE49-F238E27FC236}">
                  <a16:creationId xmlns="" xmlns:a16="http://schemas.microsoft.com/office/drawing/2014/main" id="{A7A39A8D-0B69-4F10-83E9-5A2FA42BA85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53">
              <a:extLst>
                <a:ext uri="{FF2B5EF4-FFF2-40B4-BE49-F238E27FC236}">
                  <a16:creationId xmlns="" xmlns:a16="http://schemas.microsoft.com/office/drawing/2014/main" id="{AED62FB2-EAFD-4DB3-A8EE-D1CA1C4C5BF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7460315" y="1656645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living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469196" y="3167390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comfort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8D9CE186-0A98-414B-8586-77797682A801}"/>
              </a:ext>
            </a:extLst>
          </p:cNvPr>
          <p:cNvSpPr txBox="1"/>
          <p:nvPr/>
        </p:nvSpPr>
        <p:spPr>
          <a:xfrm>
            <a:off x="7469196" y="4577946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building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=""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=""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1033263" y="2281453"/>
            <a:ext cx="4042082" cy="1562987"/>
            <a:chOff x="1036697" y="1571216"/>
            <a:chExt cx="4042082" cy="156298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6" name="Oval 35">
              <a:extLst>
                <a:ext uri="{FF2B5EF4-FFF2-40B4-BE49-F238E27FC236}">
                  <a16:creationId xmlns=""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grpFill/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=""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325471" y="1862929"/>
              <a:ext cx="346453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0" i="0" dirty="0">
                  <a:solidFill>
                    <a:srgbClr val="000000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Words refer to</a:t>
              </a:r>
            </a:p>
            <a:p>
              <a:pPr algn="ctr"/>
              <a:r>
                <a:rPr lang="en-US" sz="2800" b="0" i="0" dirty="0">
                  <a:solidFill>
                    <a:srgbClr val="000000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a ‘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HOME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'</a:t>
              </a:r>
              <a:endParaRPr lang="ar-SA" sz="2800" dirty="0">
                <a:latin typeface="MV Boli" panose="02000500030200090000" pitchFamily="2" charset="0"/>
              </a:endParaRPr>
            </a:p>
          </p:txBody>
        </p:sp>
      </p:grpSp>
      <p:pic>
        <p:nvPicPr>
          <p:cNvPr id="29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0D07B075-5921-48E1-A485-4B29C8F72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14242" y="4132531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BD192B3E-3CB9-4BBB-986D-E45745399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399040" y="2820248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8A7F6018-A808-47DC-BB2E-137F05104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383838" y="1406198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14">
            <a:extLst>
              <a:ext uri="{FF2B5EF4-FFF2-40B4-BE49-F238E27FC236}">
                <a16:creationId xmlns="" xmlns:a16="http://schemas.microsoft.com/office/drawing/2014/main" id="{DD1FAB51-B3A7-435A-B838-D7309E58EFF1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24" name="图片 115">
              <a:extLst>
                <a:ext uri="{FF2B5EF4-FFF2-40B4-BE49-F238E27FC236}">
                  <a16:creationId xmlns="" xmlns:a16="http://schemas.microsoft.com/office/drawing/2014/main" id="{6ACCEB2C-5C49-4423-B759-9151C0296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28" name="流程图: 过程 116">
              <a:extLst>
                <a:ext uri="{FF2B5EF4-FFF2-40B4-BE49-F238E27FC236}">
                  <a16:creationId xmlns="" xmlns:a16="http://schemas.microsoft.com/office/drawing/2014/main" id="{EDB13B00-F89B-4E54-964F-9002FA1EE937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=""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2639122" y="2326848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=""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=""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=""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658635" y="2326848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=""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=""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1362476" y="4343368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interior design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390870" y="4394162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exterior design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=""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=""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3500663" y="1317580"/>
            <a:ext cx="4977809" cy="1703409"/>
            <a:chOff x="1036697" y="1571216"/>
            <a:chExt cx="4042082" cy="1703409"/>
          </a:xfrm>
        </p:grpSpPr>
        <p:sp>
          <p:nvSpPr>
            <p:cNvPr id="26" name="Oval 35">
              <a:extLst>
                <a:ext uri="{FF2B5EF4-FFF2-40B4-BE49-F238E27FC236}">
                  <a16:creationId xmlns=""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=""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099185" y="1889630"/>
              <a:ext cx="391710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4 bedrooms,4 bathrooms, an office, and a kitchen</a:t>
              </a:r>
              <a:endParaRPr lang="ar-SA" sz="2800" dirty="0">
                <a:solidFill>
                  <a:srgbClr val="000000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35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48B8BAF5-BD74-4FE4-935B-8D3E515A4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8478471" y="2734113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96E1776F-6D07-4B7B-91BF-5132FD7A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2271378" y="2764276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4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14">
            <a:extLst>
              <a:ext uri="{FF2B5EF4-FFF2-40B4-BE49-F238E27FC236}">
                <a16:creationId xmlns="" xmlns:a16="http://schemas.microsoft.com/office/drawing/2014/main" id="{AACCFC09-05E6-45D3-88E8-8DDB99E1AE5C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31" name="图片 115">
              <a:extLst>
                <a:ext uri="{FF2B5EF4-FFF2-40B4-BE49-F238E27FC236}">
                  <a16:creationId xmlns="" xmlns:a16="http://schemas.microsoft.com/office/drawing/2014/main" id="{51362597-1AAC-4451-9108-F59BA95A5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32" name="流程图: 过程 116">
              <a:extLst>
                <a:ext uri="{FF2B5EF4-FFF2-40B4-BE49-F238E27FC236}">
                  <a16:creationId xmlns="" xmlns:a16="http://schemas.microsoft.com/office/drawing/2014/main" id="{3587E198-F172-4D4C-9544-169B40869ABB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=""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=""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=""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=""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=""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=""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="" xmlns:a16="http://schemas.microsoft.com/office/drawing/2014/main" id="{0785A86E-8BC0-45D2-BAF2-401DFAE1A101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11" name="Oval 52">
              <a:extLst>
                <a:ext uri="{FF2B5EF4-FFF2-40B4-BE49-F238E27FC236}">
                  <a16:creationId xmlns="" xmlns:a16="http://schemas.microsoft.com/office/drawing/2014/main" id="{A7A39A8D-0B69-4F10-83E9-5A2FA42BA85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53">
              <a:extLst>
                <a:ext uri="{FF2B5EF4-FFF2-40B4-BE49-F238E27FC236}">
                  <a16:creationId xmlns="" xmlns:a16="http://schemas.microsoft.com/office/drawing/2014/main" id="{AED62FB2-EAFD-4DB3-A8EE-D1CA1C4C5BF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7460315" y="1656645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interior design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469196" y="3167390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exterior design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8D9CE186-0A98-414B-8586-77797682A801}"/>
              </a:ext>
            </a:extLst>
          </p:cNvPr>
          <p:cNvSpPr txBox="1"/>
          <p:nvPr/>
        </p:nvSpPr>
        <p:spPr>
          <a:xfrm>
            <a:off x="7469196" y="4577946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interior &amp; exterior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=""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=""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1033263" y="2281453"/>
            <a:ext cx="4084613" cy="1562987"/>
            <a:chOff x="1036697" y="1571216"/>
            <a:chExt cx="4084613" cy="156298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6" name="Oval 35">
              <a:extLst>
                <a:ext uri="{FF2B5EF4-FFF2-40B4-BE49-F238E27FC236}">
                  <a16:creationId xmlns=""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grpFill/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=""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064026" y="1862929"/>
              <a:ext cx="405728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 small garden, a pool, and parking area</a:t>
              </a:r>
              <a:endParaRPr lang="ar-SA" sz="2800" dirty="0">
                <a:solidFill>
                  <a:srgbClr val="000000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29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0D07B075-5921-48E1-A485-4B29C8F72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14242" y="4132531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BD192B3E-3CB9-4BBB-986D-E45745399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399040" y="2820248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4E4D97DB-823A-4EE3-89CC-846EB56BB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59847" y="1311419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64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114">
            <a:extLst>
              <a:ext uri="{FF2B5EF4-FFF2-40B4-BE49-F238E27FC236}">
                <a16:creationId xmlns="" xmlns:a16="http://schemas.microsoft.com/office/drawing/2014/main" id="{7C0A8F62-7454-45F8-B3C9-4C1695818F4C}"/>
              </a:ext>
            </a:extLst>
          </p:cNvPr>
          <p:cNvGrpSpPr/>
          <p:nvPr/>
        </p:nvGrpSpPr>
        <p:grpSpPr>
          <a:xfrm>
            <a:off x="-12502" y="0"/>
            <a:ext cx="12217003" cy="6858000"/>
            <a:chOff x="8585502" y="2839257"/>
            <a:chExt cx="12217003" cy="6870068"/>
          </a:xfrm>
        </p:grpSpPr>
        <p:pic>
          <p:nvPicPr>
            <p:cNvPr id="39" name="图片 115">
              <a:extLst>
                <a:ext uri="{FF2B5EF4-FFF2-40B4-BE49-F238E27FC236}">
                  <a16:creationId xmlns="" xmlns:a16="http://schemas.microsoft.com/office/drawing/2014/main" id="{C103549D-C4FE-42AF-BCFA-35100982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40" name="流程图: 过程 116">
              <a:extLst>
                <a:ext uri="{FF2B5EF4-FFF2-40B4-BE49-F238E27FC236}">
                  <a16:creationId xmlns="" xmlns:a16="http://schemas.microsoft.com/office/drawing/2014/main" id="{7B766823-8E5F-4D00-9039-9B8672895A70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=""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=""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=""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=""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=""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=""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="" xmlns:a16="http://schemas.microsoft.com/office/drawing/2014/main" id="{0785A86E-8BC0-45D2-BAF2-401DFAE1A101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11" name="Oval 52">
              <a:extLst>
                <a:ext uri="{FF2B5EF4-FFF2-40B4-BE49-F238E27FC236}">
                  <a16:creationId xmlns="" xmlns:a16="http://schemas.microsoft.com/office/drawing/2014/main" id="{A7A39A8D-0B69-4F10-83E9-5A2FA42BA85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53">
              <a:extLst>
                <a:ext uri="{FF2B5EF4-FFF2-40B4-BE49-F238E27FC236}">
                  <a16:creationId xmlns="" xmlns:a16="http://schemas.microsoft.com/office/drawing/2014/main" id="{AED62FB2-EAFD-4DB3-A8EE-D1CA1C4C5BF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7460315" y="1656645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comfort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469196" y="3167390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worn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8D9CE186-0A98-414B-8586-77797682A801}"/>
              </a:ext>
            </a:extLst>
          </p:cNvPr>
          <p:cNvSpPr txBox="1"/>
          <p:nvPr/>
        </p:nvSpPr>
        <p:spPr>
          <a:xfrm>
            <a:off x="7469196" y="4577946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poverty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=""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=""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998805" y="1654960"/>
            <a:ext cx="4042082" cy="2819714"/>
            <a:chOff x="1036697" y="1571217"/>
            <a:chExt cx="4042082" cy="2819714"/>
          </a:xfrm>
        </p:grpSpPr>
        <p:sp>
          <p:nvSpPr>
            <p:cNvPr id="26" name="Oval 35">
              <a:extLst>
                <a:ext uri="{FF2B5EF4-FFF2-40B4-BE49-F238E27FC236}">
                  <a16:creationId xmlns=""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1647881" y="960033"/>
              <a:ext cx="2819714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=""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325471" y="1862929"/>
              <a:ext cx="3464531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When children have nightmares, mothers give _____________ with loving words.</a:t>
              </a:r>
              <a:endParaRPr lang="ar-SA" sz="2800" dirty="0"/>
            </a:p>
          </p:txBody>
        </p:sp>
      </p:grpSp>
      <p:pic>
        <p:nvPicPr>
          <p:cNvPr id="35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48B8BAF5-BD74-4FE4-935B-8D3E515A4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42460" y="2721975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96E1776F-6D07-4B7B-91BF-5132FD7A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412057" y="1229765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AF46B412-C18A-428A-9AF6-3A79A6A4C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73062" y="4148072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88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14">
            <a:extLst>
              <a:ext uri="{FF2B5EF4-FFF2-40B4-BE49-F238E27FC236}">
                <a16:creationId xmlns="" xmlns:a16="http://schemas.microsoft.com/office/drawing/2014/main" id="{AACCFC09-05E6-45D3-88E8-8DDB99E1AE5C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31" name="图片 115">
              <a:extLst>
                <a:ext uri="{FF2B5EF4-FFF2-40B4-BE49-F238E27FC236}">
                  <a16:creationId xmlns="" xmlns:a16="http://schemas.microsoft.com/office/drawing/2014/main" id="{51362597-1AAC-4451-9108-F59BA95A5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32" name="流程图: 过程 116">
              <a:extLst>
                <a:ext uri="{FF2B5EF4-FFF2-40B4-BE49-F238E27FC236}">
                  <a16:creationId xmlns="" xmlns:a16="http://schemas.microsoft.com/office/drawing/2014/main" id="{3587E198-F172-4D4C-9544-169B40869ABB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=""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=""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=""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=""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=""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=""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="" xmlns:a16="http://schemas.microsoft.com/office/drawing/2014/main" id="{0785A86E-8BC0-45D2-BAF2-401DFAE1A101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11" name="Oval 52">
              <a:extLst>
                <a:ext uri="{FF2B5EF4-FFF2-40B4-BE49-F238E27FC236}">
                  <a16:creationId xmlns="" xmlns:a16="http://schemas.microsoft.com/office/drawing/2014/main" id="{A7A39A8D-0B69-4F10-83E9-5A2FA42BA85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53">
              <a:extLst>
                <a:ext uri="{FF2B5EF4-FFF2-40B4-BE49-F238E27FC236}">
                  <a16:creationId xmlns="" xmlns:a16="http://schemas.microsoft.com/office/drawing/2014/main" id="{AED62FB2-EAFD-4DB3-A8EE-D1CA1C4C5BF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7460315" y="1656645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comfort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469196" y="3167390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worn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8D9CE186-0A98-414B-8586-77797682A801}"/>
              </a:ext>
            </a:extLst>
          </p:cNvPr>
          <p:cNvSpPr txBox="1"/>
          <p:nvPr/>
        </p:nvSpPr>
        <p:spPr>
          <a:xfrm>
            <a:off x="7469196" y="4577946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poverty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=""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=""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1033263" y="2281454"/>
            <a:ext cx="4084613" cy="2296494"/>
            <a:chOff x="1036697" y="1571217"/>
            <a:chExt cx="4084613" cy="229649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6" name="Oval 35">
              <a:extLst>
                <a:ext uri="{FF2B5EF4-FFF2-40B4-BE49-F238E27FC236}">
                  <a16:creationId xmlns=""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1909491" y="698423"/>
              <a:ext cx="2296494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grpFill/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=""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064026" y="1862929"/>
              <a:ext cx="4057284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People who live in _____________ often have no food and shelter.</a:t>
              </a:r>
              <a:endParaRPr lang="ar-SA" sz="2800" dirty="0"/>
            </a:p>
          </p:txBody>
        </p:sp>
      </p:grpSp>
      <p:pic>
        <p:nvPicPr>
          <p:cNvPr id="29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0D07B075-5921-48E1-A485-4B29C8F72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513017" y="2725469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BD192B3E-3CB9-4BBB-986D-E45745399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519122" y="4167440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appy Sad Face Png - Clipart Happy Sad , Free Transparent Clipart -  ClipartKey">
            <a:extLst>
              <a:ext uri="{FF2B5EF4-FFF2-40B4-BE49-F238E27FC236}">
                <a16:creationId xmlns="" xmlns:a16="http://schemas.microsoft.com/office/drawing/2014/main" id="{4E4D97DB-823A-4EE3-89CC-846EB56BB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59847" y="1311419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12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CA" dirty="0" smtClean="0"/>
              <a:t>What is the effective role of Saudi Arabia towards Housing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صورة 4">
            <a:extLst>
              <a:ext uri="{FF2B5EF4-FFF2-40B4-BE49-F238E27FC236}">
                <a16:creationId xmlns="" xmlns:a16="http://schemas.microsoft.com/office/drawing/2014/main" id="{73F30769-27BD-4083-B08F-377A8BC9C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40252"/>
          <a:stretch/>
        </p:blipFill>
        <p:spPr>
          <a:xfrm>
            <a:off x="0" y="3151095"/>
            <a:ext cx="8329770" cy="370690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73F30769-27BD-4083-B08F-377A8BC9C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1" b="67437"/>
          <a:stretch/>
        </p:blipFill>
        <p:spPr>
          <a:xfrm>
            <a:off x="-522438" y="2140962"/>
            <a:ext cx="9016837" cy="20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73F30769-27BD-4083-B08F-377A8BC9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3441" y="326874"/>
            <a:ext cx="8545118" cy="62042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368EBD11-8DB5-424B-BC88-5624C91D7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68" y="3529912"/>
            <a:ext cx="4766743" cy="2562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211" y="0"/>
            <a:ext cx="3782133" cy="25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8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="" xmlns:a16="http://schemas.microsoft.com/office/drawing/2014/main" id="{30ED1396-5F92-4658-BC6A-14C7BA39DE60}"/>
              </a:ext>
            </a:extLst>
          </p:cNvPr>
          <p:cNvGrpSpPr/>
          <p:nvPr/>
        </p:nvGrpSpPr>
        <p:grpSpPr>
          <a:xfrm>
            <a:off x="1774237" y="939831"/>
            <a:ext cx="9326277" cy="5800966"/>
            <a:chOff x="1432861" y="719328"/>
            <a:chExt cx="9326277" cy="5800966"/>
          </a:xfrm>
        </p:grpSpPr>
        <p:pic>
          <p:nvPicPr>
            <p:cNvPr id="3" name="صورة 2">
              <a:extLst>
                <a:ext uri="{FF2B5EF4-FFF2-40B4-BE49-F238E27FC236}">
                  <a16:creationId xmlns="" xmlns:a16="http://schemas.microsoft.com/office/drawing/2014/main" id="{C23F0AFE-B15F-419D-9BB5-00F56533E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172"/>
            <a:stretch/>
          </p:blipFill>
          <p:spPr>
            <a:xfrm>
              <a:off x="1432861" y="719328"/>
              <a:ext cx="9326277" cy="5800966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="" xmlns:a16="http://schemas.microsoft.com/office/drawing/2014/main" id="{8F505336-B691-4A4E-BA23-5700CA3C4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5729" y="2593308"/>
              <a:ext cx="9240540" cy="3886742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Quick Check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="" xmlns:a16="http://schemas.microsoft.com/office/drawing/2014/main" id="{DED75D3A-643C-493E-912F-96BD6C82AC35}"/>
              </a:ext>
            </a:extLst>
          </p:cNvPr>
          <p:cNvGrpSpPr/>
          <p:nvPr/>
        </p:nvGrpSpPr>
        <p:grpSpPr>
          <a:xfrm>
            <a:off x="4277631" y="2858967"/>
            <a:ext cx="1570013" cy="455465"/>
            <a:chOff x="755437" y="2445184"/>
            <a:chExt cx="1330393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مستطيل: زوايا مستديرة 11">
              <a:extLst>
                <a:ext uri="{FF2B5EF4-FFF2-40B4-BE49-F238E27FC236}">
                  <a16:creationId xmlns="" xmlns:a16="http://schemas.microsoft.com/office/drawing/2014/main" id="{1882C87D-7902-4910-A7C2-49EA1C2D856B}"/>
                </a:ext>
              </a:extLst>
            </p:cNvPr>
            <p:cNvSpPr/>
            <p:nvPr/>
          </p:nvSpPr>
          <p:spPr>
            <a:xfrm>
              <a:off x="827584" y="2492896"/>
              <a:ext cx="125824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3" name="1" descr="Click Here Button With Hand Icon Stock Vector - Illustration of business,  hand: 135876616">
              <a:extLst>
                <a:ext uri="{FF2B5EF4-FFF2-40B4-BE49-F238E27FC236}">
                  <a16:creationId xmlns="" xmlns:a16="http://schemas.microsoft.com/office/drawing/2014/main" id="{C92FD534-E384-4B6B-A094-AB25F0667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مجموعة 13">
            <a:extLst>
              <a:ext uri="{FF2B5EF4-FFF2-40B4-BE49-F238E27FC236}">
                <a16:creationId xmlns="" xmlns:a16="http://schemas.microsoft.com/office/drawing/2014/main" id="{B44E36AA-FBE5-4CD3-B318-3F9D4F4F2795}"/>
              </a:ext>
            </a:extLst>
          </p:cNvPr>
          <p:cNvGrpSpPr/>
          <p:nvPr/>
        </p:nvGrpSpPr>
        <p:grpSpPr>
          <a:xfrm>
            <a:off x="7173231" y="3338682"/>
            <a:ext cx="1570013" cy="455465"/>
            <a:chOff x="755437" y="2445184"/>
            <a:chExt cx="1330393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مستطيل: زوايا مستديرة 14">
              <a:extLst>
                <a:ext uri="{FF2B5EF4-FFF2-40B4-BE49-F238E27FC236}">
                  <a16:creationId xmlns="" xmlns:a16="http://schemas.microsoft.com/office/drawing/2014/main" id="{2B90F525-5D42-4006-9712-4BAA26ADC3D6}"/>
                </a:ext>
              </a:extLst>
            </p:cNvPr>
            <p:cNvSpPr/>
            <p:nvPr/>
          </p:nvSpPr>
          <p:spPr>
            <a:xfrm>
              <a:off x="827584" y="2492896"/>
              <a:ext cx="125824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6" name="1" descr="Click Here Button With Hand Icon Stock Vector - Illustration of business,  hand: 135876616">
              <a:extLst>
                <a:ext uri="{FF2B5EF4-FFF2-40B4-BE49-F238E27FC236}">
                  <a16:creationId xmlns="" xmlns:a16="http://schemas.microsoft.com/office/drawing/2014/main" id="{6FC83961-804B-4B8D-9340-A09D7E392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مجموعة 16">
            <a:extLst>
              <a:ext uri="{FF2B5EF4-FFF2-40B4-BE49-F238E27FC236}">
                <a16:creationId xmlns="" xmlns:a16="http://schemas.microsoft.com/office/drawing/2014/main" id="{37B0297A-C7C9-42E3-9834-041680FBF996}"/>
              </a:ext>
            </a:extLst>
          </p:cNvPr>
          <p:cNvGrpSpPr/>
          <p:nvPr/>
        </p:nvGrpSpPr>
        <p:grpSpPr>
          <a:xfrm>
            <a:off x="6329953" y="3851791"/>
            <a:ext cx="1570013" cy="455465"/>
            <a:chOff x="755437" y="2445184"/>
            <a:chExt cx="1330393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مستطيل: زوايا مستديرة 17">
              <a:extLst>
                <a:ext uri="{FF2B5EF4-FFF2-40B4-BE49-F238E27FC236}">
                  <a16:creationId xmlns="" xmlns:a16="http://schemas.microsoft.com/office/drawing/2014/main" id="{1BAF48CC-DB9B-4A95-9321-DB76EC68A773}"/>
                </a:ext>
              </a:extLst>
            </p:cNvPr>
            <p:cNvSpPr/>
            <p:nvPr/>
          </p:nvSpPr>
          <p:spPr>
            <a:xfrm>
              <a:off x="827584" y="2492896"/>
              <a:ext cx="125824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9" name="1" descr="Click Here Button With Hand Icon Stock Vector - Illustration of business,  hand: 135876616">
              <a:extLst>
                <a:ext uri="{FF2B5EF4-FFF2-40B4-BE49-F238E27FC236}">
                  <a16:creationId xmlns="" xmlns:a16="http://schemas.microsoft.com/office/drawing/2014/main" id="{0CC67C8C-F7E0-44C3-AF76-3B3C4425CC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مجموعة 19">
            <a:extLst>
              <a:ext uri="{FF2B5EF4-FFF2-40B4-BE49-F238E27FC236}">
                <a16:creationId xmlns="" xmlns:a16="http://schemas.microsoft.com/office/drawing/2014/main" id="{4B9E646C-A662-4833-9D3A-6F0D7FD65931}"/>
              </a:ext>
            </a:extLst>
          </p:cNvPr>
          <p:cNvGrpSpPr/>
          <p:nvPr/>
        </p:nvGrpSpPr>
        <p:grpSpPr>
          <a:xfrm>
            <a:off x="4219360" y="4300438"/>
            <a:ext cx="1570013" cy="455465"/>
            <a:chOff x="755437" y="2445184"/>
            <a:chExt cx="1330393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مستطيل: زوايا مستديرة 20">
              <a:extLst>
                <a:ext uri="{FF2B5EF4-FFF2-40B4-BE49-F238E27FC236}">
                  <a16:creationId xmlns="" xmlns:a16="http://schemas.microsoft.com/office/drawing/2014/main" id="{AACE3D8A-071E-4EBB-9ACF-7743389CBBAC}"/>
                </a:ext>
              </a:extLst>
            </p:cNvPr>
            <p:cNvSpPr/>
            <p:nvPr/>
          </p:nvSpPr>
          <p:spPr>
            <a:xfrm>
              <a:off x="827584" y="2492896"/>
              <a:ext cx="125824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22" name="1" descr="Click Here Button With Hand Icon Stock Vector - Illustration of business,  hand: 135876616">
              <a:extLst>
                <a:ext uri="{FF2B5EF4-FFF2-40B4-BE49-F238E27FC236}">
                  <a16:creationId xmlns="" xmlns:a16="http://schemas.microsoft.com/office/drawing/2014/main" id="{9195FCF1-9821-47C9-B58A-C3E5B1E75B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مجموعة 22">
            <a:extLst>
              <a:ext uri="{FF2B5EF4-FFF2-40B4-BE49-F238E27FC236}">
                <a16:creationId xmlns="" xmlns:a16="http://schemas.microsoft.com/office/drawing/2014/main" id="{877BE73E-24DF-4BC9-8D3E-3A1C5F580CDC}"/>
              </a:ext>
            </a:extLst>
          </p:cNvPr>
          <p:cNvGrpSpPr/>
          <p:nvPr/>
        </p:nvGrpSpPr>
        <p:grpSpPr>
          <a:xfrm>
            <a:off x="4633617" y="4808126"/>
            <a:ext cx="1570013" cy="455465"/>
            <a:chOff x="755437" y="2445184"/>
            <a:chExt cx="1330393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مستطيل: زوايا مستديرة 23">
              <a:extLst>
                <a:ext uri="{FF2B5EF4-FFF2-40B4-BE49-F238E27FC236}">
                  <a16:creationId xmlns="" xmlns:a16="http://schemas.microsoft.com/office/drawing/2014/main" id="{8AEB28A8-4FFC-40F0-A007-75D1AFDD460D}"/>
                </a:ext>
              </a:extLst>
            </p:cNvPr>
            <p:cNvSpPr/>
            <p:nvPr/>
          </p:nvSpPr>
          <p:spPr>
            <a:xfrm>
              <a:off x="827584" y="2492896"/>
              <a:ext cx="125824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25" name="1" descr="Click Here Button With Hand Icon Stock Vector - Illustration of business,  hand: 135876616">
              <a:extLst>
                <a:ext uri="{FF2B5EF4-FFF2-40B4-BE49-F238E27FC236}">
                  <a16:creationId xmlns="" xmlns:a16="http://schemas.microsoft.com/office/drawing/2014/main" id="{B89ABA9E-D169-4C6F-BE8A-0FDA7A376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D3F8E4D6-0108-4188-9647-258140BBA516}"/>
              </a:ext>
            </a:extLst>
          </p:cNvPr>
          <p:cNvGrpSpPr/>
          <p:nvPr/>
        </p:nvGrpSpPr>
        <p:grpSpPr>
          <a:xfrm>
            <a:off x="7700763" y="5252315"/>
            <a:ext cx="1570013" cy="455465"/>
            <a:chOff x="755437" y="2445184"/>
            <a:chExt cx="1330393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مستطيل: زوايا مستديرة 26">
              <a:extLst>
                <a:ext uri="{FF2B5EF4-FFF2-40B4-BE49-F238E27FC236}">
                  <a16:creationId xmlns="" xmlns:a16="http://schemas.microsoft.com/office/drawing/2014/main" id="{4F3F1C26-161F-40A9-B179-8C1AACF8EF40}"/>
                </a:ext>
              </a:extLst>
            </p:cNvPr>
            <p:cNvSpPr/>
            <p:nvPr/>
          </p:nvSpPr>
          <p:spPr>
            <a:xfrm>
              <a:off x="827584" y="2492896"/>
              <a:ext cx="125824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28" name="1" descr="Click Here Button With Hand Icon Stock Vector - Illustration of business,  hand: 135876616">
              <a:extLst>
                <a:ext uri="{FF2B5EF4-FFF2-40B4-BE49-F238E27FC236}">
                  <a16:creationId xmlns="" xmlns:a16="http://schemas.microsoft.com/office/drawing/2014/main" id="{D3188210-583D-4183-9AFC-416F14799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مجموعة 28">
            <a:extLst>
              <a:ext uri="{FF2B5EF4-FFF2-40B4-BE49-F238E27FC236}">
                <a16:creationId xmlns="" xmlns:a16="http://schemas.microsoft.com/office/drawing/2014/main" id="{80A228BA-4AAF-45C4-859A-B971FB849ED6}"/>
              </a:ext>
            </a:extLst>
          </p:cNvPr>
          <p:cNvGrpSpPr/>
          <p:nvPr/>
        </p:nvGrpSpPr>
        <p:grpSpPr>
          <a:xfrm>
            <a:off x="4492120" y="5767043"/>
            <a:ext cx="1570013" cy="455465"/>
            <a:chOff x="755437" y="2445184"/>
            <a:chExt cx="1330393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مستطيل: زوايا مستديرة 29">
              <a:extLst>
                <a:ext uri="{FF2B5EF4-FFF2-40B4-BE49-F238E27FC236}">
                  <a16:creationId xmlns="" xmlns:a16="http://schemas.microsoft.com/office/drawing/2014/main" id="{806C82C5-C73B-4A7D-B293-6C53B6FCE640}"/>
                </a:ext>
              </a:extLst>
            </p:cNvPr>
            <p:cNvSpPr/>
            <p:nvPr/>
          </p:nvSpPr>
          <p:spPr>
            <a:xfrm>
              <a:off x="827584" y="2492896"/>
              <a:ext cx="125824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1" name="1" descr="Click Here Button With Hand Icon Stock Vector - Illustration of business,  hand: 135876616">
              <a:extLst>
                <a:ext uri="{FF2B5EF4-FFF2-40B4-BE49-F238E27FC236}">
                  <a16:creationId xmlns="" xmlns:a16="http://schemas.microsoft.com/office/drawing/2014/main" id="{2672AAB7-6A8A-4EAD-A9A1-9FB737F9E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مجموعة 31">
            <a:extLst>
              <a:ext uri="{FF2B5EF4-FFF2-40B4-BE49-F238E27FC236}">
                <a16:creationId xmlns="" xmlns:a16="http://schemas.microsoft.com/office/drawing/2014/main" id="{72F80D58-AE03-4B40-9D00-EABE45F2ECAF}"/>
              </a:ext>
            </a:extLst>
          </p:cNvPr>
          <p:cNvGrpSpPr/>
          <p:nvPr/>
        </p:nvGrpSpPr>
        <p:grpSpPr>
          <a:xfrm>
            <a:off x="3594404" y="6232368"/>
            <a:ext cx="1570013" cy="455465"/>
            <a:chOff x="755437" y="2445184"/>
            <a:chExt cx="1330393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مستطيل: زوايا مستديرة 32">
              <a:extLst>
                <a:ext uri="{FF2B5EF4-FFF2-40B4-BE49-F238E27FC236}">
                  <a16:creationId xmlns="" xmlns:a16="http://schemas.microsoft.com/office/drawing/2014/main" id="{5F3D342F-92BE-4113-AD14-C08B41BAF887}"/>
                </a:ext>
              </a:extLst>
            </p:cNvPr>
            <p:cNvSpPr/>
            <p:nvPr/>
          </p:nvSpPr>
          <p:spPr>
            <a:xfrm>
              <a:off x="827584" y="2492896"/>
              <a:ext cx="125824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4" name="1" descr="Click Here Button With Hand Icon Stock Vector - Illustration of business,  hand: 135876616">
              <a:extLst>
                <a:ext uri="{FF2B5EF4-FFF2-40B4-BE49-F238E27FC236}">
                  <a16:creationId xmlns="" xmlns:a16="http://schemas.microsoft.com/office/drawing/2014/main" id="{91C1C949-79AC-4C1B-BACD-6D435238D7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295922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0" name="Picture 4" descr="Agree, business, decision, disagree, network, social icon - Download on  Iconfinder">
            <a:extLst>
              <a:ext uri="{FF2B5EF4-FFF2-40B4-BE49-F238E27FC236}">
                <a16:creationId xmlns="" xmlns:a16="http://schemas.microsoft.com/office/drawing/2014/main" id="{D85F6AFE-0EFF-4EF2-842E-BF9F6882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657" y="1526181"/>
            <a:ext cx="1880218" cy="10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E70E1ECD-EDFA-49FC-AA2A-C41207CE0FA4}"/>
              </a:ext>
            </a:extLst>
          </p:cNvPr>
          <p:cNvSpPr txBox="1"/>
          <p:nvPr/>
        </p:nvSpPr>
        <p:spPr>
          <a:xfrm>
            <a:off x="7592588" y="2760850"/>
            <a:ext cx="422035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HOUSE</a:t>
            </a:r>
            <a:r>
              <a:rPr lang="en-US" sz="3200" dirty="0"/>
              <a:t> </a:t>
            </a:r>
            <a:r>
              <a:rPr lang="en-US" sz="2000" dirty="0"/>
              <a:t>&amp;</a:t>
            </a:r>
            <a:r>
              <a:rPr lang="en-US" sz="3200" dirty="0"/>
              <a:t>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HOME</a:t>
            </a:r>
            <a:r>
              <a:rPr lang="en-US" sz="3200" dirty="0"/>
              <a:t> mean the same.</a:t>
            </a:r>
            <a:endParaRPr lang="ar-SA" sz="3200" dirty="0"/>
          </a:p>
        </p:txBody>
      </p:sp>
      <p:grpSp>
        <p:nvGrpSpPr>
          <p:cNvPr id="42" name="Group 465">
            <a:extLst>
              <a:ext uri="{FF2B5EF4-FFF2-40B4-BE49-F238E27FC236}">
                <a16:creationId xmlns="" xmlns:a16="http://schemas.microsoft.com/office/drawing/2014/main" id="{AB81C6AB-39C2-4110-86E4-F74558571410}"/>
              </a:ext>
            </a:extLst>
          </p:cNvPr>
          <p:cNvGrpSpPr/>
          <p:nvPr/>
        </p:nvGrpSpPr>
        <p:grpSpPr>
          <a:xfrm>
            <a:off x="3789361" y="459905"/>
            <a:ext cx="7789268" cy="1058976"/>
            <a:chOff x="4988442" y="777919"/>
            <a:chExt cx="7789268" cy="1058976"/>
          </a:xfrm>
        </p:grpSpPr>
        <p:sp>
          <p:nvSpPr>
            <p:cNvPr id="43" name="Freeform: Shape 443">
              <a:extLst>
                <a:ext uri="{FF2B5EF4-FFF2-40B4-BE49-F238E27FC236}">
                  <a16:creationId xmlns="" xmlns:a16="http://schemas.microsoft.com/office/drawing/2014/main" id="{FC13BC98-2809-44FF-B61F-639A4C65EE28}"/>
                </a:ext>
              </a:extLst>
            </p:cNvPr>
            <p:cNvSpPr/>
            <p:nvPr/>
          </p:nvSpPr>
          <p:spPr>
            <a:xfrm rot="10417065" flipH="1" flipV="1">
              <a:off x="4988442" y="777919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1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TextBox 416">
              <a:extLst>
                <a:ext uri="{FF2B5EF4-FFF2-40B4-BE49-F238E27FC236}">
                  <a16:creationId xmlns="" xmlns:a16="http://schemas.microsoft.com/office/drawing/2014/main" id="{7343A291-C97E-4F0C-B3A6-AD14A61FE4BB}"/>
                </a:ext>
              </a:extLst>
            </p:cNvPr>
            <p:cNvSpPr txBox="1"/>
            <p:nvPr/>
          </p:nvSpPr>
          <p:spPr>
            <a:xfrm>
              <a:off x="5179694" y="882788"/>
              <a:ext cx="7598016" cy="95410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What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  comes into your mind </a:t>
              </a:r>
            </a:p>
            <a:p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	when you see the </a:t>
              </a:r>
              <a:r>
                <a:rPr lang="en-US" altLang="ko-KR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picture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?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F6F348EE-B796-4E02-9DE3-795FA12E30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35" y="1261810"/>
            <a:ext cx="5229135" cy="5152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0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HOMEWORK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0" name="Picture 2" descr="Homework Help | Online Assignment help USA #1">
            <a:extLst>
              <a:ext uri="{FF2B5EF4-FFF2-40B4-BE49-F238E27FC236}">
                <a16:creationId xmlns="" xmlns:a16="http://schemas.microsoft.com/office/drawing/2014/main" id="{FCF48992-4570-4581-A5DB-844F0BEB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10" y="1290637"/>
            <a:ext cx="4886325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Microsoft Forms - an Office 365 tutorial">
            <a:hlinkClick r:id="rId5"/>
            <a:extLst>
              <a:ext uri="{FF2B5EF4-FFF2-40B4-BE49-F238E27FC236}">
                <a16:creationId xmlns="" xmlns:a16="http://schemas.microsoft.com/office/drawing/2014/main" id="{F037A2F2-57C1-46D2-B14C-9254861F5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91" y="2112245"/>
            <a:ext cx="1316755" cy="1316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">
            <a:extLst>
              <a:ext uri="{FF2B5EF4-FFF2-40B4-BE49-F238E27FC236}">
                <a16:creationId xmlns="" xmlns:a16="http://schemas.microsoft.com/office/drawing/2014/main" id="{4031220E-77FD-4413-9A6F-2858FF75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9259" y="2681032"/>
            <a:ext cx="1413730" cy="13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66">
            <a:extLst>
              <a:ext uri="{FF2B5EF4-FFF2-40B4-BE49-F238E27FC236}">
                <a16:creationId xmlns="" xmlns:a16="http://schemas.microsoft.com/office/drawing/2014/main" id="{A01E05CC-2FA0-42F0-B879-05D4DEBE5E63}"/>
              </a:ext>
            </a:extLst>
          </p:cNvPr>
          <p:cNvGrpSpPr/>
          <p:nvPr/>
        </p:nvGrpSpPr>
        <p:grpSpPr>
          <a:xfrm>
            <a:off x="3814462" y="255802"/>
            <a:ext cx="4679306" cy="811010"/>
            <a:chOff x="6316684" y="2114580"/>
            <a:chExt cx="3655006" cy="811010"/>
          </a:xfrm>
        </p:grpSpPr>
        <p:sp>
          <p:nvSpPr>
            <p:cNvPr id="45" name="Freeform: Shape 447">
              <a:extLst>
                <a:ext uri="{FF2B5EF4-FFF2-40B4-BE49-F238E27FC236}">
                  <a16:creationId xmlns="" xmlns:a16="http://schemas.microsoft.com/office/drawing/2014/main" id="{79745F3E-3C00-4E41-B132-9B8CF17642B3}"/>
                </a:ext>
              </a:extLst>
            </p:cNvPr>
            <p:cNvSpPr/>
            <p:nvPr/>
          </p:nvSpPr>
          <p:spPr>
            <a:xfrm rot="10411499" flipH="1" flipV="1">
              <a:off x="8469054" y="2114580"/>
              <a:ext cx="1502636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TextBox 451">
              <a:extLst>
                <a:ext uri="{FF2B5EF4-FFF2-40B4-BE49-F238E27FC236}">
                  <a16:creationId xmlns="" xmlns:a16="http://schemas.microsoft.com/office/drawing/2014/main" id="{1A735DFC-1B94-4384-A3AA-27BA195AC29E}"/>
                </a:ext>
              </a:extLst>
            </p:cNvPr>
            <p:cNvSpPr txBox="1"/>
            <p:nvPr/>
          </p:nvSpPr>
          <p:spPr>
            <a:xfrm>
              <a:off x="6316684" y="2281774"/>
              <a:ext cx="293515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Workbook page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47" name="TextBox 449">
              <a:extLst>
                <a:ext uri="{FF2B5EF4-FFF2-40B4-BE49-F238E27FC236}">
                  <a16:creationId xmlns="" xmlns:a16="http://schemas.microsoft.com/office/drawing/2014/main" id="{B42C99DC-0FE2-433A-8EB0-363F7ED82FDF}"/>
                </a:ext>
              </a:extLst>
            </p:cNvPr>
            <p:cNvSpPr txBox="1"/>
            <p:nvPr/>
          </p:nvSpPr>
          <p:spPr>
            <a:xfrm>
              <a:off x="8378151" y="2124475"/>
              <a:ext cx="1201419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1</a:t>
              </a:r>
              <a:endParaRPr lang="ko-KR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DC2761D8-D7DB-424E-836D-208A18704650}"/>
              </a:ext>
            </a:extLst>
          </p:cNvPr>
          <p:cNvSpPr txBox="1"/>
          <p:nvPr/>
        </p:nvSpPr>
        <p:spPr>
          <a:xfrm>
            <a:off x="7351776" y="3964111"/>
            <a:ext cx="373989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https://forms.office.com/Pages/ShareFormPage.aspx?id=b4OQU5QpqkK9sELnf3f9C0tUDGzPRYpDjgbnhRSJpRlUREJCTFdHQVlVTlVRVDRCVzU2SE4wNVZXVC4u&amp;sharetoken=ve3d1cK21SI72A82wQQ4</a:t>
            </a:r>
            <a:endParaRPr lang="ar-S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83308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组合 114"/>
          <p:cNvGrpSpPr/>
          <p:nvPr/>
        </p:nvGrpSpPr>
        <p:grpSpPr>
          <a:xfrm>
            <a:off x="-20487" y="-12068"/>
            <a:ext cx="12217003" cy="6870068"/>
            <a:chOff x="8585502" y="2839257"/>
            <a:chExt cx="12217003" cy="6870068"/>
          </a:xfrm>
        </p:grpSpPr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117" name="流程图: 过程 116"/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314" name="Picture 2" descr="Have a nice day vector sticker. Volume frame with shadow. Speech bubble in  retro style. — Stock Vector © zatrar121212.gmail.com #125298122">
            <a:extLst>
              <a:ext uri="{FF2B5EF4-FFF2-40B4-BE49-F238E27FC236}">
                <a16:creationId xmlns="" xmlns:a16="http://schemas.microsoft.com/office/drawing/2014/main" id="{EDB9990C-2C95-4823-AEE4-A4DD4834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6" b="97330" l="1369" r="99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13" y="145382"/>
            <a:ext cx="4368906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ello clipart, Picture #12693 hello clipart">
            <a:extLst>
              <a:ext uri="{FF2B5EF4-FFF2-40B4-BE49-F238E27FC236}">
                <a16:creationId xmlns="" xmlns:a16="http://schemas.microsoft.com/office/drawing/2014/main" id="{AAA2D62C-DE30-41BA-9ACE-B523CFC0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20" y="2370615"/>
            <a:ext cx="399097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2050" name="Picture 2" descr="Stamps, Paper, and Ink | Art drawings for kids, House clipart, Clip art">
            <a:extLst>
              <a:ext uri="{FF2B5EF4-FFF2-40B4-BE49-F238E27FC236}">
                <a16:creationId xmlns="" xmlns:a16="http://schemas.microsoft.com/office/drawing/2014/main" id="{380B93AF-98C0-495F-A8A7-B8710728C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99750" l="0" r="98800">
                        <a14:foregroundMark x1="76800" y1="14250" x2="76800" y2="14250"/>
                        <a14:foregroundMark x1="76400" y1="11250" x2="74200" y2="12250"/>
                        <a14:foregroundMark x1="71000" y1="14500" x2="71000" y2="14500"/>
                        <a14:foregroundMark x1="31000" y1="27000" x2="31000" y2="27000"/>
                        <a14:foregroundMark x1="8800" y1="67750" x2="8800" y2="67750"/>
                        <a14:foregroundMark x1="8200" y1="71000" x2="8200" y2="7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03" y="1573352"/>
            <a:ext cx="3935950" cy="314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4B782169-5F1A-4050-B71C-93A96C1E6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49" y="1729488"/>
            <a:ext cx="3469708" cy="2992624"/>
          </a:xfrm>
          <a:prstGeom prst="rect">
            <a:avLst/>
          </a:prstGeom>
        </p:spPr>
      </p:pic>
      <p:grpSp>
        <p:nvGrpSpPr>
          <p:cNvPr id="14" name="Group 465">
            <a:extLst>
              <a:ext uri="{FF2B5EF4-FFF2-40B4-BE49-F238E27FC236}">
                <a16:creationId xmlns="" xmlns:a16="http://schemas.microsoft.com/office/drawing/2014/main" id="{64D43892-A22C-4172-88D2-64FF0055B691}"/>
              </a:ext>
            </a:extLst>
          </p:cNvPr>
          <p:cNvGrpSpPr/>
          <p:nvPr/>
        </p:nvGrpSpPr>
        <p:grpSpPr>
          <a:xfrm>
            <a:off x="3789361" y="459905"/>
            <a:ext cx="7789268" cy="892111"/>
            <a:chOff x="4988442" y="777919"/>
            <a:chExt cx="7789268" cy="892111"/>
          </a:xfrm>
        </p:grpSpPr>
        <p:sp>
          <p:nvSpPr>
            <p:cNvPr id="15" name="Freeform: Shape 443">
              <a:extLst>
                <a:ext uri="{FF2B5EF4-FFF2-40B4-BE49-F238E27FC236}">
                  <a16:creationId xmlns="" xmlns:a16="http://schemas.microsoft.com/office/drawing/2014/main" id="{E70A504C-F347-40DC-9098-7FCD5B45839C}"/>
                </a:ext>
              </a:extLst>
            </p:cNvPr>
            <p:cNvSpPr/>
            <p:nvPr/>
          </p:nvSpPr>
          <p:spPr>
            <a:xfrm rot="10417065" flipH="1" flipV="1">
              <a:off x="4988442" y="777919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1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TextBox 416">
              <a:extLst>
                <a:ext uri="{FF2B5EF4-FFF2-40B4-BE49-F238E27FC236}">
                  <a16:creationId xmlns="" xmlns:a16="http://schemas.microsoft.com/office/drawing/2014/main" id="{E44D2F64-7D9C-4817-AC43-8581914D9E93}"/>
                </a:ext>
              </a:extLst>
            </p:cNvPr>
            <p:cNvSpPr txBox="1"/>
            <p:nvPr/>
          </p:nvSpPr>
          <p:spPr>
            <a:xfrm>
              <a:off x="5179694" y="882788"/>
              <a:ext cx="7598016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Which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  picture </a:t>
              </a:r>
              <a:r>
                <a:rPr lang="en-US" altLang="ko-K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does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represent a </a:t>
              </a:r>
              <a:r>
                <a:rPr lang="en-US" altLang="ko-KR" sz="2400" b="1" dirty="0">
                  <a:solidFill>
                    <a:srgbClr val="FF0000"/>
                  </a:solidFill>
                  <a:latin typeface="MV Boli" pitchFamily="2" charset="0"/>
                  <a:cs typeface="MV Boli" pitchFamily="2" charset="0"/>
                </a:rPr>
                <a:t>house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&amp; a </a:t>
              </a:r>
              <a:r>
                <a:rPr lang="en-US" altLang="ko-KR" sz="2400" b="1" dirty="0">
                  <a:solidFill>
                    <a:srgbClr val="FF0000"/>
                  </a:solidFill>
                  <a:latin typeface="MV Boli" pitchFamily="2" charset="0"/>
                  <a:cs typeface="MV Boli" pitchFamily="2" charset="0"/>
                </a:rPr>
                <a:t>home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?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="" xmlns:a16="http://schemas.microsoft.com/office/drawing/2014/main" id="{093C0B14-78E6-4CB4-AF38-E32F41A14D45}"/>
              </a:ext>
            </a:extLst>
          </p:cNvPr>
          <p:cNvSpPr txBox="1"/>
          <p:nvPr/>
        </p:nvSpPr>
        <p:spPr>
          <a:xfrm>
            <a:off x="356045" y="2160666"/>
            <a:ext cx="22851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HOUSE</a:t>
            </a:r>
            <a:endParaRPr lang="ar-SA" sz="3200" dirty="0"/>
          </a:p>
        </p:txBody>
      </p: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6E8DAB78-0A08-4288-A85E-8B6513A09F3E}"/>
              </a:ext>
            </a:extLst>
          </p:cNvPr>
          <p:cNvSpPr txBox="1"/>
          <p:nvPr/>
        </p:nvSpPr>
        <p:spPr>
          <a:xfrm>
            <a:off x="9594160" y="2160665"/>
            <a:ext cx="22851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HOME</a:t>
            </a:r>
            <a:endParaRPr lang="ar-SA" sz="3200" dirty="0"/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1269452-BE99-4B09-A3C6-BEA3B8D58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5938" l="5000" r="93125">
                        <a14:foregroundMark x1="84063" y1="85000" x2="82969" y2="84063"/>
                        <a14:foregroundMark x1="80625" y1="82188" x2="80625" y2="82188"/>
                        <a14:foregroundMark x1="79688" y1="84844" x2="79688" y2="84844"/>
                        <a14:foregroundMark x1="77969" y1="85469" x2="77969" y2="85469"/>
                        <a14:foregroundMark x1="82188" y1="87656" x2="82188" y2="87656"/>
                        <a14:foregroundMark x1="80313" y1="89375" x2="80313" y2="89375"/>
                        <a14:foregroundMark x1="84375" y1="88906" x2="84375" y2="88906"/>
                        <a14:foregroundMark x1="86250" y1="85469" x2="86250" y2="85469"/>
                        <a14:foregroundMark x1="84844" y1="84063" x2="84844" y2="84063"/>
                        <a14:foregroundMark x1="85781" y1="81563" x2="85781" y2="81563"/>
                        <a14:foregroundMark x1="87500" y1="87344" x2="87500" y2="87344"/>
                        <a14:foregroundMark x1="87344" y1="84375" x2="87344" y2="84375"/>
                        <a14:foregroundMark x1="84844" y1="82656" x2="84844" y2="82656"/>
                        <a14:foregroundMark x1="82969" y1="83438" x2="82969" y2="83438"/>
                        <a14:foregroundMark x1="82969" y1="82500" x2="82969" y2="82500"/>
                        <a14:foregroundMark x1="82969" y1="82031" x2="82969" y2="82031"/>
                        <a14:foregroundMark x1="85469" y1="88125" x2="85469" y2="88125"/>
                        <a14:foregroundMark x1="85000" y1="88125" x2="85000" y2="88125"/>
                        <a14:foregroundMark x1="21563" y1="70156" x2="21563" y2="70156"/>
                        <a14:foregroundMark x1="19688" y1="69063" x2="19688" y2="69063"/>
                        <a14:foregroundMark x1="21563" y1="68750" x2="2156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470" y="2631507"/>
            <a:ext cx="2136613" cy="213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302" y="376079"/>
            <a:ext cx="10562698" cy="68580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4" name="Group 465">
            <a:extLst>
              <a:ext uri="{FF2B5EF4-FFF2-40B4-BE49-F238E27FC236}">
                <a16:creationId xmlns="" xmlns:a16="http://schemas.microsoft.com/office/drawing/2014/main" id="{64D43892-A22C-4172-88D2-64FF0055B691}"/>
              </a:ext>
            </a:extLst>
          </p:cNvPr>
          <p:cNvGrpSpPr/>
          <p:nvPr/>
        </p:nvGrpSpPr>
        <p:grpSpPr>
          <a:xfrm>
            <a:off x="-313946" y="137502"/>
            <a:ext cx="7741205" cy="1617069"/>
            <a:chOff x="5018261" y="587797"/>
            <a:chExt cx="7741205" cy="1617069"/>
          </a:xfrm>
        </p:grpSpPr>
        <p:sp>
          <p:nvSpPr>
            <p:cNvPr id="15" name="Freeform: Shape 443">
              <a:extLst>
                <a:ext uri="{FF2B5EF4-FFF2-40B4-BE49-F238E27FC236}">
                  <a16:creationId xmlns="" xmlns:a16="http://schemas.microsoft.com/office/drawing/2014/main" id="{E70A504C-F347-40DC-9098-7FCD5B45839C}"/>
                </a:ext>
              </a:extLst>
            </p:cNvPr>
            <p:cNvSpPr/>
            <p:nvPr/>
          </p:nvSpPr>
          <p:spPr>
            <a:xfrm rot="10417065" flipH="1" flipV="1">
              <a:off x="5018261" y="587797"/>
              <a:ext cx="5550316" cy="1617069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1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TextBox 416">
              <a:extLst>
                <a:ext uri="{FF2B5EF4-FFF2-40B4-BE49-F238E27FC236}">
                  <a16:creationId xmlns="" xmlns:a16="http://schemas.microsoft.com/office/drawing/2014/main" id="{E44D2F64-7D9C-4817-AC43-8581914D9E93}"/>
                </a:ext>
              </a:extLst>
            </p:cNvPr>
            <p:cNvSpPr txBox="1"/>
            <p:nvPr/>
          </p:nvSpPr>
          <p:spPr>
            <a:xfrm rot="20848085">
              <a:off x="5161450" y="676044"/>
              <a:ext cx="7598016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Venn Diagram strategy</a:t>
              </a:r>
              <a:endParaRPr lang="ko-KR" altLang="en-US" sz="24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="" xmlns:a16="http://schemas.microsoft.com/office/drawing/2014/main" id="{093C0B14-78E6-4CB4-AF38-E32F41A14D45}"/>
              </a:ext>
            </a:extLst>
          </p:cNvPr>
          <p:cNvSpPr txBox="1"/>
          <p:nvPr/>
        </p:nvSpPr>
        <p:spPr>
          <a:xfrm>
            <a:off x="3953447" y="2101888"/>
            <a:ext cx="22851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HOUSE</a:t>
            </a:r>
            <a:endParaRPr lang="ar-SA" sz="3200" dirty="0"/>
          </a:p>
        </p:txBody>
      </p: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6E8DAB78-0A08-4288-A85E-8B6513A09F3E}"/>
              </a:ext>
            </a:extLst>
          </p:cNvPr>
          <p:cNvSpPr txBox="1"/>
          <p:nvPr/>
        </p:nvSpPr>
        <p:spPr>
          <a:xfrm>
            <a:off x="7408748" y="2106538"/>
            <a:ext cx="22851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HOME</a:t>
            </a:r>
            <a:endParaRPr lang="ar-SA" sz="3200" dirty="0"/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1269452-BE99-4B09-A3C6-BEA3B8D58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" b="95938" l="5000" r="93125">
                        <a14:foregroundMark x1="84063" y1="85000" x2="82969" y2="84063"/>
                        <a14:foregroundMark x1="80625" y1="82188" x2="80625" y2="82188"/>
                        <a14:foregroundMark x1="79688" y1="84844" x2="79688" y2="84844"/>
                        <a14:foregroundMark x1="77969" y1="85469" x2="77969" y2="85469"/>
                        <a14:foregroundMark x1="82188" y1="87656" x2="82188" y2="87656"/>
                        <a14:foregroundMark x1="80313" y1="89375" x2="80313" y2="89375"/>
                        <a14:foregroundMark x1="84375" y1="88906" x2="84375" y2="88906"/>
                        <a14:foregroundMark x1="86250" y1="85469" x2="86250" y2="85469"/>
                        <a14:foregroundMark x1="84844" y1="84063" x2="84844" y2="84063"/>
                        <a14:foregroundMark x1="85781" y1="81563" x2="85781" y2="81563"/>
                        <a14:foregroundMark x1="87500" y1="87344" x2="87500" y2="87344"/>
                        <a14:foregroundMark x1="87344" y1="84375" x2="87344" y2="84375"/>
                        <a14:foregroundMark x1="84844" y1="82656" x2="84844" y2="82656"/>
                        <a14:foregroundMark x1="82969" y1="83438" x2="82969" y2="83438"/>
                        <a14:foregroundMark x1="82969" y1="82500" x2="82969" y2="82500"/>
                        <a14:foregroundMark x1="82969" y1="82031" x2="82969" y2="82031"/>
                        <a14:foregroundMark x1="85469" y1="88125" x2="85469" y2="88125"/>
                        <a14:foregroundMark x1="85000" y1="88125" x2="85000" y2="88125"/>
                        <a14:foregroundMark x1="21563" y1="70156" x2="21563" y2="70156"/>
                        <a14:foregroundMark x1="19688" y1="69063" x2="19688" y2="69063"/>
                        <a14:foregroundMark x1="21563" y1="68750" x2="2156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721387"/>
            <a:ext cx="2136613" cy="213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8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2050" name="Picture 2" descr="Stamps, Paper, and Ink | Art drawings for kids, House clipart, Clip art">
            <a:extLst>
              <a:ext uri="{FF2B5EF4-FFF2-40B4-BE49-F238E27FC236}">
                <a16:creationId xmlns="" xmlns:a16="http://schemas.microsoft.com/office/drawing/2014/main" id="{380B93AF-98C0-495F-A8A7-B8710728C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99750" l="0" r="98800">
                        <a14:foregroundMark x1="76800" y1="14250" x2="76800" y2="14250"/>
                        <a14:foregroundMark x1="76400" y1="11250" x2="74200" y2="12250"/>
                        <a14:foregroundMark x1="71000" y1="14500" x2="71000" y2="14500"/>
                        <a14:foregroundMark x1="31000" y1="27000" x2="31000" y2="27000"/>
                        <a14:foregroundMark x1="8800" y1="67750" x2="8800" y2="67750"/>
                        <a14:foregroundMark x1="8200" y1="71000" x2="8200" y2="7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03" y="1573352"/>
            <a:ext cx="3935950" cy="314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4B782169-5F1A-4050-B71C-93A96C1E6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49" y="1729488"/>
            <a:ext cx="3469708" cy="2992624"/>
          </a:xfrm>
          <a:prstGeom prst="rect">
            <a:avLst/>
          </a:prstGeom>
        </p:spPr>
      </p:pic>
      <p:grpSp>
        <p:nvGrpSpPr>
          <p:cNvPr id="14" name="Group 465">
            <a:extLst>
              <a:ext uri="{FF2B5EF4-FFF2-40B4-BE49-F238E27FC236}">
                <a16:creationId xmlns="" xmlns:a16="http://schemas.microsoft.com/office/drawing/2014/main" id="{64D43892-A22C-4172-88D2-64FF0055B691}"/>
              </a:ext>
            </a:extLst>
          </p:cNvPr>
          <p:cNvGrpSpPr/>
          <p:nvPr/>
        </p:nvGrpSpPr>
        <p:grpSpPr>
          <a:xfrm>
            <a:off x="3789361" y="459905"/>
            <a:ext cx="7789268" cy="892111"/>
            <a:chOff x="4988442" y="777919"/>
            <a:chExt cx="7789268" cy="892111"/>
          </a:xfrm>
        </p:grpSpPr>
        <p:sp>
          <p:nvSpPr>
            <p:cNvPr id="15" name="Freeform: Shape 443">
              <a:extLst>
                <a:ext uri="{FF2B5EF4-FFF2-40B4-BE49-F238E27FC236}">
                  <a16:creationId xmlns="" xmlns:a16="http://schemas.microsoft.com/office/drawing/2014/main" id="{E70A504C-F347-40DC-9098-7FCD5B45839C}"/>
                </a:ext>
              </a:extLst>
            </p:cNvPr>
            <p:cNvSpPr/>
            <p:nvPr/>
          </p:nvSpPr>
          <p:spPr>
            <a:xfrm rot="10417065" flipH="1" flipV="1">
              <a:off x="4988442" y="777919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1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TextBox 416">
              <a:extLst>
                <a:ext uri="{FF2B5EF4-FFF2-40B4-BE49-F238E27FC236}">
                  <a16:creationId xmlns="" xmlns:a16="http://schemas.microsoft.com/office/drawing/2014/main" id="{E44D2F64-7D9C-4817-AC43-8581914D9E93}"/>
                </a:ext>
              </a:extLst>
            </p:cNvPr>
            <p:cNvSpPr txBox="1"/>
            <p:nvPr/>
          </p:nvSpPr>
          <p:spPr>
            <a:xfrm>
              <a:off x="5179694" y="882788"/>
              <a:ext cx="7598016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What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   is the </a:t>
              </a:r>
              <a:r>
                <a:rPr lang="en-US" altLang="ko-KR" sz="2400" b="1" dirty="0">
                  <a:solidFill>
                    <a:srgbClr val="FF0000"/>
                  </a:solidFill>
                  <a:latin typeface="MV Boli" pitchFamily="2" charset="0"/>
                  <a:cs typeface="MV Boli" pitchFamily="2" charset="0"/>
                </a:rPr>
                <a:t>difference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?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="" xmlns:a16="http://schemas.microsoft.com/office/drawing/2014/main" id="{093C0B14-78E6-4CB4-AF38-E32F41A14D45}"/>
              </a:ext>
            </a:extLst>
          </p:cNvPr>
          <p:cNvSpPr txBox="1"/>
          <p:nvPr/>
        </p:nvSpPr>
        <p:spPr>
          <a:xfrm>
            <a:off x="356045" y="2160666"/>
            <a:ext cx="22851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HOUSE</a:t>
            </a:r>
            <a:endParaRPr lang="ar-SA" sz="3200" dirty="0"/>
          </a:p>
        </p:txBody>
      </p: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6E8DAB78-0A08-4288-A85E-8B6513A09F3E}"/>
              </a:ext>
            </a:extLst>
          </p:cNvPr>
          <p:cNvSpPr txBox="1"/>
          <p:nvPr/>
        </p:nvSpPr>
        <p:spPr>
          <a:xfrm>
            <a:off x="9594160" y="2160665"/>
            <a:ext cx="22851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HOME</a:t>
            </a:r>
            <a:endParaRPr lang="ar-SA" sz="3200" dirty="0"/>
          </a:p>
        </p:txBody>
      </p:sp>
      <p:cxnSp>
        <p:nvCxnSpPr>
          <p:cNvPr id="20" name="直接连接符 44">
            <a:extLst>
              <a:ext uri="{FF2B5EF4-FFF2-40B4-BE49-F238E27FC236}">
                <a16:creationId xmlns="" xmlns:a16="http://schemas.microsoft.com/office/drawing/2014/main" id="{E5872C84-1305-4269-9D17-84017D2F4BC8}"/>
              </a:ext>
            </a:extLst>
          </p:cNvPr>
          <p:cNvCxnSpPr/>
          <p:nvPr/>
        </p:nvCxnSpPr>
        <p:spPr>
          <a:xfrm>
            <a:off x="5885445" y="3646989"/>
            <a:ext cx="4763" cy="270543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ربع نص 16">
            <a:extLst>
              <a:ext uri="{FF2B5EF4-FFF2-40B4-BE49-F238E27FC236}">
                <a16:creationId xmlns="" xmlns:a16="http://schemas.microsoft.com/office/drawing/2014/main" id="{94EFB40A-700D-456C-A6A4-BCC080DC89E7}"/>
              </a:ext>
            </a:extLst>
          </p:cNvPr>
          <p:cNvSpPr txBox="1"/>
          <p:nvPr/>
        </p:nvSpPr>
        <p:spPr>
          <a:xfrm>
            <a:off x="1258626" y="4930705"/>
            <a:ext cx="42340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refers to the BUILDING in which someone lives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a concrete concept</a:t>
            </a:r>
            <a:endParaRPr lang="ar-SA" sz="2000" dirty="0"/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AA5A5204-0A84-4318-8045-1A0BE1FE21AC}"/>
              </a:ext>
            </a:extLst>
          </p:cNvPr>
          <p:cNvSpPr txBox="1"/>
          <p:nvPr/>
        </p:nvSpPr>
        <p:spPr>
          <a:xfrm>
            <a:off x="6699353" y="4930704"/>
            <a:ext cx="4234021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refers to the PLACE where someone lives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Represents safety, comfort and emotion</a:t>
            </a:r>
            <a:endParaRPr lang="ar-SA" sz="2000" dirty="0"/>
          </a:p>
        </p:txBody>
      </p:sp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372C0E2F-2D37-45F6-A23D-3E91B41D8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5938" l="5000" r="93125">
                        <a14:foregroundMark x1="84063" y1="85000" x2="82969" y2="84063"/>
                        <a14:foregroundMark x1="80625" y1="82188" x2="80625" y2="82188"/>
                        <a14:foregroundMark x1="79688" y1="84844" x2="79688" y2="84844"/>
                        <a14:foregroundMark x1="77969" y1="85469" x2="77969" y2="85469"/>
                        <a14:foregroundMark x1="82188" y1="87656" x2="82188" y2="87656"/>
                        <a14:foregroundMark x1="80313" y1="89375" x2="80313" y2="89375"/>
                        <a14:foregroundMark x1="84375" y1="88906" x2="84375" y2="88906"/>
                        <a14:foregroundMark x1="86250" y1="85469" x2="86250" y2="85469"/>
                        <a14:foregroundMark x1="84844" y1="84063" x2="84844" y2="84063"/>
                        <a14:foregroundMark x1="85781" y1="81563" x2="85781" y2="81563"/>
                        <a14:foregroundMark x1="87500" y1="87344" x2="87500" y2="87344"/>
                        <a14:foregroundMark x1="87344" y1="84375" x2="87344" y2="84375"/>
                        <a14:foregroundMark x1="84844" y1="82656" x2="84844" y2="82656"/>
                        <a14:foregroundMark x1="82969" y1="83438" x2="82969" y2="83438"/>
                        <a14:foregroundMark x1="82969" y1="82500" x2="82969" y2="82500"/>
                        <a14:foregroundMark x1="82969" y1="82031" x2="82969" y2="82031"/>
                        <a14:foregroundMark x1="85469" y1="88125" x2="85469" y2="88125"/>
                        <a14:foregroundMark x1="85000" y1="88125" x2="85000" y2="88125"/>
                        <a14:foregroundMark x1="21563" y1="70156" x2="21563" y2="70156"/>
                        <a14:foregroundMark x1="19688" y1="69063" x2="19688" y2="69063"/>
                        <a14:foregroundMark x1="21563" y1="68750" x2="2156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470" y="2631507"/>
            <a:ext cx="2136613" cy="213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4" name="Group 465">
            <a:extLst>
              <a:ext uri="{FF2B5EF4-FFF2-40B4-BE49-F238E27FC236}">
                <a16:creationId xmlns="" xmlns:a16="http://schemas.microsoft.com/office/drawing/2014/main" id="{64D43892-A22C-4172-88D2-64FF0055B691}"/>
              </a:ext>
            </a:extLst>
          </p:cNvPr>
          <p:cNvGrpSpPr/>
          <p:nvPr/>
        </p:nvGrpSpPr>
        <p:grpSpPr>
          <a:xfrm>
            <a:off x="3789361" y="459905"/>
            <a:ext cx="5495567" cy="1058976"/>
            <a:chOff x="4988442" y="777919"/>
            <a:chExt cx="5495567" cy="1058976"/>
          </a:xfrm>
        </p:grpSpPr>
        <p:sp>
          <p:nvSpPr>
            <p:cNvPr id="15" name="Freeform: Shape 443">
              <a:extLst>
                <a:ext uri="{FF2B5EF4-FFF2-40B4-BE49-F238E27FC236}">
                  <a16:creationId xmlns="" xmlns:a16="http://schemas.microsoft.com/office/drawing/2014/main" id="{E70A504C-F347-40DC-9098-7FCD5B45839C}"/>
                </a:ext>
              </a:extLst>
            </p:cNvPr>
            <p:cNvSpPr/>
            <p:nvPr/>
          </p:nvSpPr>
          <p:spPr>
            <a:xfrm rot="10417065" flipH="1" flipV="1">
              <a:off x="4988442" y="777919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1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TextBox 416">
              <a:extLst>
                <a:ext uri="{FF2B5EF4-FFF2-40B4-BE49-F238E27FC236}">
                  <a16:creationId xmlns="" xmlns:a16="http://schemas.microsoft.com/office/drawing/2014/main" id="{E44D2F64-7D9C-4817-AC43-8581914D9E93}"/>
                </a:ext>
              </a:extLst>
            </p:cNvPr>
            <p:cNvSpPr txBox="1"/>
            <p:nvPr/>
          </p:nvSpPr>
          <p:spPr>
            <a:xfrm>
              <a:off x="5179694" y="882788"/>
              <a:ext cx="5304315" cy="95410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What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   are the </a:t>
              </a:r>
              <a:r>
                <a:rPr lang="en-US" altLang="ko-KR" sz="2400" b="1" dirty="0">
                  <a:solidFill>
                    <a:srgbClr val="FF0000"/>
                  </a:solidFill>
                  <a:latin typeface="MV Boli" pitchFamily="2" charset="0"/>
                  <a:cs typeface="MV Boli" pitchFamily="2" charset="0"/>
                </a:rPr>
                <a:t>most important 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		things in your home?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pic>
        <p:nvPicPr>
          <p:cNvPr id="5124" name="Picture 4" descr="House Inside Concept Flat Vector Illustration Stock Vector - Illustration  of development, element: 139692760">
            <a:extLst>
              <a:ext uri="{FF2B5EF4-FFF2-40B4-BE49-F238E27FC236}">
                <a16:creationId xmlns="" xmlns:a16="http://schemas.microsoft.com/office/drawing/2014/main" id="{46E01A18-0B36-40DF-B97C-FCCDF71D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000" y1="79174" x2="79000" y2="79174"/>
                        <a14:foregroundMark x1="75125" y1="84991" x2="75125" y2="84991"/>
                        <a14:foregroundMark x1="76625" y1="84991" x2="77125" y2="84991"/>
                        <a14:foregroundMark x1="78125" y1="84991" x2="78125" y2="84991"/>
                        <a14:foregroundMark x1="79875" y1="78799" x2="79875" y2="78799"/>
                        <a14:foregroundMark x1="74625" y1="77111" x2="74625" y2="77111"/>
                        <a14:foregroundMark x1="77750" y1="89306" x2="77750" y2="89306"/>
                        <a14:foregroundMark x1="69625" y1="95497" x2="69625" y2="95497"/>
                        <a14:foregroundMark x1="66250" y1="61538" x2="66250" y2="61538"/>
                        <a14:foregroundMark x1="42500" y1="61914" x2="42500" y2="61914"/>
                        <a14:foregroundMark x1="34875" y1="60788" x2="34875" y2="60788"/>
                        <a14:foregroundMark x1="68625" y1="78612" x2="68625" y2="78612"/>
                        <a14:foregroundMark x1="71750" y1="79925" x2="75750" y2="81801"/>
                        <a14:foregroundMark x1="79250" y1="82176" x2="79875" y2="82364"/>
                        <a14:foregroundMark x1="77625" y1="93058" x2="78500" y2="93058"/>
                        <a14:foregroundMark x1="25000" y1="90244" x2="25000" y2="90244"/>
                        <a14:foregroundMark x1="26250" y1="89681" x2="28125" y2="88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97" y="1535590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14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4" name="Group 465">
            <a:extLst>
              <a:ext uri="{FF2B5EF4-FFF2-40B4-BE49-F238E27FC236}">
                <a16:creationId xmlns="" xmlns:a16="http://schemas.microsoft.com/office/drawing/2014/main" id="{64D43892-A22C-4172-88D2-64FF0055B691}"/>
              </a:ext>
            </a:extLst>
          </p:cNvPr>
          <p:cNvGrpSpPr/>
          <p:nvPr/>
        </p:nvGrpSpPr>
        <p:grpSpPr>
          <a:xfrm>
            <a:off x="3786526" y="409085"/>
            <a:ext cx="5498402" cy="892111"/>
            <a:chOff x="4985607" y="727099"/>
            <a:chExt cx="5498402" cy="892111"/>
          </a:xfrm>
        </p:grpSpPr>
        <p:sp>
          <p:nvSpPr>
            <p:cNvPr id="15" name="Freeform: Shape 443">
              <a:extLst>
                <a:ext uri="{FF2B5EF4-FFF2-40B4-BE49-F238E27FC236}">
                  <a16:creationId xmlns="" xmlns:a16="http://schemas.microsoft.com/office/drawing/2014/main" id="{E70A504C-F347-40DC-9098-7FCD5B45839C}"/>
                </a:ext>
              </a:extLst>
            </p:cNvPr>
            <p:cNvSpPr/>
            <p:nvPr/>
          </p:nvSpPr>
          <p:spPr>
            <a:xfrm rot="10417065" flipH="1" flipV="1">
              <a:off x="4985607" y="727099"/>
              <a:ext cx="3084456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1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TextBox 416">
              <a:extLst>
                <a:ext uri="{FF2B5EF4-FFF2-40B4-BE49-F238E27FC236}">
                  <a16:creationId xmlns="" xmlns:a16="http://schemas.microsoft.com/office/drawing/2014/main" id="{E44D2F64-7D9C-4817-AC43-8581914D9E93}"/>
                </a:ext>
              </a:extLst>
            </p:cNvPr>
            <p:cNvSpPr txBox="1"/>
            <p:nvPr/>
          </p:nvSpPr>
          <p:spPr>
            <a:xfrm>
              <a:off x="5179694" y="882788"/>
              <a:ext cx="5304315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Describe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   your </a:t>
              </a:r>
              <a:r>
                <a:rPr lang="en-US" altLang="ko-KR" sz="2400" b="1" dirty="0">
                  <a:solidFill>
                    <a:srgbClr val="FF0000"/>
                  </a:solidFill>
                  <a:latin typeface="MV Boli" pitchFamily="2" charset="0"/>
                  <a:cs typeface="MV Boli" pitchFamily="2" charset="0"/>
                </a:rPr>
                <a:t>dream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home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pic>
        <p:nvPicPr>
          <p:cNvPr id="6148" name="Picture 4" descr="The Man Is Thinking About House. House In A Speech Cloud. Stock Vector -  Illustration of graphic, lifestyle: 57764569">
            <a:extLst>
              <a:ext uri="{FF2B5EF4-FFF2-40B4-BE49-F238E27FC236}">
                <a16:creationId xmlns="" xmlns:a16="http://schemas.microsoft.com/office/drawing/2014/main" id="{278DF7D6-DE49-473E-B139-AC4D131FD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100000" l="10000" r="90000">
                        <a14:foregroundMark x1="71875" y1="15750" x2="71875" y2="15750"/>
                        <a14:foregroundMark x1="32875" y1="14500" x2="32875" y2="14500"/>
                        <a14:foregroundMark x1="36625" y1="33875" x2="36625" y2="33875"/>
                        <a14:foregroundMark x1="64375" y1="31625" x2="64375" y2="31625"/>
                        <a14:foregroundMark x1="34875" y1="32875" x2="34875" y2="32875"/>
                        <a14:foregroundMark x1="32875" y1="14500" x2="32875" y2="14500"/>
                        <a14:foregroundMark x1="35625" y1="15500" x2="35625" y2="15500"/>
                        <a14:foregroundMark x1="67125" y1="15250" x2="67125" y2="15250"/>
                        <a14:foregroundMark x1="70125" y1="14250" x2="70125" y2="14250"/>
                        <a14:foregroundMark x1="73875" y1="14000" x2="73875" y2="14000"/>
                        <a14:foregroundMark x1="74375" y1="15750" x2="74375" y2="15750"/>
                        <a14:foregroundMark x1="41625" y1="16250" x2="41625" y2="16250"/>
                        <a14:foregroundMark x1="39375" y1="15500" x2="39375" y2="15500"/>
                        <a14:foregroundMark x1="38375" y1="15500" x2="37625" y2="15500"/>
                        <a14:foregroundMark x1="33375" y1="16000" x2="33375" y2="16000"/>
                        <a14:foregroundMark x1="30125" y1="15750" x2="30125" y2="15750"/>
                        <a14:foregroundMark x1="39125" y1="32625" x2="39125" y2="32625"/>
                        <a14:foregroundMark x1="30375" y1="33375" x2="30375" y2="3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54" y="2207628"/>
            <a:ext cx="4684105" cy="4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="" xmlns:a16="http://schemas.microsoft.com/office/drawing/2014/main" id="{E3FD33E9-F612-4369-9AB0-01B339589FCA}"/>
              </a:ext>
            </a:extLst>
          </p:cNvPr>
          <p:cNvGrpSpPr/>
          <p:nvPr/>
        </p:nvGrpSpPr>
        <p:grpSpPr>
          <a:xfrm>
            <a:off x="159218" y="3033779"/>
            <a:ext cx="3821395" cy="2627290"/>
            <a:chOff x="228599" y="2524259"/>
            <a:chExt cx="3821395" cy="2627290"/>
          </a:xfrm>
        </p:grpSpPr>
        <p:sp>
          <p:nvSpPr>
            <p:cNvPr id="20" name="فقاعة الكلام: مستطيلة 19">
              <a:extLst>
                <a:ext uri="{FF2B5EF4-FFF2-40B4-BE49-F238E27FC236}">
                  <a16:creationId xmlns="" xmlns:a16="http://schemas.microsoft.com/office/drawing/2014/main" id="{AB8B50EE-436E-4520-A7D5-4D5AA55F1ECA}"/>
                </a:ext>
              </a:extLst>
            </p:cNvPr>
            <p:cNvSpPr/>
            <p:nvPr/>
          </p:nvSpPr>
          <p:spPr>
            <a:xfrm>
              <a:off x="228599" y="2524259"/>
              <a:ext cx="3821395" cy="2627290"/>
            </a:xfrm>
            <a:prstGeom prst="wedgeRectCallout">
              <a:avLst>
                <a:gd name="adj1" fmla="val 57693"/>
                <a:gd name="adj2" fmla="val 4179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6154" name="Picture 10" descr="DIY: Easily Interior Design Your Own Home | MYMOVE">
              <a:extLst>
                <a:ext uri="{FF2B5EF4-FFF2-40B4-BE49-F238E27FC236}">
                  <a16:creationId xmlns="" xmlns:a16="http://schemas.microsoft.com/office/drawing/2014/main" id="{C19CA14F-8860-4A47-8847-BD1BEAE0E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961" y="2652091"/>
              <a:ext cx="3418577" cy="2280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>
            <a:extLst>
              <a:ext uri="{FF2B5EF4-FFF2-40B4-BE49-F238E27FC236}">
                <a16:creationId xmlns="" xmlns:a16="http://schemas.microsoft.com/office/drawing/2014/main" id="{1C05CA09-D24C-4884-A9CA-0F2AD049FF71}"/>
              </a:ext>
            </a:extLst>
          </p:cNvPr>
          <p:cNvGrpSpPr/>
          <p:nvPr/>
        </p:nvGrpSpPr>
        <p:grpSpPr>
          <a:xfrm>
            <a:off x="8097373" y="2884870"/>
            <a:ext cx="3821395" cy="2776199"/>
            <a:chOff x="8097373" y="2601532"/>
            <a:chExt cx="3821395" cy="2776199"/>
          </a:xfrm>
        </p:grpSpPr>
        <p:sp>
          <p:nvSpPr>
            <p:cNvPr id="2" name="فقاعة الكلام: مستطيلة 1">
              <a:extLst>
                <a:ext uri="{FF2B5EF4-FFF2-40B4-BE49-F238E27FC236}">
                  <a16:creationId xmlns="" xmlns:a16="http://schemas.microsoft.com/office/drawing/2014/main" id="{D93CC0E4-BF47-4BB7-BB5E-AAA1A2BD3E2D}"/>
                </a:ext>
              </a:extLst>
            </p:cNvPr>
            <p:cNvSpPr/>
            <p:nvPr/>
          </p:nvSpPr>
          <p:spPr>
            <a:xfrm>
              <a:off x="8097373" y="2601532"/>
              <a:ext cx="3821395" cy="2776199"/>
            </a:xfrm>
            <a:prstGeom prst="wedgeRectCallout">
              <a:avLst>
                <a:gd name="adj1" fmla="val -43750"/>
                <a:gd name="adj2" fmla="val 5703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6156" name="Picture 12" descr="House exterior design, Outside House - YouTube">
              <a:extLst>
                <a:ext uri="{FF2B5EF4-FFF2-40B4-BE49-F238E27FC236}">
                  <a16:creationId xmlns="" xmlns:a16="http://schemas.microsoft.com/office/drawing/2014/main" id="{409FC6EC-789B-4E67-9178-FCBCA73F3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8667" y="2754751"/>
              <a:ext cx="3474327" cy="240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مربع نص 24">
            <a:extLst>
              <a:ext uri="{FF2B5EF4-FFF2-40B4-BE49-F238E27FC236}">
                <a16:creationId xmlns="" xmlns:a16="http://schemas.microsoft.com/office/drawing/2014/main" id="{E33FA80C-FBF7-4002-BCE4-43DA358B9004}"/>
              </a:ext>
            </a:extLst>
          </p:cNvPr>
          <p:cNvSpPr txBox="1"/>
          <p:nvPr/>
        </p:nvSpPr>
        <p:spPr>
          <a:xfrm>
            <a:off x="530529" y="2209157"/>
            <a:ext cx="22851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interior</a:t>
            </a:r>
            <a:endParaRPr lang="ar-SA" sz="3200" dirty="0"/>
          </a:p>
        </p:txBody>
      </p:sp>
      <p:sp>
        <p:nvSpPr>
          <p:cNvPr id="26" name="مربع نص 25">
            <a:extLst>
              <a:ext uri="{FF2B5EF4-FFF2-40B4-BE49-F238E27FC236}">
                <a16:creationId xmlns="" xmlns:a16="http://schemas.microsoft.com/office/drawing/2014/main" id="{8127B4EB-6332-4D2B-8C11-CBB1DB462641}"/>
              </a:ext>
            </a:extLst>
          </p:cNvPr>
          <p:cNvSpPr txBox="1"/>
          <p:nvPr/>
        </p:nvSpPr>
        <p:spPr>
          <a:xfrm>
            <a:off x="8867984" y="2154354"/>
            <a:ext cx="22851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exterior</a:t>
            </a:r>
            <a:endParaRPr lang="ar-SA" sz="3200" dirty="0"/>
          </a:p>
        </p:txBody>
      </p:sp>
      <p:sp>
        <p:nvSpPr>
          <p:cNvPr id="27" name="مربع نص 26">
            <a:extLst>
              <a:ext uri="{FF2B5EF4-FFF2-40B4-BE49-F238E27FC236}">
                <a16:creationId xmlns="" xmlns:a16="http://schemas.microsoft.com/office/drawing/2014/main" id="{7C13A18A-EF37-4071-914E-B76737831775}"/>
              </a:ext>
            </a:extLst>
          </p:cNvPr>
          <p:cNvSpPr txBox="1"/>
          <p:nvPr/>
        </p:nvSpPr>
        <p:spPr>
          <a:xfrm>
            <a:off x="530529" y="1461529"/>
            <a:ext cx="1103967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/>
              <a:t>New?  </a:t>
            </a:r>
            <a:r>
              <a:rPr lang="en-US" sz="2400" dirty="0">
                <a:solidFill>
                  <a:srgbClr val="84AF9B"/>
                </a:solidFill>
              </a:rPr>
              <a:t>Old?  </a:t>
            </a:r>
            <a:r>
              <a:rPr lang="en-US" sz="2400" dirty="0"/>
              <a:t>Big?  </a:t>
            </a:r>
            <a:r>
              <a:rPr lang="en-US" sz="2400" dirty="0">
                <a:solidFill>
                  <a:srgbClr val="84AF9B"/>
                </a:solidFill>
              </a:rPr>
              <a:t>Small?</a:t>
            </a:r>
            <a:r>
              <a:rPr lang="en-US" sz="2400" dirty="0"/>
              <a:t>  Modern? </a:t>
            </a:r>
            <a:r>
              <a:rPr lang="en-US" sz="2400" dirty="0">
                <a:solidFill>
                  <a:srgbClr val="84AF9B"/>
                </a:solidFill>
              </a:rPr>
              <a:t>Traditional?</a:t>
            </a:r>
            <a:r>
              <a:rPr lang="en-US" sz="2400" dirty="0"/>
              <a:t> Villa?  </a:t>
            </a:r>
            <a:r>
              <a:rPr lang="en-US" sz="2400" dirty="0">
                <a:solidFill>
                  <a:srgbClr val="84AF9B"/>
                </a:solidFill>
              </a:rPr>
              <a:t>Apartment?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…… ?</a:t>
            </a:r>
            <a:endParaRPr lang="ar-SA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61846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14">
            <a:extLst>
              <a:ext uri="{FF2B5EF4-FFF2-40B4-BE49-F238E27FC236}">
                <a16:creationId xmlns="" xmlns:a16="http://schemas.microsoft.com/office/drawing/2014/main" id="{ABE5F32D-CB26-4EF6-AD98-3A846420D310}"/>
              </a:ext>
            </a:extLst>
          </p:cNvPr>
          <p:cNvGrpSpPr/>
          <p:nvPr/>
        </p:nvGrpSpPr>
        <p:grpSpPr>
          <a:xfrm>
            <a:off x="-20487" y="-12068"/>
            <a:ext cx="12217003" cy="6870068"/>
            <a:chOff x="8585502" y="2839257"/>
            <a:chExt cx="12217003" cy="6870068"/>
          </a:xfrm>
        </p:grpSpPr>
        <p:pic>
          <p:nvPicPr>
            <p:cNvPr id="8" name="图片 115">
              <a:extLst>
                <a:ext uri="{FF2B5EF4-FFF2-40B4-BE49-F238E27FC236}">
                  <a16:creationId xmlns="" xmlns:a16="http://schemas.microsoft.com/office/drawing/2014/main" id="{FB83EE24-67C7-4D6E-96FD-FFD6C747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9" name="流程图: 过程 116">
              <a:extLst>
                <a:ext uri="{FF2B5EF4-FFF2-40B4-BE49-F238E27FC236}">
                  <a16:creationId xmlns="" xmlns:a16="http://schemas.microsoft.com/office/drawing/2014/main" id="{6436C501-3944-475B-821C-EC09FFDDFE8B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Freeform: Shape 443">
            <a:extLst>
              <a:ext uri="{FF2B5EF4-FFF2-40B4-BE49-F238E27FC236}">
                <a16:creationId xmlns="" xmlns:a16="http://schemas.microsoft.com/office/drawing/2014/main" id="{55873964-B78D-441D-97B2-F9A0C02E281E}"/>
              </a:ext>
            </a:extLst>
          </p:cNvPr>
          <p:cNvSpPr/>
          <p:nvPr/>
        </p:nvSpPr>
        <p:spPr>
          <a:xfrm rot="11279048" flipH="1" flipV="1">
            <a:off x="6995260" y="2198860"/>
            <a:ext cx="5986963" cy="3133956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FC9D97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="" xmlns:a16="http://schemas.microsoft.com/office/drawing/2014/main" id="{90E438BD-5C6C-4AF1-938C-31C2AA834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7" b="98768" l="0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5" y="1049312"/>
            <a:ext cx="6388245" cy="4684106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="" xmlns:a16="http://schemas.microsoft.com/office/drawing/2014/main" id="{CD97D9ED-842D-4B3F-8BDF-CF1F40190F98}"/>
              </a:ext>
            </a:extLst>
          </p:cNvPr>
          <p:cNvSpPr txBox="1"/>
          <p:nvPr/>
        </p:nvSpPr>
        <p:spPr>
          <a:xfrm>
            <a:off x="7470839" y="2727724"/>
            <a:ext cx="371213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400" b="1" dirty="0">
                <a:solidFill>
                  <a:schemeClr val="bg1"/>
                </a:solidFill>
              </a:rPr>
              <a:t>"وَاللَّهُ جَعَلَ لَكُمْ مِنْ بُيُوتِكُمْ سَكَنًا"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="" xmlns:a16="http://schemas.microsoft.com/office/drawing/2014/main" id="{325BBDA4-8BB4-4D39-AD6E-10BFBA285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5938" l="5000" r="93125">
                        <a14:foregroundMark x1="84063" y1="85000" x2="82969" y2="84063"/>
                        <a14:foregroundMark x1="80625" y1="82188" x2="80625" y2="82188"/>
                        <a14:foregroundMark x1="79688" y1="84844" x2="79688" y2="84844"/>
                        <a14:foregroundMark x1="77969" y1="85469" x2="77969" y2="85469"/>
                        <a14:foregroundMark x1="82188" y1="87656" x2="82188" y2="87656"/>
                        <a14:foregroundMark x1="80313" y1="89375" x2="80313" y2="89375"/>
                        <a14:foregroundMark x1="84375" y1="88906" x2="84375" y2="88906"/>
                        <a14:foregroundMark x1="86250" y1="85469" x2="86250" y2="85469"/>
                        <a14:foregroundMark x1="84844" y1="84063" x2="84844" y2="84063"/>
                        <a14:foregroundMark x1="85781" y1="81563" x2="85781" y2="81563"/>
                        <a14:foregroundMark x1="87500" y1="87344" x2="87500" y2="87344"/>
                        <a14:foregroundMark x1="87344" y1="84375" x2="87344" y2="84375"/>
                        <a14:foregroundMark x1="84844" y1="82656" x2="84844" y2="82656"/>
                        <a14:foregroundMark x1="82969" y1="83438" x2="82969" y2="83438"/>
                        <a14:foregroundMark x1="82969" y1="82500" x2="82969" y2="82500"/>
                        <a14:foregroundMark x1="82969" y1="82031" x2="82969" y2="82031"/>
                        <a14:foregroundMark x1="85469" y1="88125" x2="85469" y2="88125"/>
                        <a14:foregroundMark x1="85000" y1="88125" x2="85000" y2="88125"/>
                        <a14:foregroundMark x1="21563" y1="70156" x2="21563" y2="70156"/>
                        <a14:foregroundMark x1="19688" y1="69063" x2="19688" y2="69063"/>
                        <a14:foregroundMark x1="21563" y1="68750" x2="2156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38" y="3286112"/>
            <a:ext cx="3128214" cy="3128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61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BE8E91B-7BE9-435D-97BA-259945A18F8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HeM90qHb5M5aCsAALNWAAAXAAAAdW5pdmVyc2FsL3VuaXZlcnNhbC5wbmftfHlYU9farz32aAcErRYSgaSWVq2VxBglIJDUOtDWqVY9DgRSjCRYIRgQCJChHlvGQLRVoqJE5VhnEKIkQki0QLYaIEKrMSUQyS5EDBA3QxLIdBOwRXvaP+493/fce59PnocnyV7rXev3vusd91575X6+PmLaG7PfmDRp0rRPP1n5xaRJf8dNmjQ58bUpriuv3eif7Pp4JfmLiI8nlTX79bh+vEpdvm75pEkVvDdtMX93/X597yfbkydN8qxz/78CJJ7fNWnSPz75dOXyzYzovvZE3hXqdmdM9Ez01z4ftc47/iWZudOEJd8NSHhj5aw5h1d+cHT2vz77+ptZf3/d+63XTue9/jEm6NS0Vy4F1k96ZUbeJx9c++eg9WSd9G57jf6E6vhSrD7aEA3MC6mkUuzHlgqpZRRODcW49UTg6IiSwzb9+Cb6RLjTNqhnD3wvmOT+02DIl7jti02KWHRhMT0mley++PWKGaHdj5kam1rJLoqe4b706F59STqe5tA67aSMv493erum+0Nb8DL3j73xO1XMhg2c0Z+GPp5orHxzbA7Pk/TBSQ2EBOcNJQtVy+0btHq5rl71BbtfWUw7GSRzujvV3CiiD96aimTmbmA92SQ/9uFjmAjvHFHKGtNk1vah6si9x3hGCEASZA6V1HR9aKD4AWRFas8hR25HtCp0fT5RQTPNme0CEWOhYjB2txYIqWdpLmipbuxPymI1zK4PSemmUZXM0XCr83o5q099JVLUHKs69wBDs/cIHD0jr/kHRNtGb3mxn9oSNoRBKzPsoZ12I8d5fdoGqKIviaS1deOU5TXDdKyUWpfxtEAF9lnZRnlCubUCDTRtlY3e1/MSJOz79MG5CLRr2nv6X+RNwx9ND7izJ3rw+GBn/Ehqd7XrCsOnjuKRpxC1f1rj+V3Nw2GpbhlmiMJP6ZmNA63J4Z5yA/kjopS1FRfuXRiDrYlHyte5Rgum4YJoWbAN8ukzAvSXoocvDhqyYJ/Lh3WVDBaxyo/YYZaaay2m6crp/vwGg8IcWtL0Nhp4LclpNwtI8zoSJQkeODABrLLiq4qTzsmbGOEdCDSPus8xInCOjLTtvFwoalCsIOJpvvwCg7wc8rhN385sLhL5Kj0L2uqPLitZWi2JTy+Ggi9ZtxMeMKytA2xdF49jA9EdGyROp8PoZKsBH1VBG9c6zR9MVInh2kjDjGSmdqEWod0EGgjSDXLztjC5OJop4FnzSQCZpy0XOyysPEOh9XUw84MaASNzbhmuw/lFWGRYjfGqAV4p4TEWqlVu/du7jfYr0LrC4++YeO7yD6b82AWr8sODlZjVXGR+wa05NF80z9AQq9iYRERHe4IsQIH5J9cgt9dbC1UAOceMW93IQrSJ+9c9dsnYWMRVNk0/oLVsA+751G0meiMzuUzM3+Rd0B4iHpXPB1XiXpJzmKQk8figSUH9WB4LsuXWHFFDLMTQVdLb6U5oAGXGIgzi5tYBqa7Lsg2E5H3kq1yzS/QpRXXbiN4qf2Qa0duYSGTPdC05A6kwtliWSjvAPsg+M9E1hTVGg8ID9Db6dokf+TFDArLBwVkiX3N4NNKMlSJB8zs1gvxdIEVjHsgM7Sdr0iROsVENf8uMaT5wFcF4xWVhdfuugBSPv2H8vmFU/Qyrkb/zVsCPi8p8+cD56St+hPllwd7TZShEDQbMCbkCxAOxdDtmZ729wPCtuH1UqhvTg5+X0soaGMEldPjkjqQ4LoRG8SricpbHeXDoVhhfbhyZzgfa+KJ8q78zboMGEPeLBVCGxE+l7WIX8ZYKJeVdik6sYKQx/0CshBX2AyM95HwW5iJKm9q+DGiySP2Vh7kkcA+hQ4owyV+D66qgKiiJ6VVgaDDQBZBdaNuRY2xgWMW8Rc25vWzUW7w94TR5m/xqSP3B2eZaA3zxlFaxY3QPzK39RNwAuQezc6Hg7FJ5PmzOA90A7JD8ncXyQzBYEblrejmv7YrWODBKP9mVoCr3cjE3bCeeK6Mnhzy9ciUbwLwjbyvaCeMqyLMKXlncn8YthEzi9WFWOqsGVvnAGFDfx0fzAJiqptF+OdC4x14B9K2Q+CUizdeZ6TmiQCS47rEfjjzLT3sJ2sPEg31udX5Afs1PGwCFz0IDsWAmVUPNUYHsIiXDk94GEd4o0i1T24nv0YQOfKHoCoEEZtQNVDLCUS6Vshe2ycm5ACIxH6hGrB1bymQyR0/hvgrCN2GO1qcUlX4pCaNh2f6JvsrHb2DmFrZ9I1ZCVcPWKE+4YcZ7U44PY8Uu/heZ0uPBalzndKAJamzqStElv1VKCQOTNFslgWwZ6AC7YGHApGX1CbpKBbeYXyu43sW6QjDly5vEzmFtBVypIcr6qlMKi8EuCz5nOTqaJ+JBiSMLgekCo9gh7mCkw8y+usxYZonQKLMsy1UIrTduj1qX1bPKOU7Qlivqy8iqB2G8pYitxHkI50Cqa51udt6ooGOz/smwMkybPOYpDsWEpNbnXPXDy4VSOYvb+e7qbHE/g0RHkh/D+FFLaHJWfRe9FhqFJbuZGS7emwNSuDvoxdBI/nJsyWk4mcT9mq621GCBFHAZ3S6OJs5D5ZPA4Sh5E+Rxj9VPTRiBUCRPn4LiOVmN0FI/XsCUDnp7catLkVSZzJO8FnwH3sVv/EjtDDSQAA4iVPl8IDaGJQPZuuRqm8M9loVJNScfitcQtWZGOIKs4WjMlnB/Y1qYHGKAZCSPqgGCke6YVpcS6LI4T/K2bXm33plSyAhBIQkD8KIDMUTvFT+K40N+qL86q7ROHM+dBaaClWKWREZP1zgHquesPkQn0O3QUTMrHneWrMlTNsHewEL0csEHIQ7pHdhU4GkwagwXk7aCux/sw3gXmotreV1GNSwQiMs4Zt0eyZYYeOE0AiJRwkonQRkex0F7c4cy5bHFTmIrXY5Vgs+qZVgtiBw+oOIwywuMPQwmXQ1DZ3fZ5WJYOY8uHnVEapWrKo2GvS2s7Cce2/EdYiP9pNgxgB/jbV8gOFd1iazR7R2xT3VdeVjgCtpw0fpiLcfd3g7DeR2kG679VeMr7s/SXZpX3bG88Dv6TPdn8GdjoWvSo/nwv+pQbhngy5hTxnMIbrH78+bGxbS/ub9E3BG/7v70ex+cO9bh8H/Y4V73hXMlyzK7j1GbS1gmNfbTPOE7zd8E+1ZiyfKxjtcsd7dKk0y2QaW2ZMl7PfwG9XTqytTUzWPDfpSPdDzNFlE9Ps1Ip6/eRY1oGKc5+K/tavVGzNiMge/t/sfv/d/89PiRk/5vj0/98XeU2Jck/2+Q+EcQRlt4zYj0Xw8Jrf01Rk17mpaVqopK8z/MWAtCDeQC4HLC4YlRs0ncb8ya5A3L5iMqGY1Tml9o0072CjtYmA28g6gplPX2nh+zha+9l9k8oYh7aW/zWAIEa6ilDd0z/W5zYd6Y3sedrkP7TuPdic2PSRa09XQ/35AY7o0oVizJalJ0rMdFPoeZrTi99wPHqoF5JQyd6Xo/cQPBPjRCvoMgP7zedTX9mGsYxfPDhFgC/XeoyR411xBBabUnM16cY3Ra9j9MsLrL8Q81XalPPgwNXTBmqae+9ZTFW950t624v6qOcq/zBSkE2b5d8WEmt/PMxRjs470vsuP48fSRcPnBpb5BBzzPPS+Gyk60nxuIIRX+V02KVP+/aipVeBQvz970vBzUT308r/Rish5X/hXAGMFf4bv05wRbT9d98CcyKP/4T2eO/vZPsUre8F8/oXD7LLF1pOBrlQAMwXi0f6gPu+xEpbB055j/2/H4qSJLtjculodZafU48ectXFTo3id/ysTV3sWTz/2VkP2DU4InbOBeJ38ap/PeXQT59i+xj37+i+Wk/NVwW+7fvPCnkqm7nD9l/Z+zm/qB7x8giBD2rAiXsZmW9jN5+NG4UVhd2ZWpfyAPnCoj7ztW9EckRSs6MdXx5D9A14abNYOVt55uqydrz8H+MJ35aZ3XubpOTA5QBqKfx460P46gimjtnwF1K7x5IX+w18Kd7zEHi7UnCnOy5yMuxSSH/g/wivtYLH2oNiRTlzsvunuWyyey9zkq5OXbwYE4laHneeUzGDqzkfgaQ1lNdPeDK5FUt/fp2+P/D+hoeSnsfaPU2i8cW+LI6B0Sgdun2rosJ4hLvpS3gUn+/3h+xgJ68nYuG/Ok4WlaTpT+oOXmZK8T7cnKcBEpczfmKX70cakevVWpWUJDUJ4niwUpQw/JvJOy8JJaOKEaEUCSBJYRSm7BZHLDCmLirBVfaijEKsQUPr8BO4/P51ln8wGrf4MBEstTzjyh11tzeTHEKhQq3xrZMTfPSiysMVijOvQWYoGOnMvbTcRPaW0ZIL8JDl4wBE4oTVk5TFVJx065wcj0SJxT0gDTwU9iugs2Pj2djVgm49FHYB+A6oOJ7MFiJdpX+TdX/ffUp9xVa1kZIWWhedZpdI4rxWJ6nHAViOWYt5oRERIjI5wdJeXFQtvAKoVrNLqglIEkf8MFFtOwHVQiPs+MRfGsuQo5TwqAs3kYFBLJYfpVdzznIkbz9idwv12DERcgVYUb0WVCZvdO7rfgQAus94zYAYOVMjI1GySB/ZkhfnK7fBhgBCOU88t8jYmz+DwKLwDF21+xIEsjbooLk3cBNUymomJpXmdS2A/QjR3RCDNSlGuN4izcGPZguG3f8AvTxgS6cklVka6PfMLvQHslvVjcMT2ALAnMI5Hv5VMxcrFIWg4bKRK5byBsJOKz6ud34PtxO/BFUQhArM2fTe5mmHaFdXRZ8+Xk2St6q6EqBgkaGIDqgWU0QXhJ7+ClS/wJrVWpYODFSigwmkddiYqQTK97FMf9ht7OoOzSKMXlw30fE70busCu+ajIwgIFsDjTr4Zb3DIA3AODFLyA2bzdYY4UMAGSyrERqp2wpTTTcwah2uqRIIwJ9NXuvBnp9TVU+nDOasnw1z6l0WH5yWGD9JEA7UZbnJnRvYsoNYi3hxfGqejYDjPDRLFV01x1bpF+FOLxPsgDKm0zzPNpM3lz2AWvpNjJA+qEFyX2S5qG2xbIORzKjvJ01TGMubtmERbgV8thfuCwOHoWGE3kSPD91FmiSF4xJquw5ekZYEbfMtpqEFDzeZnXJErYvBUS53RRvqLUVZook25yN6aFOcQ8MVOz1RUalQVl5RMerFq6cxvRM3s7BkZR5S5Hra6dfqB9AH6YXswI0omZIR0Nk2AHtOKFZTj5nfkdqoFhsbbrEawuhkgNCxVm+NFrugxbXOoqM1CPrFYA19g2gzKGmOhRMgeV38bV2etBrkJHVso3R9VOTPndkudSh/eaJvzFnE+FE3L4pPXyS5L/sSRh1l6hSP/mH4omxpML55rZJqGgvQTzb4VW8TwBc6D3hr6kJpz6Sat65Nh06opUSuP/eZX5v9fh63+QrL+omtlPDyBPhLvQ64daoxmd3/oQcFD6KM9p4Q0NMuAky48+zXhbp5cg3PLoADWRY21T9teaO5ryeIk5vBC8qTf5x6BxQQVhHvQM2H+dRwjJdHHdquxpzNRaO/a9GvZ2IqPOt5kwVa3PAqnj0nKnIJLw+7sFJngweOy4+lFanm77CbU+B6SMd6gPPnfpbUKl40g58327razW2m5cHyHdZMrdwHzXTqRLnsX/qA1QqV2tT+tpiUCuA2o3+RDOlLCkwdG/xzWXiBfb/bwinREHynSHIhCfEqh+8353jzb7WbU+uF7mWVKQYfvYJmab0sFg+G9+xl08DyX7rbeTIrQNPjJLw1AyAP0WqWujhkp7EjN+Km5dziMNlPa0xYwD721Lkw6eFLrLF6JE0usuwUbaBOzRnrbEkVUGEVAO4hfT7RD7gZGsFjvi7KOPzxhiL5q3DtcaWcZYAchyzjmdJgH99YQyuxwnpZ8TZVuNMqetcrqq5nHlWiLCfCwqaKFWP+rQDXdZay5bQj9VCUILvx9XSbpap05xVXlmdVRa+/BbXuFD9/r22HYu4YrctZ9IO5D/IJFH4psrvFUcS2e2klRIQn9F5CyJ5m2kq1epFJuN5U++9YlmuKSSJYtvLIYHPAV5hBIpK10GDWCVYckOUyzkAN4Z6dnAGTVFDuoGxIKLEJ582/ZAJE2xXpH1rkCO3svn7UZCad+XETh+yHFZ6xY3XIXXkbjFGMc0cq8fWVcGUogcDeB+OIHOfLR/ajQzMixzMbvAJSCft/nZLa44sDXMmryvZVhujcwDqhM3hA//vAYPuFWpdU4iZaRR1XXwBgIHwo+XKl0Gpg+IhYEgLAIcBSvpSMjAiCQizsA+A9r4ciEWOLisA2EMyOi/oS8b8mi21HzKnxBZxR7MksIZgxUAosb+gDSrHGgjn+Km+uP4BVR6WUQDbDbYBxlWNXTFLIn2UlAPR++rNdBGSnswr1EDOlBFIMXjiEHEoydzj2LiCw3fwODkeO6DA2SP7zbaqplWGA5kLdRKr/l9xE/k8XA0kYNuUeTIivcx+39T0oayAmpC4SvJ7YzuWG5k9mJaIbDE4WjML/MxJvctCOQssd+ailwbIYnizkgOW5Nku21O0hDxe7CZ8l8Zq7sAvKmCL2EF0eRfzkajC1oWsxtZ3B9AeAl9ZEtJxY1ZysdR7IIk5rM7O1G+AeSgtasV9MW7VLWP+1rWcYtB+FnQHrWvtnFLPnKdU+cjO1qYVjM7gMI9jpmbBfPmgxRYrJnekhPiixPq7IWGhnvpMzl6Sg5wkHUlKey3cUPldGyGy6aZjgHYMqGhAJDsu6+L+Kl8IKAnJmSnHIsutbQMFtKFGd3do6NQ772ue/DESJKxciesWRod4vm7JOh77byhldCoxRoMdsGmgl0rYDhA+/Yy9kr7GUNUGsE5olR2OEyic3XtZUUBFAl+Sj1EfgKZGHP1833fBlgSp93IudNGBbsHth/f40pK20fxZEbBA2e1Ff/iXLGzJ8fY8rsVumGGNemaX10nTHWGXht/XnKBjp1txtR0pIgQTtSecFphJ31JB94R3QQjuDRXxEPO4Ml5Qp4o+xK3GKIXFJlDS6Jmk7YqDMaArM5h1QKgbtz1i9diGAXUuA5Xzq8/sMs226VY/BXdsA9XSCTMcGuFUS0+ltu2EhxuGR2OC2vuzThG127tuaj8ksgrjgkLXTw7kbefPnK5Wdw+YH7XmrnIxdKqAsNWo/Fiaf/Tb9HMOfbjXU+fuSp+ILuXGbK5cM5ee+mTloyj3P0Y36DSbETGYxu7KGD7LGdSqiR8pihXbigdNmyUaPPL+HAz64gO/r06TnQJMu9BOcsUsMXAUbEjdBG/jjqrjmwy78qChYH4B3VUl51yKEQCAmDIH8+fojTMDqpzO/ahPUV1z7z5Y0pNc4XxZ0nPusTPZJQQ5jPvS6syWICU9dvDknHW6q6rv/nVkQfOo141+bLJS1646nhS7ljg3380s8634yC7PenhMxffzoS8oF11/jUj9fPwh9h9SeJnDcNDLp+z1EUxWNoDAONC/3yDwN5L/amz0EWVT1orY4esfQYmI6P7GLW1pbA9bOB2QI8KnX3nGQWJY6JyijzTGt0B7oUGHsHBWKap8CUcZ4f9Vm/uMPcKlSXOLW+4/NHmDFrjbznCvo1KgtOm3iodODI0kTlsHq5DOhaF/7ckHJtrn/74JpVgueXVXJLefUzotCmdrwbNlYrAzDCp6tJzHe0qjl2ldj/EFOoFHIcp8r2EC5aOQiNkiS6fGHzj28re767ZKVrDRD16kVvcuns8iyj84gh907KCMTnc3HhxMe2zc4fGCIM/2yJf17Nk/FZ0xIW74g9Orh7D/mj+FjjubJ3xHMHeo565IYxuglwYVglGfz7XXMIcuNOmOkp9NvT9lIJi7egDUfS+eflm5IqD14449ByHvpdlzNSqV3iFHx41yByGNtVl7LNZniwAKdwcgdOmV04tgpF27solgXBK2hnYfl1FfXmrd56xwiLNKzcASI7t/ToW8yQgxIGVSmY3VqTNoP8GLypWw52BlR+Jxdysf5g0r+TWyHA5x84kHqlqtbCr4yTEQoHQGDIWwfYevli2mCbXWn2UGqJPIskR9TWmuv6TmQ84EV+GWeOJ3kWT1xG9VUgRkt9wambdE3d4ZmhdZmJutX5feCUbybYwr5Lw5OQoZoFxoHfd74OONjbBtuhU+XK+y7+cgpPJRIIc2BhmWFgfC1aXirWw+J2a3JbF8mZYkttViWUMOWWWKtc624iO9mqt8CZpa5jTjEnhz6FcrZAlJ4cnyR/D+IFOz0axw7LRxHjQNQr8Qj7qp6zivoKNRop41kIzVt44v58clrkE5YuOAOEJrRXj2df66PtbgKY421GGxyGo8Q7U2NglnJ8N+7IoYK3HQYWC/C+4K01jj5D1UJIk8MMp98R9A9tP0zk+UaRlWToDTlp2CbkG6ZwZE9JLHTfv0s3XjWJ4XecA/FgpFABu9ECBAMAvUjZyobkd3pObLBjzfPmJ4fMzVbK4m7ltwMHqhat/Vj8K8E+CajFSXqXOSvY4pYghKMZM0+/sRRbQBNu0k0v0WaGA7XxA+BixYi13KSaPQt5FDCq5D58cp2Fvdy0HvMFe3ya3l009xeAqzGh/MlniRzKUwrBg5nzUm/Tari7DbwrtrmHnYOSAZSMEe7eO0d3FoFBsrOPkva8rOrFlviKkMiifBFaRJUTPk6UM727YSuBqSH9iOLPQGlkYDm0TWokdqDKk6lj4m+ufLJDOBTN3c48e+erRkmca+5WWjp1yGLMXlX1kGLuUX9qYtJKrM4GVroThqZ9ySoEB5ZQ2xXnwwCC6lnw7lw+cn90Awur08/uT7VViWRe50LrN61TrnFmkc9D1kHpVEpO3UDa1btXkc79ZobWw+DvPUkYRlPSIiA9wxZMJ67T4TtavqqP8Z5b80+1n0l8A/rBv9m8LO9yIVZ6wWwCC1H78X4HeWhCqjZ64BXHGnU0GW/vTZJmOy6gvi3V/8E3/f1SAwpLM/htCmb1NFm7Nl1nyhYTRUsIyd6Ca5HfDEl1o7Blzp8/dcbwoNdcaT7ZnGmupZk2y19WNUDhCa9jyXAf80/1e/yK/djXwRXndFQZ1Lqk3Z2yZeBx3Mf7VV6ouLPgd9KotQV9Patv8HNEC349+LLfdLb9KVxtD2/7xYsvHXJLW6TCrz/NYveSef2//Jz25jVt87g8TvAp2V8FxGza9gGPS6/KmBCyt5IeLE7LZop70Fre4jaIJW/c8e5WvvAfDiZrE6ccvPheJYid/sohGK6YPLtkycav2/N0pB7/UaILA7t0XnwtHR6a9c0t8I0He9NPml4BfAv7/GfBWOI7gMvcTChR49d+JqlzBjMf8NUBPwgks9fNaFSHx/44iQUAfJDm6SM1SqCDxhPMrTdj6P++UkJjZNlKOiZ+N4/0J4zV3tTd2a8Ki/zM2qwx+OI7TzNE+TH/v32natsibvJiPJuvlBshrmstp2tvWlNXF/LlcQqJfqshLwC8B/98FXC++k2r/pdy+Y9TaXPU8wGpzR+ZPM159WPRiqTi834v5jv/HXyfkGoefn8Bd74RlzgxCSQEws3YCZsPlRCboS+UMzON8V/juTXq+sc+CEPw3Pe019RidDqM6ePf2CYGw8iCDVevE+w5XuNIgk/HaUP7E4vR+PybXHRMP5XYKxuT0c/UEb9Zd7oX64cHEpA/njQn+OmqCTTzcvfIXUp4Dc8e9kuuuTGxaqdgwtjJfRT2HbrFbNTYZXkJ6Cem/AlIbHuweewoRgWQN9bp3NJiHftqgla6MnP/i+O6E4cGVSD3Y7b4/g6d1uB8SoFu87744Q02vGH6ge7JX2F7rddI+VVRaO/vTPw7Vd5Gjp4Qd+AmLE235AxpXPmCpCQIjfrafLG5b8AcErrK4pGL3Qw3lD3xaucWY+A6WuV3v/Kq6ausfhox11f9LQOT0jF8PRTQ76adjiN7OjOrCmhdlXKUoLMZ8JSe8c827gXeex0+R/EHiUV3IWa1BL7XuJaT/IZAwtMoo59AG5z5r2o7RVS+3zb4keUnykuQlyUuSlyQvSV6SvCR5SfKS5CXJS5KXJC9J/lMS9wbqtsFv36uVBAc8t1N++OdNVIJVraQpYd8NKXTxOdh3f7+P0fT9Bny6SZOsbC/BvtfTa1ubI5wTiqX8d78y7eoQDX0vsP3qMbZB/uF/3R78ayrxyAGk7VGve3R1TcdwmVAkHb5CNXdkGm/lAm/z0AhqWEcvOEb1dKHoXLw5xBuy1Lk3jq/p20RvFzeJWala4F2Ec11/Mh+Bk9n7EgW1UEHiWmTv6TzAlxdqZYxN7Udyjqq8THf2bZ1h3cyMVwOSWaqQqr4EHyizWgFwtrto3bsFf/B6eq8BbMaXXBq9HYFPQtXE97l3vandx83wa+3JAqtGfcALz+h3b75ToPTdYVD9TDS7nzB8YUPtr5VdxjXExHT1F7aSAgPLXKNl3YkF+2oc0uihpUn+RnJqrdUok9mCy78a4bSXgYQvrPjQNnDsaAvo12sGC7b1dIZr3GK2Zg39ZG9V5HSZSGV/tX4Nrxio9gPGYOUcenyknNk18uXhKGmq4cEVfm1gVgsj02N35/1y9vBIucFAx+qSkaUUZrP7BQZp8F7518Fs9I/u42fezO4RR9lmiwoMBQqd4d0pdeJ4iUSSMNc6+0aheWMUGv9A7LTsKFTwRTUonJ1rFBujPCN4k12i39swc+nYK6zKkMjvWL1r1AlV77F55YOfhrjkJpyasrCSRyVhpjTcniWTbzscRf0gqyKekUd9Ejj1rLg8qp93KV9pTZrPpQbKT8HR5VNvwipB84LowuUZLkHR9xHRUoQcm05eSMQrBraUZ2xZdtDTh1XQa8XryDD0VlU+L50Zrv1ZrIa4xqiSk310t2qWWT691qvERX4/Dmcuu1zIYyHlTeEFSG17CpdLjw/5PKoei7PWG++MmlGrb1pSwpcBCnD7EcxHhXTM6h/pJxdJETuDiYQ3sdHl7ET06Gy1mVWvgFKW1XTAQviJNTTcyMKGOR0RJik/zNN9PMIsjg/ZRC0OvIt3nO0NipzJodSWyTg/idNXkePuoiLzqPJAQQg/d3lCWOjBYr69o4CeHD7UoDDsX8Q1eIF4oUEpr8uXri4bxafWdvRCUatMdsbMSnPt4fbuubuMmR/UNK273YFz2eHpXOTGjgGt8EYRy7Oosi1+o42RYYJIRfTBPPm9w1FV1xD8op338hTTimsrtTWhITSKGcktrlF0mL9ILS4+WGt0wfMZPu3Fml/rQFWap7ksOK7K5vV4V6XylqvHldHHEYTjbE9U3TPovrqIAnT1eo9iKM2fwlG9i/uQfY0ZMh/tbG5iWC0tg1dtoTi+bhQEquss1kVgAijNemLUXP6NlZMInHsTlYA1oiDhM0d7zpkRQ8+zte7Blqymg7WJ7iOhBh6SeWc5JerK3sGrh9spCunQWfRZQXZUewU9ub2M75IJRLyPAikefND4mJh/K962AlWXsU9HqdeHrJZCmTNlPuSbXGgRm7STiZg8BAsFVZi/oRJnmoV+08ifEzso4YtQTdLVpnQklJJ+DHCfcuR+YYTq3kBL44icZ9znU/WkUMfwUbrPAG/FJnqprdF3aUKa1iUdk9TlmTwbRC5HUsT5/tG9XYJ891p7kyZD1w+yUKkxGskZWJ48bt+hYd6rXiDQoqKYgeFcZYrtYRqM3C1eOKWBvj0sMknCGvF6o6AzmZg4konLus3ItO2Ylg1ZS2rD3WqNB76sVpAvTHlw6a4UucLvS2XYYGOfcUg4yBdSaexeMjJUtrAj2p6NztS6lBv1lnEeYs3hKHZL2wqXMla2Xc7sv6Fvztb2VtfcHVeYHFkyxipsROlen7MHmrkfHLBg+wcqLcldNVp7P98esif95FnLoF7M6z33RCfVVVpSWOq1phvb7tKwM3nv4+VdbXIylxcQzXP9K+u7oJF8Pl8ATDf7JvII89CJwiqlfqf4rla2W/MqjWiyw+QMWMPyo1Hz6nmX0Jk2CPip0w3VYCC95/krzCdCoZAbQNXaMbBcHdm3gXxerjnWy3L5Er9/Wmq8hQSg98kZ+U0fTlnNeQu2u5etU16ij1iEnaNKCjhvOrCXAVfryS6LaIwLWSQXCPmJkQ44M4qI4DQXFnG8C05jZwt4F58oh2semo3aJbS/4VBWNtdJXpK3HF3TvHej4QDWhUdhKNtypVxkW/r9mEm0WGT7Fcp1tqnJ2v2uZpcXSfvFfWTXkHIRf0bBrcD68zeYbTAcn0PjzkmyDT2CvV/aZb9cMO/UQsHbcFGBTrlHYehfYD2xMFZ0DN4A4DpSW8QhKCW3rR7w53j7g/0Z9f4C7ZNkEc/yy238PFcGsBesNAJQfGMw4xJEs5HObPS7TH9IcaYtHBMWekuBQkjCjmufA5NtIVCgiiwWJyz8GbgUm+FxS8Y2X+UPXL6QjmWahIJwjhVmO/PVKV8lheh5jPxJlDOEtlWt3+UWVSWEMWJpWVC6n4rE8axbV1AMXT/EWu9KHh7JY7W8UovXmtSRqzZM3/lRAnlsVuzmCQTf5zpz+kPjs8ZWSbNbLSChPswjIOW3veVx8A3TcxV8MJKbHMM6SSdsVyxPDGtLto3Eczm44U2p6gTKGcs2sKIB8NnwWnWchihCzAdO+QYKXq/etwmkjMmC0ql12rVKRMbj04PonLOMSGJR+xTGjV4r/bAdeeqsmGk7Ky/tzZgzpvFZF+nppj1zx76nvk393GRaO2aY/S6Xj+anbASRdXCwDTa3FGbXnXuNzymbncg7RNs9crkRkycvp7fFmVSXtlQq77ic3bH5CLNFDIISFyz2iRj7v0q7eKVAl0IxBex2imgqRdm7VsZiDFHuYwg3a5JNVaLavt6TRqZ+jaQrMDHEekU7emXQAAuJcSmY3xWvlnyu8+hKddef4JzhhLjOm5cFTektwlDhmNc9Vzt8JXGd0yMZ3jJwrJh801duCSr5HJslHRYsL1V/hCu5A+MgfAnfSR0+DeiAcc3KlQMY9t8WR/PkeopEKomijKhur1LIEvfBBFoDAgfucfVzZZoful2ukq1PY+uZN7non/Ml+nBjiGw9EUf7vt3n6ZtqMxi8GZ2RZ/2F8QvHdjwKMe7xzu8gJY48Q0yRc4LPdN2Ey+QGgyH72boLRhqprYQ64urN0/a4cgkuYWuZ8/pQ1JTqLuxHafbk3lXPxBrH9FNQo1fz4TiAsNdXFVVYbZh3X/OzGE7yVev/tVNDzKVSpP0p5WumNq19DtMA6VWSA5g7U7untNcJmzaueXBnROI1SbwEz24aj4OoIoHQwlsjwTsOHIkijFlD9qMoY8bWUf3RqFX3rxYVFIMRd0sxllWQ/qK4/Dq9ZlFJBbxvdGaOzx080s3amS5ytCMkI5yGIsjnyBUWW73+3XoFvdh94lLcvpkghblul4AHB7t/dD/cd4DdCijJRwb5yugmHGcQR3W/MNJ4aORpNoHpUHntrQh+VGnkK25LkXUDTmbUkr1y80PYU53qCTq+eSzq5tcvD+9ITB1Z9Vs0udR188bCGtp4PHEfKHig1rm8ZHrpjqWL5YJYcBlEPd/VRr6cL+IRDsgVPts7UHIpZMLY+j60MsfUALjuYNbzzgFtgBAFDkCYyw3u073Q5YLNS/rnOZj4jiC8bKt/RrZlR055bu8ghqwh5nDmz3cUNnXthetwZqSjE9nsyj4Uzqdezqe9Xo5HXq0Qt44/LUOy2WRPgqvN5Jy6vR45G22CUxaEr1w7iMkzinrZLgeAjhVdqO+cnZ2Suv1wbfj4ksTW6ylRqbXjPjzPlWte6hHEVqGsRBdYdTWa1bOmR7/TJy1eI5npSgZ7RByrSCm4ct0PRb4SzYuBqrpSdLuFModB5qg00P0qMTz+XSkJFeAyKp2TUSAz/3pm5yT/DaXlvydCbqlGXZnauTG1fXzS7zawB77vEVCrFlrD3JNWuoXao4/ZKm/6NlJEq911zUMN836gst4n2e8PZfhJ4xvBs89Wja+DfwcRphURfkA0GKBZ5ijBgGAsJuDGDTmV3nIVHqtSjkfT9Ef7p7YSforfYgpxRUjhFqi81GgFHx+gJ98Spx9/Drvk9bHFTp7I4nzdx2QyrW1aaatWlh7/W8I1qpKVjCVcNw7at2XY2lMNmIUdVZJC5BoCTX0UWBOrRfNbIOQFBtI14ECw+8DMTbaT+WpBQtV8q8UVReNbyLzwIraNH6shMvSh2mOOAx9zzGkcs266N7oczeN8/jilPLN9zRRsYURQN/SF2qyIrdcKDrE2RJ+LchR6jqfxKbbtPdN3Ia1uTDeaCcLoDE0vQ96y7mHX9rVjLzNnnxhmhAwWy0aKqZwRPueYJ9WvimMDOEz1QWCNvd/ooI26VAdnD5hC10J4F9e/jiXjVZaeh72u2mAGB9hloqMbUirbaKtsCCrSLEWF0xCGPKnhXVumzJxJTUxXRLbOwM5UFbTtMv/d9oUtfDbOxbdYqbD5+yOmuk+Pq+6Zd0Czu6Z3UyR7imFdGFzfCnZj2IeiumeamxLZgzZjB/On4o7DhcfqMjsGSwYN9SlgkJrlLij3hkDfFAR6nqjp3xTpzwDJ1bnzQGKGxgM3zC0tvqoUHt15mSvjYNl+OHaUV/EYXw6wmn4sxl2ePsrw/8l0LV/Rv+mcAyLJo8HuC5ZGKj451X16Znt1iuF9XQJ9e6qvu5w8lf1XFe1QnsAxdK5n7HTUSdkLUpu2Sp7++GbPtxO/bTY9YQN6rDAO3lyxR6rrderV4/V3RU44dhkSV+oKlM515a+Nld7zdwJ+tcG01e57As0lHMfI0OqxsdI+6y2qIDkqhULnVOW3k6fOQRe85b7+6ar1K8s+/vKf/wtQSwMEFAACAAgAd4z3SmigejpNAAAAawAAABsAAAB1bml2ZXJzYWwvdW5pdmVyc2FsLnBuZy54bWyzsa/IzVEoSy0qzszPs1Uy1DNQsrfj5bIpKEoty0wtV6gAihnpGUCAkkKlrZIJErc8M6UkA6jCwNgYIZiRmpmeUWKrZG5uChfUB5oJAFBLAQIAABQAAgAIAESUV0cjtE77+wIAALAIAAAUAAAAAAAAAAEAAAAAAAAAAAB1bml2ZXJzYWwvcGxheWVyLnhtbFBLAQIAABQAAgAIAHeM90qHb5M5aCsAALNWAAAXAAAAAAAAAAAAAAAAAC0DAAB1bml2ZXJzYWwvdW5pdmVyc2FsLnBuZ1BLAQIAABQAAgAIAHeM90pooHo6TQAAAGsAAAAbAAAAAAAAAAEAAAAAAMouAAB1bml2ZXJzYWwvdW5pdmVyc2FsLnBuZy54bWxQSwUGAAAAAAMAAwDQAAAAUC8AAAAA"/>
  <p:tag name="ISPRING_PRESENTATION_TITLE" val="销售培训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2656</TotalTime>
  <Words>601</Words>
  <Application>Microsoft Macintosh PowerPoint</Application>
  <PresentationFormat>Widescreen</PresentationFormat>
  <Paragraphs>159</Paragraphs>
  <Slides>31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Comic Sans MS</vt:lpstr>
      <vt:lpstr>MV Boli</vt:lpstr>
      <vt:lpstr>Segoe UI Black</vt:lpstr>
      <vt:lpstr>Times New Roman</vt:lpstr>
      <vt:lpstr>微软雅黑 Light</vt:lpstr>
      <vt:lpstr>等线</vt:lpstr>
      <vt:lpstr>黑体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effective role of Saudi Arabia towards Housing 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MG4 U1 Listen and Discuss</dc:title>
  <dc:creator>Essa AlHussaini</dc:creator>
  <cp:lastModifiedBy>Microsoft Office User</cp:lastModifiedBy>
  <cp:revision>428</cp:revision>
  <dcterms:created xsi:type="dcterms:W3CDTF">2018-01-07T13:00:52Z</dcterms:created>
  <dcterms:modified xsi:type="dcterms:W3CDTF">2023-12-26T18:48:02Z</dcterms:modified>
</cp:coreProperties>
</file>