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sldIdLst>
    <p:sldId id="257" r:id="rId2"/>
    <p:sldId id="256" r:id="rId3"/>
    <p:sldId id="258" r:id="rId4"/>
    <p:sldId id="276" r:id="rId5"/>
    <p:sldId id="275" r:id="rId6"/>
    <p:sldId id="277" r:id="rId7"/>
    <p:sldId id="278" r:id="rId8"/>
    <p:sldId id="284" r:id="rId9"/>
    <p:sldId id="279" r:id="rId10"/>
    <p:sldId id="285" r:id="rId11"/>
    <p:sldId id="283" r:id="rId12"/>
    <p:sldId id="286" r:id="rId13"/>
    <p:sldId id="287" r:id="rId14"/>
    <p:sldId id="260" r:id="rId1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108F56-1173-4C9D-9987-9600B6AB316A}" v="181" dt="2023-02-08T09:26:16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 snapToGrid="0">
      <p:cViewPr>
        <p:scale>
          <a:sx n="48" d="100"/>
          <a:sy n="48" d="100"/>
        </p:scale>
        <p:origin x="1340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حصه بنت العتيبي" userId="c1fe605c-1aaf-4791-a440-af891effc177" providerId="ADAL" clId="{90108F56-1173-4C9D-9987-9600B6AB316A}"/>
    <pc:docChg chg="undo custSel addSld delSld modSld sldOrd modMainMaster">
      <pc:chgData name="حصه بنت العتيبي" userId="c1fe605c-1aaf-4791-a440-af891effc177" providerId="ADAL" clId="{90108F56-1173-4C9D-9987-9600B6AB316A}" dt="2023-02-08T09:34:52.309" v="992" actId="1076"/>
      <pc:docMkLst>
        <pc:docMk/>
      </pc:docMkLst>
      <pc:sldChg chg="add">
        <pc:chgData name="حصه بنت العتيبي" userId="c1fe605c-1aaf-4791-a440-af891effc177" providerId="ADAL" clId="{90108F56-1173-4C9D-9987-9600B6AB316A}" dt="2023-02-06T05:26:27.883" v="0"/>
        <pc:sldMkLst>
          <pc:docMk/>
          <pc:sldMk cId="1892991259" sldId="256"/>
        </pc:sldMkLst>
      </pc:sldChg>
      <pc:sldChg chg="add setBg">
        <pc:chgData name="حصه بنت العتيبي" userId="c1fe605c-1aaf-4791-a440-af891effc177" providerId="ADAL" clId="{90108F56-1173-4C9D-9987-9600B6AB316A}" dt="2023-02-06T05:26:27.883" v="0"/>
        <pc:sldMkLst>
          <pc:docMk/>
          <pc:sldMk cId="2792608094" sldId="257"/>
        </pc:sldMkLst>
      </pc:sldChg>
      <pc:sldChg chg="modSp add mod">
        <pc:chgData name="حصه بنت العتيبي" userId="c1fe605c-1aaf-4791-a440-af891effc177" providerId="ADAL" clId="{90108F56-1173-4C9D-9987-9600B6AB316A}" dt="2023-02-06T05:41:41.794" v="88" actId="20577"/>
        <pc:sldMkLst>
          <pc:docMk/>
          <pc:sldMk cId="3865658078" sldId="258"/>
        </pc:sldMkLst>
        <pc:spChg chg="mod">
          <ac:chgData name="حصه بنت العتيبي" userId="c1fe605c-1aaf-4791-a440-af891effc177" providerId="ADAL" clId="{90108F56-1173-4C9D-9987-9600B6AB316A}" dt="2023-02-06T05:41:41.794" v="88" actId="20577"/>
          <ac:spMkLst>
            <pc:docMk/>
            <pc:sldMk cId="3865658078" sldId="258"/>
            <ac:spMk id="3" creationId="{F1433D2E-EA18-7605-1ABA-445514B1D06A}"/>
          </ac:spMkLst>
        </pc:spChg>
      </pc:sldChg>
      <pc:sldChg chg="addSp delSp modSp add del mod addAnim delAnim modAnim">
        <pc:chgData name="حصه بنت العتيبي" userId="c1fe605c-1aaf-4791-a440-af891effc177" providerId="ADAL" clId="{90108F56-1173-4C9D-9987-9600B6AB316A}" dt="2023-02-06T05:35:37.126" v="11" actId="47"/>
        <pc:sldMkLst>
          <pc:docMk/>
          <pc:sldMk cId="3056490292" sldId="259"/>
        </pc:sldMkLst>
        <pc:spChg chg="add del mod">
          <ac:chgData name="حصه بنت العتيبي" userId="c1fe605c-1aaf-4791-a440-af891effc177" providerId="ADAL" clId="{90108F56-1173-4C9D-9987-9600B6AB316A}" dt="2023-02-06T05:35:33.782" v="10" actId="21"/>
          <ac:spMkLst>
            <pc:docMk/>
            <pc:sldMk cId="3056490292" sldId="259"/>
            <ac:spMk id="2" creationId="{D9142418-D637-5521-44D6-F7A41DEFF7CB}"/>
          </ac:spMkLst>
        </pc:spChg>
      </pc:sldChg>
      <pc:sldChg chg="add">
        <pc:chgData name="حصه بنت العتيبي" userId="c1fe605c-1aaf-4791-a440-af891effc177" providerId="ADAL" clId="{90108F56-1173-4C9D-9987-9600B6AB316A}" dt="2023-02-06T05:26:50.005" v="1"/>
        <pc:sldMkLst>
          <pc:docMk/>
          <pc:sldMk cId="951046512" sldId="260"/>
        </pc:sldMkLst>
      </pc:sldChg>
      <pc:sldChg chg="new del">
        <pc:chgData name="حصه بنت العتيبي" userId="c1fe605c-1aaf-4791-a440-af891effc177" providerId="ADAL" clId="{90108F56-1173-4C9D-9987-9600B6AB316A}" dt="2023-02-06T05:35:26.780" v="9" actId="47"/>
        <pc:sldMkLst>
          <pc:docMk/>
          <pc:sldMk cId="1771135604" sldId="261"/>
        </pc:sldMkLst>
      </pc:sldChg>
      <pc:sldChg chg="addSp delSp modSp add mod delAnim modAnim">
        <pc:chgData name="حصه بنت العتيبي" userId="c1fe605c-1aaf-4791-a440-af891effc177" providerId="ADAL" clId="{90108F56-1173-4C9D-9987-9600B6AB316A}" dt="2023-02-06T05:40:24.525" v="63" actId="14100"/>
        <pc:sldMkLst>
          <pc:docMk/>
          <pc:sldMk cId="0" sldId="275"/>
        </pc:sldMkLst>
        <pc:spChg chg="add del mod">
          <ac:chgData name="حصه بنت العتيبي" userId="c1fe605c-1aaf-4791-a440-af891effc177" providerId="ADAL" clId="{90108F56-1173-4C9D-9987-9600B6AB316A}" dt="2023-02-06T05:37:33.853" v="34" actId="478"/>
          <ac:spMkLst>
            <pc:docMk/>
            <pc:sldMk cId="0" sldId="275"/>
            <ac:spMk id="2" creationId="{3949F5B4-DC01-1F74-BC07-A80444193753}"/>
          </ac:spMkLst>
        </pc:spChg>
        <pc:spChg chg="mod">
          <ac:chgData name="حصه بنت العتيبي" userId="c1fe605c-1aaf-4791-a440-af891effc177" providerId="ADAL" clId="{90108F56-1173-4C9D-9987-9600B6AB316A}" dt="2023-02-06T05:39:34.396" v="62" actId="113"/>
          <ac:spMkLst>
            <pc:docMk/>
            <pc:sldMk cId="0" sldId="275"/>
            <ac:spMk id="3" creationId="{E4780F51-4E04-BB60-C933-9FB151B7AD0A}"/>
          </ac:spMkLst>
        </pc:spChg>
        <pc:spChg chg="mod">
          <ac:chgData name="حصه بنت العتيبي" userId="c1fe605c-1aaf-4791-a440-af891effc177" providerId="ADAL" clId="{90108F56-1173-4C9D-9987-9600B6AB316A}" dt="2023-02-06T05:39:34.396" v="62" actId="113"/>
          <ac:spMkLst>
            <pc:docMk/>
            <pc:sldMk cId="0" sldId="275"/>
            <ac:spMk id="4" creationId="{461C368D-9C9C-8645-86AF-99712556C1D8}"/>
          </ac:spMkLst>
        </pc:spChg>
        <pc:spChg chg="del">
          <ac:chgData name="حصه بنت العتيبي" userId="c1fe605c-1aaf-4791-a440-af891effc177" providerId="ADAL" clId="{90108F56-1173-4C9D-9987-9600B6AB316A}" dt="2023-02-06T05:38:29.422" v="45" actId="478"/>
          <ac:spMkLst>
            <pc:docMk/>
            <pc:sldMk cId="0" sldId="275"/>
            <ac:spMk id="665" creationId="{00000000-0000-0000-0000-000000000000}"/>
          </ac:spMkLst>
        </pc:spChg>
        <pc:spChg chg="mod">
          <ac:chgData name="حصه بنت العتيبي" userId="c1fe605c-1aaf-4791-a440-af891effc177" providerId="ADAL" clId="{90108F56-1173-4C9D-9987-9600B6AB316A}" dt="2023-02-06T05:38:23.216" v="44" actId="1076"/>
          <ac:spMkLst>
            <pc:docMk/>
            <pc:sldMk cId="0" sldId="275"/>
            <ac:spMk id="666" creationId="{00000000-0000-0000-0000-000000000000}"/>
          </ac:spMkLst>
        </pc:spChg>
        <pc:spChg chg="del">
          <ac:chgData name="حصه بنت العتيبي" userId="c1fe605c-1aaf-4791-a440-af891effc177" providerId="ADAL" clId="{90108F56-1173-4C9D-9987-9600B6AB316A}" dt="2023-02-06T05:38:13.417" v="41" actId="478"/>
          <ac:spMkLst>
            <pc:docMk/>
            <pc:sldMk cId="0" sldId="275"/>
            <ac:spMk id="668" creationId="{00000000-0000-0000-0000-000000000000}"/>
          </ac:spMkLst>
        </pc:spChg>
        <pc:spChg chg="del">
          <ac:chgData name="حصه بنت العتيبي" userId="c1fe605c-1aaf-4791-a440-af891effc177" providerId="ADAL" clId="{90108F56-1173-4C9D-9987-9600B6AB316A}" dt="2023-02-06T05:37:39.526" v="35" actId="478"/>
          <ac:spMkLst>
            <pc:docMk/>
            <pc:sldMk cId="0" sldId="275"/>
            <ac:spMk id="676" creationId="{00000000-0000-0000-0000-000000000000}"/>
          </ac:spMkLst>
        </pc:spChg>
        <pc:spChg chg="mod">
          <ac:chgData name="حصه بنت العتيبي" userId="c1fe605c-1aaf-4791-a440-af891effc177" providerId="ADAL" clId="{90108F56-1173-4C9D-9987-9600B6AB316A}" dt="2023-02-06T05:39:34.396" v="62" actId="113"/>
          <ac:spMkLst>
            <pc:docMk/>
            <pc:sldMk cId="0" sldId="275"/>
            <ac:spMk id="678" creationId="{00000000-0000-0000-0000-000000000000}"/>
          </ac:spMkLst>
        </pc:spChg>
        <pc:spChg chg="mod">
          <ac:chgData name="حصه بنت العتيبي" userId="c1fe605c-1aaf-4791-a440-af891effc177" providerId="ADAL" clId="{90108F56-1173-4C9D-9987-9600B6AB316A}" dt="2023-02-06T05:39:34.396" v="62" actId="113"/>
          <ac:spMkLst>
            <pc:docMk/>
            <pc:sldMk cId="0" sldId="275"/>
            <ac:spMk id="681" creationId="{00000000-0000-0000-0000-000000000000}"/>
          </ac:spMkLst>
        </pc:spChg>
        <pc:spChg chg="mod">
          <ac:chgData name="حصه بنت العتيبي" userId="c1fe605c-1aaf-4791-a440-af891effc177" providerId="ADAL" clId="{90108F56-1173-4C9D-9987-9600B6AB316A}" dt="2023-02-06T05:39:34.396" v="62" actId="113"/>
          <ac:spMkLst>
            <pc:docMk/>
            <pc:sldMk cId="0" sldId="275"/>
            <ac:spMk id="684" creationId="{00000000-0000-0000-0000-000000000000}"/>
          </ac:spMkLst>
        </pc:spChg>
        <pc:spChg chg="del">
          <ac:chgData name="حصه بنت العتيبي" userId="c1fe605c-1aaf-4791-a440-af891effc177" providerId="ADAL" clId="{90108F56-1173-4C9D-9987-9600B6AB316A}" dt="2023-02-06T05:37:39.526" v="35" actId="478"/>
          <ac:spMkLst>
            <pc:docMk/>
            <pc:sldMk cId="0" sldId="275"/>
            <ac:spMk id="688" creationId="{00000000-0000-0000-0000-000000000000}"/>
          </ac:spMkLst>
        </pc:spChg>
        <pc:spChg chg="mod">
          <ac:chgData name="حصه بنت العتيبي" userId="c1fe605c-1aaf-4791-a440-af891effc177" providerId="ADAL" clId="{90108F56-1173-4C9D-9987-9600B6AB316A}" dt="2023-02-06T05:40:24.525" v="63" actId="14100"/>
          <ac:spMkLst>
            <pc:docMk/>
            <pc:sldMk cId="0" sldId="275"/>
            <ac:spMk id="690" creationId="{00000000-0000-0000-0000-000000000000}"/>
          </ac:spMkLst>
        </pc:spChg>
      </pc:sldChg>
      <pc:sldChg chg="modSp add mod ord modAnim">
        <pc:chgData name="حصه بنت العتيبي" userId="c1fe605c-1aaf-4791-a440-af891effc177" providerId="ADAL" clId="{90108F56-1173-4C9D-9987-9600B6AB316A}" dt="2023-02-06T05:46:20.782" v="121"/>
        <pc:sldMkLst>
          <pc:docMk/>
          <pc:sldMk cId="2463693084" sldId="276"/>
        </pc:sldMkLst>
        <pc:spChg chg="mod">
          <ac:chgData name="حصه بنت العتيبي" userId="c1fe605c-1aaf-4791-a440-af891effc177" providerId="ADAL" clId="{90108F56-1173-4C9D-9987-9600B6AB316A}" dt="2023-02-06T05:45:55.998" v="118" actId="207"/>
          <ac:spMkLst>
            <pc:docMk/>
            <pc:sldMk cId="2463693084" sldId="276"/>
            <ac:spMk id="3" creationId="{F1433D2E-EA18-7605-1ABA-445514B1D06A}"/>
          </ac:spMkLst>
        </pc:spChg>
      </pc:sldChg>
      <pc:sldChg chg="modSp add mod ord modAnim">
        <pc:chgData name="حصه بنت العتيبي" userId="c1fe605c-1aaf-4791-a440-af891effc177" providerId="ADAL" clId="{90108F56-1173-4C9D-9987-9600B6AB316A}" dt="2023-02-06T05:47:20.080" v="136" actId="2710"/>
        <pc:sldMkLst>
          <pc:docMk/>
          <pc:sldMk cId="2524248374" sldId="277"/>
        </pc:sldMkLst>
        <pc:spChg chg="mod">
          <ac:chgData name="حصه بنت العتيبي" userId="c1fe605c-1aaf-4791-a440-af891effc177" providerId="ADAL" clId="{90108F56-1173-4C9D-9987-9600B6AB316A}" dt="2023-02-06T05:47:20.080" v="136" actId="2710"/>
          <ac:spMkLst>
            <pc:docMk/>
            <pc:sldMk cId="2524248374" sldId="277"/>
            <ac:spMk id="3" creationId="{F1433D2E-EA18-7605-1ABA-445514B1D06A}"/>
          </ac:spMkLst>
        </pc:spChg>
      </pc:sldChg>
      <pc:sldChg chg="addSp delSp modSp new del mod modAnim">
        <pc:chgData name="حصه بنت العتيبي" userId="c1fe605c-1aaf-4791-a440-af891effc177" providerId="ADAL" clId="{90108F56-1173-4C9D-9987-9600B6AB316A}" dt="2023-02-06T06:03:15.655" v="229" actId="47"/>
        <pc:sldMkLst>
          <pc:docMk/>
          <pc:sldMk cId="119472288" sldId="278"/>
        </pc:sldMkLst>
        <pc:spChg chg="add mod">
          <ac:chgData name="حصه بنت العتيبي" userId="c1fe605c-1aaf-4791-a440-af891effc177" providerId="ADAL" clId="{90108F56-1173-4C9D-9987-9600B6AB316A}" dt="2023-02-06T06:02:58.469" v="224" actId="14100"/>
          <ac:spMkLst>
            <pc:docMk/>
            <pc:sldMk cId="119472288" sldId="278"/>
            <ac:spMk id="2" creationId="{8F235C69-113B-55A0-42BB-CD9862B548F9}"/>
          </ac:spMkLst>
        </pc:spChg>
        <pc:spChg chg="add mod">
          <ac:chgData name="حصه بنت العتيبي" userId="c1fe605c-1aaf-4791-a440-af891effc177" providerId="ADAL" clId="{90108F56-1173-4C9D-9987-9600B6AB316A}" dt="2023-02-06T06:02:57.992" v="222" actId="1076"/>
          <ac:spMkLst>
            <pc:docMk/>
            <pc:sldMk cId="119472288" sldId="278"/>
            <ac:spMk id="3" creationId="{C9C2A812-CE11-8711-1056-98C6C309379F}"/>
          </ac:spMkLst>
        </pc:spChg>
        <pc:spChg chg="add mod">
          <ac:chgData name="حصه بنت العتيبي" userId="c1fe605c-1aaf-4791-a440-af891effc177" providerId="ADAL" clId="{90108F56-1173-4C9D-9987-9600B6AB316A}" dt="2023-02-06T06:02:58.871" v="225" actId="1076"/>
          <ac:spMkLst>
            <pc:docMk/>
            <pc:sldMk cId="119472288" sldId="278"/>
            <ac:spMk id="4" creationId="{56FE5B6D-8A61-C8C2-B29F-C2D0CC0B5B8F}"/>
          </ac:spMkLst>
        </pc:spChg>
        <pc:spChg chg="add mod">
          <ac:chgData name="حصه بنت العتيبي" userId="c1fe605c-1aaf-4791-a440-af891effc177" providerId="ADAL" clId="{90108F56-1173-4C9D-9987-9600B6AB316A}" dt="2023-02-06T06:00:05.321" v="187" actId="1076"/>
          <ac:spMkLst>
            <pc:docMk/>
            <pc:sldMk cId="119472288" sldId="278"/>
            <ac:spMk id="5" creationId="{0147FC58-0E14-8BDF-119B-B79B4E237B3F}"/>
          </ac:spMkLst>
        </pc:spChg>
        <pc:spChg chg="add mod">
          <ac:chgData name="حصه بنت العتيبي" userId="c1fe605c-1aaf-4791-a440-af891effc177" providerId="ADAL" clId="{90108F56-1173-4C9D-9987-9600B6AB316A}" dt="2023-02-06T06:02:57.511" v="220" actId="1076"/>
          <ac:spMkLst>
            <pc:docMk/>
            <pc:sldMk cId="119472288" sldId="278"/>
            <ac:spMk id="6" creationId="{5CB9051D-BBDF-B662-B913-EF4759A911CF}"/>
          </ac:spMkLst>
        </pc:spChg>
        <pc:spChg chg="add del mod">
          <ac:chgData name="حصه بنت العتيبي" userId="c1fe605c-1aaf-4791-a440-af891effc177" providerId="ADAL" clId="{90108F56-1173-4C9D-9987-9600B6AB316A}" dt="2023-02-06T06:03:13.755" v="228" actId="478"/>
          <ac:spMkLst>
            <pc:docMk/>
            <pc:sldMk cId="119472288" sldId="278"/>
            <ac:spMk id="7" creationId="{FC84B7FB-59D0-E38A-C7EB-51BD5651492C}"/>
          </ac:spMkLst>
        </pc:spChg>
        <pc:spChg chg="add mod">
          <ac:chgData name="حصه بنت العتيبي" userId="c1fe605c-1aaf-4791-a440-af891effc177" providerId="ADAL" clId="{90108F56-1173-4C9D-9987-9600B6AB316A}" dt="2023-02-06T06:02:57.328" v="219" actId="1076"/>
          <ac:spMkLst>
            <pc:docMk/>
            <pc:sldMk cId="119472288" sldId="278"/>
            <ac:spMk id="8" creationId="{D63EAFE0-D268-26C9-BB52-9478196115D4}"/>
          </ac:spMkLst>
        </pc:spChg>
        <pc:spChg chg="add mod">
          <ac:chgData name="حصه بنت العتيبي" userId="c1fe605c-1aaf-4791-a440-af891effc177" providerId="ADAL" clId="{90108F56-1173-4C9D-9987-9600B6AB316A}" dt="2023-02-06T06:02:59.094" v="226" actId="1076"/>
          <ac:spMkLst>
            <pc:docMk/>
            <pc:sldMk cId="119472288" sldId="278"/>
            <ac:spMk id="9" creationId="{FAB97DEE-29A1-1E50-8E0F-6A14DED613FE}"/>
          </ac:spMkLst>
        </pc:spChg>
        <pc:spChg chg="add mod">
          <ac:chgData name="حصه بنت العتيبي" userId="c1fe605c-1aaf-4791-a440-af891effc177" providerId="ADAL" clId="{90108F56-1173-4C9D-9987-9600B6AB316A}" dt="2023-02-06T06:02:56.985" v="218" actId="1076"/>
          <ac:spMkLst>
            <pc:docMk/>
            <pc:sldMk cId="119472288" sldId="278"/>
            <ac:spMk id="10" creationId="{6DC68ABB-DD04-E76C-9135-3F7D82FE1D5A}"/>
          </ac:spMkLst>
        </pc:spChg>
      </pc:sldChg>
      <pc:sldChg chg="addSp delSp modSp new mod ord delAnim modAnim">
        <pc:chgData name="حصه بنت العتيبي" userId="c1fe605c-1aaf-4791-a440-af891effc177" providerId="ADAL" clId="{90108F56-1173-4C9D-9987-9600B6AB316A}" dt="2023-02-07T06:30:40.211" v="715"/>
        <pc:sldMkLst>
          <pc:docMk/>
          <pc:sldMk cId="4103457399" sldId="278"/>
        </pc:sldMkLst>
        <pc:spChg chg="add mod">
          <ac:chgData name="حصه بنت العتيبي" userId="c1fe605c-1aaf-4791-a440-af891effc177" providerId="ADAL" clId="{90108F56-1173-4C9D-9987-9600B6AB316A}" dt="2023-02-06T08:29:57.604" v="332" actId="1076"/>
          <ac:spMkLst>
            <pc:docMk/>
            <pc:sldMk cId="4103457399" sldId="278"/>
            <ac:spMk id="2" creationId="{B9E47BEB-2D74-F4CA-96E3-D3704726DCBA}"/>
          </ac:spMkLst>
        </pc:spChg>
        <pc:spChg chg="add mod">
          <ac:chgData name="حصه بنت العتيبي" userId="c1fe605c-1aaf-4791-a440-af891effc177" providerId="ADAL" clId="{90108F56-1173-4C9D-9987-9600B6AB316A}" dt="2023-02-06T08:26:40.146" v="296" actId="1076"/>
          <ac:spMkLst>
            <pc:docMk/>
            <pc:sldMk cId="4103457399" sldId="278"/>
            <ac:spMk id="3" creationId="{CF627388-6AEA-F955-DEDB-1C03EA6658ED}"/>
          </ac:spMkLst>
        </pc:spChg>
        <pc:spChg chg="add mod">
          <ac:chgData name="حصه بنت العتيبي" userId="c1fe605c-1aaf-4791-a440-af891effc177" providerId="ADAL" clId="{90108F56-1173-4C9D-9987-9600B6AB316A}" dt="2023-02-06T08:26:37.247" v="295" actId="1076"/>
          <ac:spMkLst>
            <pc:docMk/>
            <pc:sldMk cId="4103457399" sldId="278"/>
            <ac:spMk id="4" creationId="{F8C3D624-A68D-1466-7322-5C3189ABD5FA}"/>
          </ac:spMkLst>
        </pc:spChg>
        <pc:spChg chg="add mod">
          <ac:chgData name="حصه بنت العتيبي" userId="c1fe605c-1aaf-4791-a440-af891effc177" providerId="ADAL" clId="{90108F56-1173-4C9D-9987-9600B6AB316A}" dt="2023-02-06T08:26:33.743" v="294" actId="1076"/>
          <ac:spMkLst>
            <pc:docMk/>
            <pc:sldMk cId="4103457399" sldId="278"/>
            <ac:spMk id="5" creationId="{DD0D55EA-4030-7B1C-5820-0B9F1E51143C}"/>
          </ac:spMkLst>
        </pc:spChg>
        <pc:spChg chg="add mod">
          <ac:chgData name="حصه بنت العتيبي" userId="c1fe605c-1aaf-4791-a440-af891effc177" providerId="ADAL" clId="{90108F56-1173-4C9D-9987-9600B6AB316A}" dt="2023-02-06T08:26:30.848" v="293" actId="1076"/>
          <ac:spMkLst>
            <pc:docMk/>
            <pc:sldMk cId="4103457399" sldId="278"/>
            <ac:spMk id="6" creationId="{02314958-2CA8-6037-61CA-E3B682B18E65}"/>
          </ac:spMkLst>
        </pc:spChg>
        <pc:spChg chg="add mod">
          <ac:chgData name="حصه بنت العتيبي" userId="c1fe605c-1aaf-4791-a440-af891effc177" providerId="ADAL" clId="{90108F56-1173-4C9D-9987-9600B6AB316A}" dt="2023-02-06T08:26:28.744" v="292" actId="1076"/>
          <ac:spMkLst>
            <pc:docMk/>
            <pc:sldMk cId="4103457399" sldId="278"/>
            <ac:spMk id="7" creationId="{CEC645D9-B0C4-83E8-2804-1E31E8FFC176}"/>
          </ac:spMkLst>
        </pc:spChg>
        <pc:spChg chg="add mod">
          <ac:chgData name="حصه بنت العتيبي" userId="c1fe605c-1aaf-4791-a440-af891effc177" providerId="ADAL" clId="{90108F56-1173-4C9D-9987-9600B6AB316A}" dt="2023-02-06T08:26:24.446" v="291" actId="1076"/>
          <ac:spMkLst>
            <pc:docMk/>
            <pc:sldMk cId="4103457399" sldId="278"/>
            <ac:spMk id="8" creationId="{D347AEB5-8EF8-2411-0E7B-44FBDE443E66}"/>
          </ac:spMkLst>
        </pc:spChg>
        <pc:spChg chg="add mod">
          <ac:chgData name="حصه بنت العتيبي" userId="c1fe605c-1aaf-4791-a440-af891effc177" providerId="ADAL" clId="{90108F56-1173-4C9D-9987-9600B6AB316A}" dt="2023-02-06T08:26:22.122" v="290" actId="1076"/>
          <ac:spMkLst>
            <pc:docMk/>
            <pc:sldMk cId="4103457399" sldId="278"/>
            <ac:spMk id="9" creationId="{DA150AFD-59AA-D05B-F23D-57672FAD3EAC}"/>
          </ac:spMkLst>
        </pc:spChg>
        <pc:spChg chg="add mod">
          <ac:chgData name="حصه بنت العتيبي" userId="c1fe605c-1aaf-4791-a440-af891effc177" providerId="ADAL" clId="{90108F56-1173-4C9D-9987-9600B6AB316A}" dt="2023-02-06T06:05:37.051" v="267" actId="14100"/>
          <ac:spMkLst>
            <pc:docMk/>
            <pc:sldMk cId="4103457399" sldId="278"/>
            <ac:spMk id="10" creationId="{AE235A19-E0E8-7EC0-A4B8-7C6C42DFE6AB}"/>
          </ac:spMkLst>
        </pc:spChg>
        <pc:spChg chg="add del mod">
          <ac:chgData name="حصه بنت العتيبي" userId="c1fe605c-1aaf-4791-a440-af891effc177" providerId="ADAL" clId="{90108F56-1173-4C9D-9987-9600B6AB316A}" dt="2023-02-06T08:28:41.654" v="307" actId="478"/>
          <ac:spMkLst>
            <pc:docMk/>
            <pc:sldMk cId="4103457399" sldId="278"/>
            <ac:spMk id="15" creationId="{B7AEFD27-6E5D-2856-287D-84B90543A8D3}"/>
          </ac:spMkLst>
        </pc:spChg>
        <pc:spChg chg="add mod">
          <ac:chgData name="حصه بنت العتيبي" userId="c1fe605c-1aaf-4791-a440-af891effc177" providerId="ADAL" clId="{90108F56-1173-4C9D-9987-9600B6AB316A}" dt="2023-02-06T08:31:21.067" v="349" actId="1076"/>
          <ac:spMkLst>
            <pc:docMk/>
            <pc:sldMk cId="4103457399" sldId="278"/>
            <ac:spMk id="17" creationId="{73B267B5-A014-D8BF-4BB7-0A7FBC625FC1}"/>
          </ac:spMkLst>
        </pc:spChg>
        <pc:spChg chg="add mod">
          <ac:chgData name="حصه بنت العتيبي" userId="c1fe605c-1aaf-4791-a440-af891effc177" providerId="ADAL" clId="{90108F56-1173-4C9D-9987-9600B6AB316A}" dt="2023-02-06T08:33:39.526" v="363" actId="122"/>
          <ac:spMkLst>
            <pc:docMk/>
            <pc:sldMk cId="4103457399" sldId="278"/>
            <ac:spMk id="19" creationId="{CFDAD5E0-6678-C7D2-1EEA-53DA92263799}"/>
          </ac:spMkLst>
        </pc:spChg>
        <pc:spChg chg="add mod">
          <ac:chgData name="حصه بنت العتيبي" userId="c1fe605c-1aaf-4791-a440-af891effc177" providerId="ADAL" clId="{90108F56-1173-4C9D-9987-9600B6AB316A}" dt="2023-02-06T08:36:31.954" v="396" actId="1076"/>
          <ac:spMkLst>
            <pc:docMk/>
            <pc:sldMk cId="4103457399" sldId="278"/>
            <ac:spMk id="20" creationId="{B99BD8F1-5464-EBC5-9C3D-D388B40EF1D6}"/>
          </ac:spMkLst>
        </pc:spChg>
        <pc:spChg chg="add mod">
          <ac:chgData name="حصه بنت العتيبي" userId="c1fe605c-1aaf-4791-a440-af891effc177" providerId="ADAL" clId="{90108F56-1173-4C9D-9987-9600B6AB316A}" dt="2023-02-06T08:35:35.241" v="389" actId="1076"/>
          <ac:spMkLst>
            <pc:docMk/>
            <pc:sldMk cId="4103457399" sldId="278"/>
            <ac:spMk id="21" creationId="{8221E5B6-7A73-BCB4-1EDD-3A631410F972}"/>
          </ac:spMkLst>
        </pc:spChg>
        <pc:spChg chg="add mod">
          <ac:chgData name="حصه بنت العتيبي" userId="c1fe605c-1aaf-4791-a440-af891effc177" providerId="ADAL" clId="{90108F56-1173-4C9D-9987-9600B6AB316A}" dt="2023-02-06T08:35:35.241" v="389" actId="1076"/>
          <ac:spMkLst>
            <pc:docMk/>
            <pc:sldMk cId="4103457399" sldId="278"/>
            <ac:spMk id="22" creationId="{138DFAC5-9AB7-6023-0CB7-2FAD8529B151}"/>
          </ac:spMkLst>
        </pc:spChg>
        <pc:spChg chg="add mod">
          <ac:chgData name="حصه بنت العتيبي" userId="c1fe605c-1aaf-4791-a440-af891effc177" providerId="ADAL" clId="{90108F56-1173-4C9D-9987-9600B6AB316A}" dt="2023-02-06T08:35:35.241" v="389" actId="1076"/>
          <ac:spMkLst>
            <pc:docMk/>
            <pc:sldMk cId="4103457399" sldId="278"/>
            <ac:spMk id="23" creationId="{225A2F01-0BAE-A731-6A94-50D143F4FE76}"/>
          </ac:spMkLst>
        </pc:spChg>
        <pc:spChg chg="add mod">
          <ac:chgData name="حصه بنت العتيبي" userId="c1fe605c-1aaf-4791-a440-af891effc177" providerId="ADAL" clId="{90108F56-1173-4C9D-9987-9600B6AB316A}" dt="2023-02-06T08:35:35.241" v="389" actId="1076"/>
          <ac:spMkLst>
            <pc:docMk/>
            <pc:sldMk cId="4103457399" sldId="278"/>
            <ac:spMk id="24" creationId="{BA7048FF-2E07-6D0C-445B-B697E249CCCE}"/>
          </ac:spMkLst>
        </pc:spChg>
        <pc:spChg chg="add mod">
          <ac:chgData name="حصه بنت العتيبي" userId="c1fe605c-1aaf-4791-a440-af891effc177" providerId="ADAL" clId="{90108F56-1173-4C9D-9987-9600B6AB316A}" dt="2023-02-06T08:35:35.241" v="389" actId="1076"/>
          <ac:spMkLst>
            <pc:docMk/>
            <pc:sldMk cId="4103457399" sldId="278"/>
            <ac:spMk id="25" creationId="{04F6A5FF-9539-4349-1DCC-F0641B87ADC4}"/>
          </ac:spMkLst>
        </pc:spChg>
        <pc:spChg chg="add mod">
          <ac:chgData name="حصه بنت العتيبي" userId="c1fe605c-1aaf-4791-a440-af891effc177" providerId="ADAL" clId="{90108F56-1173-4C9D-9987-9600B6AB316A}" dt="2023-02-06T08:42:25.753" v="402" actId="14100"/>
          <ac:spMkLst>
            <pc:docMk/>
            <pc:sldMk cId="4103457399" sldId="278"/>
            <ac:spMk id="26" creationId="{15098E14-6BE4-98B7-A4FF-559153F86E03}"/>
          </ac:spMkLst>
        </pc:spChg>
        <pc:spChg chg="add mod">
          <ac:chgData name="حصه بنت العتيبي" userId="c1fe605c-1aaf-4791-a440-af891effc177" providerId="ADAL" clId="{90108F56-1173-4C9D-9987-9600B6AB316A}" dt="2023-02-06T08:42:51.129" v="406" actId="14100"/>
          <ac:spMkLst>
            <pc:docMk/>
            <pc:sldMk cId="4103457399" sldId="278"/>
            <ac:spMk id="27" creationId="{A09C86EE-B874-BCB4-DA4B-97C0C4B43349}"/>
          </ac:spMkLst>
        </pc:spChg>
        <pc:spChg chg="add mod">
          <ac:chgData name="حصه بنت العتيبي" userId="c1fe605c-1aaf-4791-a440-af891effc177" providerId="ADAL" clId="{90108F56-1173-4C9D-9987-9600B6AB316A}" dt="2023-02-06T08:48:14.257" v="466" actId="14100"/>
          <ac:spMkLst>
            <pc:docMk/>
            <pc:sldMk cId="4103457399" sldId="278"/>
            <ac:spMk id="28" creationId="{88786F1D-6A52-1226-EF36-AA159002BE13}"/>
          </ac:spMkLst>
        </pc:spChg>
        <pc:spChg chg="add mod">
          <ac:chgData name="حصه بنت العتيبي" userId="c1fe605c-1aaf-4791-a440-af891effc177" providerId="ADAL" clId="{90108F56-1173-4C9D-9987-9600B6AB316A}" dt="2023-02-06T08:48:28.393" v="470" actId="14100"/>
          <ac:spMkLst>
            <pc:docMk/>
            <pc:sldMk cId="4103457399" sldId="278"/>
            <ac:spMk id="29" creationId="{F21567F8-AB2B-0D02-1340-F1708FE273FA}"/>
          </ac:spMkLst>
        </pc:spChg>
        <pc:spChg chg="add mod">
          <ac:chgData name="حصه بنت العتيبي" userId="c1fe605c-1aaf-4791-a440-af891effc177" providerId="ADAL" clId="{90108F56-1173-4C9D-9987-9600B6AB316A}" dt="2023-02-06T08:43:17.348" v="414" actId="14100"/>
          <ac:spMkLst>
            <pc:docMk/>
            <pc:sldMk cId="4103457399" sldId="278"/>
            <ac:spMk id="30" creationId="{BB4CC2D8-FB48-9756-F42D-699574A7E07F}"/>
          </ac:spMkLst>
        </pc:spChg>
        <pc:spChg chg="add mod">
          <ac:chgData name="حصه بنت العتيبي" userId="c1fe605c-1aaf-4791-a440-af891effc177" providerId="ADAL" clId="{90108F56-1173-4C9D-9987-9600B6AB316A}" dt="2023-02-06T08:48:23.449" v="469" actId="14100"/>
          <ac:spMkLst>
            <pc:docMk/>
            <pc:sldMk cId="4103457399" sldId="278"/>
            <ac:spMk id="31" creationId="{D257FC4A-B623-A3D9-32A6-5F569EE239F6}"/>
          </ac:spMkLst>
        </pc:spChg>
        <pc:spChg chg="add mod">
          <ac:chgData name="حصه بنت العتيبي" userId="c1fe605c-1aaf-4791-a440-af891effc177" providerId="ADAL" clId="{90108F56-1173-4C9D-9987-9600B6AB316A}" dt="2023-02-06T08:48:34.599" v="473" actId="14100"/>
          <ac:spMkLst>
            <pc:docMk/>
            <pc:sldMk cId="4103457399" sldId="278"/>
            <ac:spMk id="32" creationId="{CF815A70-4CA7-7E21-B3A6-EA47B83A3660}"/>
          </ac:spMkLst>
        </pc:spChg>
        <pc:grpChg chg="add mod">
          <ac:chgData name="حصه بنت العتيبي" userId="c1fe605c-1aaf-4791-a440-af891effc177" providerId="ADAL" clId="{90108F56-1173-4C9D-9987-9600B6AB316A}" dt="2023-02-06T08:29:23.943" v="312" actId="1076"/>
          <ac:grpSpMkLst>
            <pc:docMk/>
            <pc:sldMk cId="4103457399" sldId="278"/>
            <ac:grpSpMk id="18" creationId="{9DC27B62-14E0-4623-7C52-F8C2196C97BF}"/>
          </ac:grpSpMkLst>
        </pc:grpChg>
        <pc:picChg chg="add mod modCrop">
          <ac:chgData name="حصه بنت العتيبي" userId="c1fe605c-1aaf-4791-a440-af891effc177" providerId="ADAL" clId="{90108F56-1173-4C9D-9987-9600B6AB316A}" dt="2023-02-06T08:29:51.361" v="331" actId="1076"/>
          <ac:picMkLst>
            <pc:docMk/>
            <pc:sldMk cId="4103457399" sldId="278"/>
            <ac:picMk id="14" creationId="{AE495553-7B4A-3437-E1F9-4663200E05CD}"/>
          </ac:picMkLst>
        </pc:picChg>
        <pc:picChg chg="add mod">
          <ac:chgData name="حصه بنت العتيبي" userId="c1fe605c-1aaf-4791-a440-af891effc177" providerId="ADAL" clId="{90108F56-1173-4C9D-9987-9600B6AB316A}" dt="2023-02-06T08:29:23.943" v="312" actId="1076"/>
          <ac:picMkLst>
            <pc:docMk/>
            <pc:sldMk cId="4103457399" sldId="278"/>
            <ac:picMk id="16" creationId="{142AA403-EB6E-0676-E0A2-211113B8A73B}"/>
          </ac:picMkLst>
        </pc:picChg>
      </pc:sldChg>
      <pc:sldChg chg="add del">
        <pc:chgData name="حصه بنت العتيبي" userId="c1fe605c-1aaf-4791-a440-af891effc177" providerId="ADAL" clId="{90108F56-1173-4C9D-9987-9600B6AB316A}" dt="2023-02-06T06:02:55.027" v="208" actId="2890"/>
        <pc:sldMkLst>
          <pc:docMk/>
          <pc:sldMk cId="261375041" sldId="279"/>
        </pc:sldMkLst>
      </pc:sldChg>
      <pc:sldChg chg="addSp delSp modSp add del mod addAnim delAnim">
        <pc:chgData name="حصه بنت العتيبي" userId="c1fe605c-1aaf-4791-a440-af891effc177" providerId="ADAL" clId="{90108F56-1173-4C9D-9987-9600B6AB316A}" dt="2023-02-06T05:58:20.245" v="166" actId="2890"/>
        <pc:sldMkLst>
          <pc:docMk/>
          <pc:sldMk cId="295563383" sldId="279"/>
        </pc:sldMkLst>
        <pc:spChg chg="add del">
          <ac:chgData name="حصه بنت العتيبي" userId="c1fe605c-1aaf-4791-a440-af891effc177" providerId="ADAL" clId="{90108F56-1173-4C9D-9987-9600B6AB316A}" dt="2023-02-06T05:58:20.060" v="165" actId="478"/>
          <ac:spMkLst>
            <pc:docMk/>
            <pc:sldMk cId="295563383" sldId="279"/>
            <ac:spMk id="2" creationId="{8F235C69-113B-55A0-42BB-CD9862B548F9}"/>
          </ac:spMkLst>
        </pc:spChg>
        <pc:spChg chg="mod">
          <ac:chgData name="حصه بنت العتيبي" userId="c1fe605c-1aaf-4791-a440-af891effc177" providerId="ADAL" clId="{90108F56-1173-4C9D-9987-9600B6AB316A}" dt="2023-02-06T05:58:19.894" v="164" actId="1076"/>
          <ac:spMkLst>
            <pc:docMk/>
            <pc:sldMk cId="295563383" sldId="279"/>
            <ac:spMk id="3" creationId="{C9C2A812-CE11-8711-1056-98C6C309379F}"/>
          </ac:spMkLst>
        </pc:spChg>
        <pc:spChg chg="mod">
          <ac:chgData name="حصه بنت العتيبي" userId="c1fe605c-1aaf-4791-a440-af891effc177" providerId="ADAL" clId="{90108F56-1173-4C9D-9987-9600B6AB316A}" dt="2023-02-06T05:58:19.741" v="163" actId="1076"/>
          <ac:spMkLst>
            <pc:docMk/>
            <pc:sldMk cId="295563383" sldId="279"/>
            <ac:spMk id="4" creationId="{56FE5B6D-8A61-C8C2-B29F-C2D0CC0B5B8F}"/>
          </ac:spMkLst>
        </pc:spChg>
        <pc:spChg chg="add del">
          <ac:chgData name="حصه بنت العتيبي" userId="c1fe605c-1aaf-4791-a440-af891effc177" providerId="ADAL" clId="{90108F56-1173-4C9D-9987-9600B6AB316A}" dt="2023-02-06T05:58:20.060" v="165" actId="478"/>
          <ac:spMkLst>
            <pc:docMk/>
            <pc:sldMk cId="295563383" sldId="279"/>
            <ac:spMk id="5" creationId="{0147FC58-0E14-8BDF-119B-B79B4E237B3F}"/>
          </ac:spMkLst>
        </pc:spChg>
        <pc:spChg chg="mod">
          <ac:chgData name="حصه بنت العتيبي" userId="c1fe605c-1aaf-4791-a440-af891effc177" providerId="ADAL" clId="{90108F56-1173-4C9D-9987-9600B6AB316A}" dt="2023-02-06T05:58:19.518" v="162" actId="1076"/>
          <ac:spMkLst>
            <pc:docMk/>
            <pc:sldMk cId="295563383" sldId="279"/>
            <ac:spMk id="6" creationId="{5CB9051D-BBDF-B662-B913-EF4759A911CF}"/>
          </ac:spMkLst>
        </pc:spChg>
        <pc:spChg chg="add del">
          <ac:chgData name="حصه بنت العتيبي" userId="c1fe605c-1aaf-4791-a440-af891effc177" providerId="ADAL" clId="{90108F56-1173-4C9D-9987-9600B6AB316A}" dt="2023-02-06T05:58:20.060" v="165" actId="478"/>
          <ac:spMkLst>
            <pc:docMk/>
            <pc:sldMk cId="295563383" sldId="279"/>
            <ac:spMk id="7" creationId="{FC84B7FB-59D0-E38A-C7EB-51BD5651492C}"/>
          </ac:spMkLst>
        </pc:spChg>
        <pc:spChg chg="mod">
          <ac:chgData name="حصه بنت العتيبي" userId="c1fe605c-1aaf-4791-a440-af891effc177" providerId="ADAL" clId="{90108F56-1173-4C9D-9987-9600B6AB316A}" dt="2023-02-06T05:58:19.232" v="161" actId="1076"/>
          <ac:spMkLst>
            <pc:docMk/>
            <pc:sldMk cId="295563383" sldId="279"/>
            <ac:spMk id="8" creationId="{D63EAFE0-D268-26C9-BB52-9478196115D4}"/>
          </ac:spMkLst>
        </pc:spChg>
        <pc:spChg chg="add del">
          <ac:chgData name="حصه بنت العتيبي" userId="c1fe605c-1aaf-4791-a440-af891effc177" providerId="ADAL" clId="{90108F56-1173-4C9D-9987-9600B6AB316A}" dt="2023-02-06T05:58:20.060" v="165" actId="478"/>
          <ac:spMkLst>
            <pc:docMk/>
            <pc:sldMk cId="295563383" sldId="279"/>
            <ac:spMk id="9" creationId="{FAB97DEE-29A1-1E50-8E0F-6A14DED613FE}"/>
          </ac:spMkLst>
        </pc:spChg>
        <pc:spChg chg="mod">
          <ac:chgData name="حصه بنت العتيبي" userId="c1fe605c-1aaf-4791-a440-af891effc177" providerId="ADAL" clId="{90108F56-1173-4C9D-9987-9600B6AB316A}" dt="2023-02-06T05:58:18.992" v="160" actId="1076"/>
          <ac:spMkLst>
            <pc:docMk/>
            <pc:sldMk cId="295563383" sldId="279"/>
            <ac:spMk id="10" creationId="{6DC68ABB-DD04-E76C-9135-3F7D82FE1D5A}"/>
          </ac:spMkLst>
        </pc:spChg>
      </pc:sldChg>
      <pc:sldChg chg="addSp delSp modSp add mod modAnim">
        <pc:chgData name="حصه بنت العتيبي" userId="c1fe605c-1aaf-4791-a440-af891effc177" providerId="ADAL" clId="{90108F56-1173-4C9D-9987-9600B6AB316A}" dt="2023-02-06T08:51:36.184" v="484"/>
        <pc:sldMkLst>
          <pc:docMk/>
          <pc:sldMk cId="4204640558" sldId="279"/>
        </pc:sldMkLst>
        <pc:spChg chg="add mod">
          <ac:chgData name="حصه بنت العتيبي" userId="c1fe605c-1aaf-4791-a440-af891effc177" providerId="ADAL" clId="{90108F56-1173-4C9D-9987-9600B6AB316A}" dt="2023-02-06T08:45:41.026" v="435" actId="207"/>
          <ac:spMkLst>
            <pc:docMk/>
            <pc:sldMk cId="4204640558" sldId="279"/>
            <ac:spMk id="11" creationId="{0544967F-1368-9842-50E9-C6EDAB4AA85C}"/>
          </ac:spMkLst>
        </pc:spChg>
        <pc:spChg chg="add mod">
          <ac:chgData name="حصه بنت العتيبي" userId="c1fe605c-1aaf-4791-a440-af891effc177" providerId="ADAL" clId="{90108F56-1173-4C9D-9987-9600B6AB316A}" dt="2023-02-06T08:45:41.026" v="435" actId="207"/>
          <ac:spMkLst>
            <pc:docMk/>
            <pc:sldMk cId="4204640558" sldId="279"/>
            <ac:spMk id="12" creationId="{E5641F0A-362A-16D6-6918-E438BE38C5BE}"/>
          </ac:spMkLst>
        </pc:spChg>
        <pc:spChg chg="add mod">
          <ac:chgData name="حصه بنت العتيبي" userId="c1fe605c-1aaf-4791-a440-af891effc177" providerId="ADAL" clId="{90108F56-1173-4C9D-9987-9600B6AB316A}" dt="2023-02-06T08:47:21.087" v="451" actId="1076"/>
          <ac:spMkLst>
            <pc:docMk/>
            <pc:sldMk cId="4204640558" sldId="279"/>
            <ac:spMk id="13" creationId="{112B0CC1-BDFA-9C5C-6C84-D0DCFD24F0C9}"/>
          </ac:spMkLst>
        </pc:spChg>
        <pc:spChg chg="add mod">
          <ac:chgData name="حصه بنت العتيبي" userId="c1fe605c-1aaf-4791-a440-af891effc177" providerId="ADAL" clId="{90108F56-1173-4C9D-9987-9600B6AB316A}" dt="2023-02-06T08:45:41.026" v="435" actId="207"/>
          <ac:spMkLst>
            <pc:docMk/>
            <pc:sldMk cId="4204640558" sldId="279"/>
            <ac:spMk id="15" creationId="{393E37F5-FB76-5356-7B7B-EB79537692F7}"/>
          </ac:spMkLst>
        </pc:spChg>
        <pc:spChg chg="mod">
          <ac:chgData name="حصه بنت العتيبي" userId="c1fe605c-1aaf-4791-a440-af891effc177" providerId="ADAL" clId="{90108F56-1173-4C9D-9987-9600B6AB316A}" dt="2023-02-06T08:46:04.052" v="438" actId="17032"/>
          <ac:spMkLst>
            <pc:docMk/>
            <pc:sldMk cId="4204640558" sldId="279"/>
            <ac:spMk id="19" creationId="{CFDAD5E0-6678-C7D2-1EEA-53DA92263799}"/>
          </ac:spMkLst>
        </pc:spChg>
        <pc:spChg chg="mod">
          <ac:chgData name="حصه بنت العتيبي" userId="c1fe605c-1aaf-4791-a440-af891effc177" providerId="ADAL" clId="{90108F56-1173-4C9D-9987-9600B6AB316A}" dt="2023-02-06T08:46:13.720" v="439" actId="17032"/>
          <ac:spMkLst>
            <pc:docMk/>
            <pc:sldMk cId="4204640558" sldId="279"/>
            <ac:spMk id="20" creationId="{B99BD8F1-5464-EBC5-9C3D-D388B40EF1D6}"/>
          </ac:spMkLst>
        </pc:spChg>
        <pc:spChg chg="del mod">
          <ac:chgData name="حصه بنت العتيبي" userId="c1fe605c-1aaf-4791-a440-af891effc177" providerId="ADAL" clId="{90108F56-1173-4C9D-9987-9600B6AB316A}" dt="2023-02-06T08:44:20.823" v="428" actId="478"/>
          <ac:spMkLst>
            <pc:docMk/>
            <pc:sldMk cId="4204640558" sldId="279"/>
            <ac:spMk id="21" creationId="{8221E5B6-7A73-BCB4-1EDD-3A631410F972}"/>
          </ac:spMkLst>
        </pc:spChg>
        <pc:spChg chg="del mod">
          <ac:chgData name="حصه بنت العتيبي" userId="c1fe605c-1aaf-4791-a440-af891effc177" providerId="ADAL" clId="{90108F56-1173-4C9D-9987-9600B6AB316A}" dt="2023-02-06T08:44:12.588" v="420" actId="478"/>
          <ac:spMkLst>
            <pc:docMk/>
            <pc:sldMk cId="4204640558" sldId="279"/>
            <ac:spMk id="22" creationId="{138DFAC5-9AB7-6023-0CB7-2FAD8529B151}"/>
          </ac:spMkLst>
        </pc:spChg>
        <pc:spChg chg="del mod">
          <ac:chgData name="حصه بنت العتيبي" userId="c1fe605c-1aaf-4791-a440-af891effc177" providerId="ADAL" clId="{90108F56-1173-4C9D-9987-9600B6AB316A}" dt="2023-02-06T08:44:14.564" v="422" actId="478"/>
          <ac:spMkLst>
            <pc:docMk/>
            <pc:sldMk cId="4204640558" sldId="279"/>
            <ac:spMk id="23" creationId="{225A2F01-0BAE-A731-6A94-50D143F4FE76}"/>
          </ac:spMkLst>
        </pc:spChg>
        <pc:spChg chg="del mod">
          <ac:chgData name="حصه بنت العتيبي" userId="c1fe605c-1aaf-4791-a440-af891effc177" providerId="ADAL" clId="{90108F56-1173-4C9D-9987-9600B6AB316A}" dt="2023-02-06T08:44:16.439" v="424" actId="478"/>
          <ac:spMkLst>
            <pc:docMk/>
            <pc:sldMk cId="4204640558" sldId="279"/>
            <ac:spMk id="24" creationId="{BA7048FF-2E07-6D0C-445B-B697E249CCCE}"/>
          </ac:spMkLst>
        </pc:spChg>
        <pc:spChg chg="del mod">
          <ac:chgData name="حصه بنت العتيبي" userId="c1fe605c-1aaf-4791-a440-af891effc177" providerId="ADAL" clId="{90108F56-1173-4C9D-9987-9600B6AB316A}" dt="2023-02-06T08:44:18.830" v="426" actId="478"/>
          <ac:spMkLst>
            <pc:docMk/>
            <pc:sldMk cId="4204640558" sldId="279"/>
            <ac:spMk id="25" creationId="{04F6A5FF-9539-4349-1DCC-F0641B87ADC4}"/>
          </ac:spMkLst>
        </pc:spChg>
        <pc:spChg chg="del mod">
          <ac:chgData name="حصه بنت العتيبي" userId="c1fe605c-1aaf-4791-a440-af891effc177" providerId="ADAL" clId="{90108F56-1173-4C9D-9987-9600B6AB316A}" dt="2023-02-06T08:44:04.779" v="418" actId="478"/>
          <ac:spMkLst>
            <pc:docMk/>
            <pc:sldMk cId="4204640558" sldId="279"/>
            <ac:spMk id="26" creationId="{15098E14-6BE4-98B7-A4FF-559153F86E03}"/>
          </ac:spMkLst>
        </pc:spChg>
        <pc:spChg chg="del">
          <ac:chgData name="حصه بنت العتيبي" userId="c1fe605c-1aaf-4791-a440-af891effc177" providerId="ADAL" clId="{90108F56-1173-4C9D-9987-9600B6AB316A}" dt="2023-02-06T08:44:04.779" v="418" actId="478"/>
          <ac:spMkLst>
            <pc:docMk/>
            <pc:sldMk cId="4204640558" sldId="279"/>
            <ac:spMk id="27" creationId="{A09C86EE-B874-BCB4-DA4B-97C0C4B43349}"/>
          </ac:spMkLst>
        </pc:spChg>
        <pc:spChg chg="del">
          <ac:chgData name="حصه بنت العتيبي" userId="c1fe605c-1aaf-4791-a440-af891effc177" providerId="ADAL" clId="{90108F56-1173-4C9D-9987-9600B6AB316A}" dt="2023-02-06T08:44:04.779" v="418" actId="478"/>
          <ac:spMkLst>
            <pc:docMk/>
            <pc:sldMk cId="4204640558" sldId="279"/>
            <ac:spMk id="28" creationId="{88786F1D-6A52-1226-EF36-AA159002BE13}"/>
          </ac:spMkLst>
        </pc:spChg>
        <pc:spChg chg="del">
          <ac:chgData name="حصه بنت العتيبي" userId="c1fe605c-1aaf-4791-a440-af891effc177" providerId="ADAL" clId="{90108F56-1173-4C9D-9987-9600B6AB316A}" dt="2023-02-06T08:44:04.779" v="418" actId="478"/>
          <ac:spMkLst>
            <pc:docMk/>
            <pc:sldMk cId="4204640558" sldId="279"/>
            <ac:spMk id="29" creationId="{F21567F8-AB2B-0D02-1340-F1708FE273FA}"/>
          </ac:spMkLst>
        </pc:spChg>
        <pc:spChg chg="del">
          <ac:chgData name="حصه بنت العتيبي" userId="c1fe605c-1aaf-4791-a440-af891effc177" providerId="ADAL" clId="{90108F56-1173-4C9D-9987-9600B6AB316A}" dt="2023-02-06T08:44:04.779" v="418" actId="478"/>
          <ac:spMkLst>
            <pc:docMk/>
            <pc:sldMk cId="4204640558" sldId="279"/>
            <ac:spMk id="30" creationId="{BB4CC2D8-FB48-9756-F42D-699574A7E07F}"/>
          </ac:spMkLst>
        </pc:spChg>
        <pc:spChg chg="add mod">
          <ac:chgData name="حصه بنت العتيبي" userId="c1fe605c-1aaf-4791-a440-af891effc177" providerId="ADAL" clId="{90108F56-1173-4C9D-9987-9600B6AB316A}" dt="2023-02-06T08:46:52.212" v="444" actId="208"/>
          <ac:spMkLst>
            <pc:docMk/>
            <pc:sldMk cId="4204640558" sldId="279"/>
            <ac:spMk id="31" creationId="{40161094-82AA-B580-30CB-26F9E32CC9ED}"/>
          </ac:spMkLst>
        </pc:spChg>
        <pc:spChg chg="add mod">
          <ac:chgData name="حصه بنت العتيبي" userId="c1fe605c-1aaf-4791-a440-af891effc177" providerId="ADAL" clId="{90108F56-1173-4C9D-9987-9600B6AB316A}" dt="2023-02-06T08:47:08.274" v="447" actId="14100"/>
          <ac:spMkLst>
            <pc:docMk/>
            <pc:sldMk cId="4204640558" sldId="279"/>
            <ac:spMk id="32" creationId="{8D7640E8-3474-71F1-CDE9-061F69A4A801}"/>
          </ac:spMkLst>
        </pc:spChg>
        <pc:spChg chg="add mod">
          <ac:chgData name="حصه بنت العتيبي" userId="c1fe605c-1aaf-4791-a440-af891effc177" providerId="ADAL" clId="{90108F56-1173-4C9D-9987-9600B6AB316A}" dt="2023-02-06T08:47:32.178" v="456" actId="14100"/>
          <ac:spMkLst>
            <pc:docMk/>
            <pc:sldMk cId="4204640558" sldId="279"/>
            <ac:spMk id="33" creationId="{80B09CE1-E57C-65EE-9629-003A08AF64AD}"/>
          </ac:spMkLst>
        </pc:spChg>
        <pc:spChg chg="add mod">
          <ac:chgData name="حصه بنت العتيبي" userId="c1fe605c-1aaf-4791-a440-af891effc177" providerId="ADAL" clId="{90108F56-1173-4C9D-9987-9600B6AB316A}" dt="2023-02-06T08:47:42.356" v="459" actId="14100"/>
          <ac:spMkLst>
            <pc:docMk/>
            <pc:sldMk cId="4204640558" sldId="279"/>
            <ac:spMk id="34" creationId="{63EE668B-0ED1-F4D8-F5F0-56392DC787BC}"/>
          </ac:spMkLst>
        </pc:spChg>
        <pc:spChg chg="add mod">
          <ac:chgData name="حصه بنت العتيبي" userId="c1fe605c-1aaf-4791-a440-af891effc177" providerId="ADAL" clId="{90108F56-1173-4C9D-9987-9600B6AB316A}" dt="2023-02-06T08:47:53.993" v="462" actId="14100"/>
          <ac:spMkLst>
            <pc:docMk/>
            <pc:sldMk cId="4204640558" sldId="279"/>
            <ac:spMk id="35" creationId="{22D56E49-9651-D769-9073-6DB40FF655D9}"/>
          </ac:spMkLst>
        </pc:spChg>
        <pc:spChg chg="add mod">
          <ac:chgData name="حصه بنت العتيبي" userId="c1fe605c-1aaf-4791-a440-af891effc177" providerId="ADAL" clId="{90108F56-1173-4C9D-9987-9600B6AB316A}" dt="2023-02-06T08:47:59.633" v="465" actId="14100"/>
          <ac:spMkLst>
            <pc:docMk/>
            <pc:sldMk cId="4204640558" sldId="279"/>
            <ac:spMk id="36" creationId="{CED5B735-5E2D-A176-2E7C-203C4F876A7A}"/>
          </ac:spMkLst>
        </pc:spChg>
      </pc:sldChg>
      <pc:sldChg chg="addSp delSp modSp new del mod ord modTransition delAnim modAnim">
        <pc:chgData name="حصه بنت العتيبي" userId="c1fe605c-1aaf-4791-a440-af891effc177" providerId="ADAL" clId="{90108F56-1173-4C9D-9987-9600B6AB316A}" dt="2023-02-08T09:12:09.816" v="819" actId="47"/>
        <pc:sldMkLst>
          <pc:docMk/>
          <pc:sldMk cId="965841684" sldId="280"/>
        </pc:sldMkLst>
        <pc:spChg chg="add mod">
          <ac:chgData name="حصه بنت العتيبي" userId="c1fe605c-1aaf-4791-a440-af891effc177" providerId="ADAL" clId="{90108F56-1173-4C9D-9987-9600B6AB316A}" dt="2023-02-07T06:30:32.631" v="712" actId="1076"/>
          <ac:spMkLst>
            <pc:docMk/>
            <pc:sldMk cId="965841684" sldId="280"/>
            <ac:spMk id="3" creationId="{8B897156-1C04-19C7-3C8F-5887C7E4E456}"/>
          </ac:spMkLst>
        </pc:spChg>
        <pc:spChg chg="add mod">
          <ac:chgData name="حصه بنت العتيبي" userId="c1fe605c-1aaf-4791-a440-af891effc177" providerId="ADAL" clId="{90108F56-1173-4C9D-9987-9600B6AB316A}" dt="2023-02-07T06:30:10.562" v="709" actId="1076"/>
          <ac:spMkLst>
            <pc:docMk/>
            <pc:sldMk cId="965841684" sldId="280"/>
            <ac:spMk id="5" creationId="{784E48C1-9A74-52F4-9F62-20CEBE787A6C}"/>
          </ac:spMkLst>
        </pc:spChg>
        <pc:spChg chg="add mod">
          <ac:chgData name="حصه بنت العتيبي" userId="c1fe605c-1aaf-4791-a440-af891effc177" providerId="ADAL" clId="{90108F56-1173-4C9D-9987-9600B6AB316A}" dt="2023-02-07T06:30:39.018" v="713" actId="1076"/>
          <ac:spMkLst>
            <pc:docMk/>
            <pc:sldMk cId="965841684" sldId="280"/>
            <ac:spMk id="7" creationId="{5A0A461C-A2B4-52C1-A113-94FD4D0D9B30}"/>
          </ac:spMkLst>
        </pc:spChg>
        <pc:spChg chg="add del mod">
          <ac:chgData name="حصه بنت العتيبي" userId="c1fe605c-1aaf-4791-a440-af891effc177" providerId="ADAL" clId="{90108F56-1173-4C9D-9987-9600B6AB316A}" dt="2023-02-08T09:09:37.512" v="792" actId="478"/>
          <ac:spMkLst>
            <pc:docMk/>
            <pc:sldMk cId="965841684" sldId="280"/>
            <ac:spMk id="8" creationId="{6EBAFF60-391D-DDCE-2795-581B39CEBE95}"/>
          </ac:spMkLst>
        </pc:spChg>
        <pc:spChg chg="add mod">
          <ac:chgData name="حصه بنت العتيبي" userId="c1fe605c-1aaf-4791-a440-af891effc177" providerId="ADAL" clId="{90108F56-1173-4C9D-9987-9600B6AB316A}" dt="2023-02-07T05:10:47.851" v="603" actId="164"/>
          <ac:spMkLst>
            <pc:docMk/>
            <pc:sldMk cId="965841684" sldId="280"/>
            <ac:spMk id="9" creationId="{86D68C37-B481-1721-392E-44D9CB35FF38}"/>
          </ac:spMkLst>
        </pc:spChg>
        <pc:spChg chg="add mod">
          <ac:chgData name="حصه بنت العتيبي" userId="c1fe605c-1aaf-4791-a440-af891effc177" providerId="ADAL" clId="{90108F56-1173-4C9D-9987-9600B6AB316A}" dt="2023-02-07T05:10:47.851" v="603" actId="164"/>
          <ac:spMkLst>
            <pc:docMk/>
            <pc:sldMk cId="965841684" sldId="280"/>
            <ac:spMk id="10" creationId="{16EC02B8-A676-17E2-D7B1-2195B8284C62}"/>
          </ac:spMkLst>
        </pc:spChg>
        <pc:spChg chg="add mod">
          <ac:chgData name="حصه بنت العتيبي" userId="c1fe605c-1aaf-4791-a440-af891effc177" providerId="ADAL" clId="{90108F56-1173-4C9D-9987-9600B6AB316A}" dt="2023-02-07T06:30:24.877" v="710" actId="1076"/>
          <ac:spMkLst>
            <pc:docMk/>
            <pc:sldMk cId="965841684" sldId="280"/>
            <ac:spMk id="12" creationId="{F2CE1AC3-F691-EDD0-F32D-C4F2FCA41522}"/>
          </ac:spMkLst>
        </pc:spChg>
        <pc:spChg chg="add mod">
          <ac:chgData name="حصه بنت العتيبي" userId="c1fe605c-1aaf-4791-a440-af891effc177" providerId="ADAL" clId="{90108F56-1173-4C9D-9987-9600B6AB316A}" dt="2023-02-07T06:30:24.877" v="710" actId="1076"/>
          <ac:spMkLst>
            <pc:docMk/>
            <pc:sldMk cId="965841684" sldId="280"/>
            <ac:spMk id="13" creationId="{2EDB6223-3142-5E91-CA5A-957829B109CE}"/>
          </ac:spMkLst>
        </pc:spChg>
        <pc:spChg chg="add mod">
          <ac:chgData name="حصه بنت العتيبي" userId="c1fe605c-1aaf-4791-a440-af891effc177" providerId="ADAL" clId="{90108F56-1173-4C9D-9987-9600B6AB316A}" dt="2023-02-07T06:30:24.877" v="710" actId="1076"/>
          <ac:spMkLst>
            <pc:docMk/>
            <pc:sldMk cId="965841684" sldId="280"/>
            <ac:spMk id="14" creationId="{D9ED2BF2-4EEA-D89C-CEEA-09BF30636D06}"/>
          </ac:spMkLst>
        </pc:spChg>
        <pc:spChg chg="add mod">
          <ac:chgData name="حصه بنت العتيبي" userId="c1fe605c-1aaf-4791-a440-af891effc177" providerId="ADAL" clId="{90108F56-1173-4C9D-9987-9600B6AB316A}" dt="2023-02-07T06:30:24.877" v="710" actId="1076"/>
          <ac:spMkLst>
            <pc:docMk/>
            <pc:sldMk cId="965841684" sldId="280"/>
            <ac:spMk id="15" creationId="{F25AF4E4-3BD8-7AFA-0961-B85CC8A18872}"/>
          </ac:spMkLst>
        </pc:spChg>
        <pc:spChg chg="add mod">
          <ac:chgData name="حصه بنت العتيبي" userId="c1fe605c-1aaf-4791-a440-af891effc177" providerId="ADAL" clId="{90108F56-1173-4C9D-9987-9600B6AB316A}" dt="2023-02-07T05:26:42.015" v="688" actId="164"/>
          <ac:spMkLst>
            <pc:docMk/>
            <pc:sldMk cId="965841684" sldId="280"/>
            <ac:spMk id="16" creationId="{1F6DEA6C-A511-E769-E599-FDC9F4C46781}"/>
          </ac:spMkLst>
        </pc:spChg>
        <pc:spChg chg="add mod">
          <ac:chgData name="حصه بنت العتيبي" userId="c1fe605c-1aaf-4791-a440-af891effc177" providerId="ADAL" clId="{90108F56-1173-4C9D-9987-9600B6AB316A}" dt="2023-02-07T05:26:42.015" v="688" actId="164"/>
          <ac:spMkLst>
            <pc:docMk/>
            <pc:sldMk cId="965841684" sldId="280"/>
            <ac:spMk id="17" creationId="{AA5F4230-1033-1EB3-E8D6-211F5B39CCB4}"/>
          </ac:spMkLst>
        </pc:spChg>
        <pc:spChg chg="add del mod">
          <ac:chgData name="حصه بنت العتيبي" userId="c1fe605c-1aaf-4791-a440-af891effc177" providerId="ADAL" clId="{90108F56-1173-4C9D-9987-9600B6AB316A}" dt="2023-02-07T05:26:36.140" v="687" actId="478"/>
          <ac:spMkLst>
            <pc:docMk/>
            <pc:sldMk cId="965841684" sldId="280"/>
            <ac:spMk id="18" creationId="{85E043B3-7E58-B0D3-6EA0-F7FCDD9DC7E6}"/>
          </ac:spMkLst>
        </pc:spChg>
        <pc:spChg chg="add del mod">
          <ac:chgData name="حصه بنت العتيبي" userId="c1fe605c-1aaf-4791-a440-af891effc177" providerId="ADAL" clId="{90108F56-1173-4C9D-9987-9600B6AB316A}" dt="2023-02-07T05:26:36.140" v="687" actId="478"/>
          <ac:spMkLst>
            <pc:docMk/>
            <pc:sldMk cId="965841684" sldId="280"/>
            <ac:spMk id="19" creationId="{2D188BB5-EC97-00A2-F9CB-C1F04A5A0425}"/>
          </ac:spMkLst>
        </pc:spChg>
        <pc:spChg chg="mod topLvl">
          <ac:chgData name="حصه بنت العتيبي" userId="c1fe605c-1aaf-4791-a440-af891effc177" providerId="ADAL" clId="{90108F56-1173-4C9D-9987-9600B6AB316A}" dt="2023-02-07T06:32:06.532" v="744" actId="1076"/>
          <ac:spMkLst>
            <pc:docMk/>
            <pc:sldMk cId="965841684" sldId="280"/>
            <ac:spMk id="22" creationId="{057F3B34-00A6-DF45-AE81-2B5DF2388290}"/>
          </ac:spMkLst>
        </pc:spChg>
        <pc:spChg chg="del mod topLvl">
          <ac:chgData name="حصه بنت العتيبي" userId="c1fe605c-1aaf-4791-a440-af891effc177" providerId="ADAL" clId="{90108F56-1173-4C9D-9987-9600B6AB316A}" dt="2023-02-07T06:31:07.554" v="719" actId="478"/>
          <ac:spMkLst>
            <pc:docMk/>
            <pc:sldMk cId="965841684" sldId="280"/>
            <ac:spMk id="23" creationId="{79D652C2-D86C-E451-7A69-6988E2902150}"/>
          </ac:spMkLst>
        </pc:spChg>
        <pc:grpChg chg="add mod">
          <ac:chgData name="حصه بنت العتيبي" userId="c1fe605c-1aaf-4791-a440-af891effc177" providerId="ADAL" clId="{90108F56-1173-4C9D-9987-9600B6AB316A}" dt="2023-02-07T06:30:24.877" v="710" actId="1076"/>
          <ac:grpSpMkLst>
            <pc:docMk/>
            <pc:sldMk cId="965841684" sldId="280"/>
            <ac:grpSpMk id="11" creationId="{B9E4A19E-100E-A0AE-7AED-AC80D6C7FBD5}"/>
          </ac:grpSpMkLst>
        </pc:grpChg>
        <pc:grpChg chg="add mod">
          <ac:chgData name="حصه بنت العتيبي" userId="c1fe605c-1aaf-4791-a440-af891effc177" providerId="ADAL" clId="{90108F56-1173-4C9D-9987-9600B6AB316A}" dt="2023-02-07T05:26:42.015" v="688" actId="164"/>
          <ac:grpSpMkLst>
            <pc:docMk/>
            <pc:sldMk cId="965841684" sldId="280"/>
            <ac:grpSpMk id="20" creationId="{3082677E-68EB-AA48-8724-596611EE350B}"/>
          </ac:grpSpMkLst>
        </pc:grpChg>
        <pc:grpChg chg="add del mod">
          <ac:chgData name="حصه بنت العتيبي" userId="c1fe605c-1aaf-4791-a440-af891effc177" providerId="ADAL" clId="{90108F56-1173-4C9D-9987-9600B6AB316A}" dt="2023-02-07T06:31:07.554" v="719" actId="478"/>
          <ac:grpSpMkLst>
            <pc:docMk/>
            <pc:sldMk cId="965841684" sldId="280"/>
            <ac:grpSpMk id="21" creationId="{60D20354-CD87-8FE2-DDA4-D931286C2E6E}"/>
          </ac:grpSpMkLst>
        </pc:grpChg>
      </pc:sldChg>
      <pc:sldChg chg="addSp delSp modSp new del mod modAnim">
        <pc:chgData name="حصه بنت العتيبي" userId="c1fe605c-1aaf-4791-a440-af891effc177" providerId="ADAL" clId="{90108F56-1173-4C9D-9987-9600B6AB316A}" dt="2023-02-08T09:17:44.440" v="864" actId="47"/>
        <pc:sldMkLst>
          <pc:docMk/>
          <pc:sldMk cId="3914974798" sldId="281"/>
        </pc:sldMkLst>
        <pc:spChg chg="add mod">
          <ac:chgData name="حصه بنت العتيبي" userId="c1fe605c-1aaf-4791-a440-af891effc177" providerId="ADAL" clId="{90108F56-1173-4C9D-9987-9600B6AB316A}" dt="2023-02-07T05:19:57.590" v="662" actId="1076"/>
          <ac:spMkLst>
            <pc:docMk/>
            <pc:sldMk cId="3914974798" sldId="281"/>
            <ac:spMk id="3" creationId="{0932A670-2515-75A9-5F5A-D75B10688F06}"/>
          </ac:spMkLst>
        </pc:spChg>
        <pc:spChg chg="add mod">
          <ac:chgData name="حصه بنت العتيبي" userId="c1fe605c-1aaf-4791-a440-af891effc177" providerId="ADAL" clId="{90108F56-1173-4C9D-9987-9600B6AB316A}" dt="2023-02-07T04:59:10.979" v="570" actId="1076"/>
          <ac:spMkLst>
            <pc:docMk/>
            <pc:sldMk cId="3914974798" sldId="281"/>
            <ac:spMk id="4" creationId="{BD96D4FC-20A5-9D5E-4AE6-6DD36D62146F}"/>
          </ac:spMkLst>
        </pc:spChg>
        <pc:spChg chg="mod">
          <ac:chgData name="حصه بنت العتيبي" userId="c1fe605c-1aaf-4791-a440-af891effc177" providerId="ADAL" clId="{90108F56-1173-4C9D-9987-9600B6AB316A}" dt="2023-02-07T05:16:33.848" v="658"/>
          <ac:spMkLst>
            <pc:docMk/>
            <pc:sldMk cId="3914974798" sldId="281"/>
            <ac:spMk id="6" creationId="{344FDDE2-1121-01D4-A540-CF2EB9DE5CAB}"/>
          </ac:spMkLst>
        </pc:spChg>
        <pc:spChg chg="mod">
          <ac:chgData name="حصه بنت العتيبي" userId="c1fe605c-1aaf-4791-a440-af891effc177" providerId="ADAL" clId="{90108F56-1173-4C9D-9987-9600B6AB316A}" dt="2023-02-07T05:16:33.848" v="658"/>
          <ac:spMkLst>
            <pc:docMk/>
            <pc:sldMk cId="3914974798" sldId="281"/>
            <ac:spMk id="7" creationId="{316BC315-838C-E4B3-B2AE-493D8DCB74AB}"/>
          </ac:spMkLst>
        </pc:spChg>
        <pc:spChg chg="add mod">
          <ac:chgData name="حصه بنت العتيبي" userId="c1fe605c-1aaf-4791-a440-af891effc177" providerId="ADAL" clId="{90108F56-1173-4C9D-9987-9600B6AB316A}" dt="2023-02-07T05:31:11.874" v="697" actId="1076"/>
          <ac:spMkLst>
            <pc:docMk/>
            <pc:sldMk cId="3914974798" sldId="281"/>
            <ac:spMk id="8" creationId="{7019027A-EFDD-0631-D847-B42618541780}"/>
          </ac:spMkLst>
        </pc:spChg>
        <pc:spChg chg="add mod">
          <ac:chgData name="حصه بنت العتيبي" userId="c1fe605c-1aaf-4791-a440-af891effc177" providerId="ADAL" clId="{90108F56-1173-4C9D-9987-9600B6AB316A}" dt="2023-02-07T05:31:11.874" v="697" actId="1076"/>
          <ac:spMkLst>
            <pc:docMk/>
            <pc:sldMk cId="3914974798" sldId="281"/>
            <ac:spMk id="9" creationId="{2B253141-B121-3FC8-4EBE-4694F9DED309}"/>
          </ac:spMkLst>
        </pc:spChg>
        <pc:spChg chg="add mod">
          <ac:chgData name="حصه بنت العتيبي" userId="c1fe605c-1aaf-4791-a440-af891effc177" providerId="ADAL" clId="{90108F56-1173-4C9D-9987-9600B6AB316A}" dt="2023-02-07T05:31:11.874" v="697" actId="1076"/>
          <ac:spMkLst>
            <pc:docMk/>
            <pc:sldMk cId="3914974798" sldId="281"/>
            <ac:spMk id="10" creationId="{CA50F671-8E58-3B53-6E41-7BE4DD1207C0}"/>
          </ac:spMkLst>
        </pc:spChg>
        <pc:spChg chg="add mod">
          <ac:chgData name="حصه بنت العتيبي" userId="c1fe605c-1aaf-4791-a440-af891effc177" providerId="ADAL" clId="{90108F56-1173-4C9D-9987-9600B6AB316A}" dt="2023-02-07T05:31:11.874" v="697" actId="1076"/>
          <ac:spMkLst>
            <pc:docMk/>
            <pc:sldMk cId="3914974798" sldId="281"/>
            <ac:spMk id="11" creationId="{B64314A2-10CF-4774-CC0B-E522FDC98BCC}"/>
          </ac:spMkLst>
        </pc:spChg>
        <pc:spChg chg="add mod">
          <ac:chgData name="حصه بنت العتيبي" userId="c1fe605c-1aaf-4791-a440-af891effc177" providerId="ADAL" clId="{90108F56-1173-4C9D-9987-9600B6AB316A}" dt="2023-02-07T05:31:45.282" v="703" actId="14100"/>
          <ac:spMkLst>
            <pc:docMk/>
            <pc:sldMk cId="3914974798" sldId="281"/>
            <ac:spMk id="12" creationId="{0FFC5620-8108-9943-AD19-40441B2E4FBA}"/>
          </ac:spMkLst>
        </pc:spChg>
        <pc:spChg chg="add mod">
          <ac:chgData name="حصه بنت العتيبي" userId="c1fe605c-1aaf-4791-a440-af891effc177" providerId="ADAL" clId="{90108F56-1173-4C9D-9987-9600B6AB316A}" dt="2023-02-07T05:31:40.264" v="702" actId="1076"/>
          <ac:spMkLst>
            <pc:docMk/>
            <pc:sldMk cId="3914974798" sldId="281"/>
            <ac:spMk id="13" creationId="{CB3BAE47-3B67-BE37-FF82-E80378F5FAEA}"/>
          </ac:spMkLst>
        </pc:spChg>
        <pc:spChg chg="mod">
          <ac:chgData name="حصه بنت العتيبي" userId="c1fe605c-1aaf-4791-a440-af891effc177" providerId="ADAL" clId="{90108F56-1173-4C9D-9987-9600B6AB316A}" dt="2023-02-08T09:17:35.727" v="861"/>
          <ac:spMkLst>
            <pc:docMk/>
            <pc:sldMk cId="3914974798" sldId="281"/>
            <ac:spMk id="14" creationId="{F35EA50F-E21D-CB35-CA5B-9FAF348F9DAA}"/>
          </ac:spMkLst>
        </pc:spChg>
        <pc:spChg chg="mod">
          <ac:chgData name="حصه بنت العتيبي" userId="c1fe605c-1aaf-4791-a440-af891effc177" providerId="ADAL" clId="{90108F56-1173-4C9D-9987-9600B6AB316A}" dt="2023-02-08T09:17:35.727" v="861"/>
          <ac:spMkLst>
            <pc:docMk/>
            <pc:sldMk cId="3914974798" sldId="281"/>
            <ac:spMk id="15" creationId="{BDFB7665-450D-6188-1BB7-9F03B2E9053B}"/>
          </ac:spMkLst>
        </pc:spChg>
        <pc:spChg chg="add del mod">
          <ac:chgData name="حصه بنت العتيبي" userId="c1fe605c-1aaf-4791-a440-af891effc177" providerId="ADAL" clId="{90108F56-1173-4C9D-9987-9600B6AB316A}" dt="2023-02-08T09:17:37.987" v="862"/>
          <ac:spMkLst>
            <pc:docMk/>
            <pc:sldMk cId="3914974798" sldId="281"/>
            <ac:spMk id="16" creationId="{6B8AD72D-1A97-A7CA-FA79-3CB9ECE496F0}"/>
          </ac:spMkLst>
        </pc:spChg>
        <pc:grpChg chg="add del mod">
          <ac:chgData name="حصه بنت العتيبي" userId="c1fe605c-1aaf-4791-a440-af891effc177" providerId="ADAL" clId="{90108F56-1173-4C9D-9987-9600B6AB316A}" dt="2023-02-08T09:17:37.987" v="862"/>
          <ac:grpSpMkLst>
            <pc:docMk/>
            <pc:sldMk cId="3914974798" sldId="281"/>
            <ac:grpSpMk id="2" creationId="{5491C57F-7270-E84E-5E15-52BAD90F6247}"/>
          </ac:grpSpMkLst>
        </pc:grpChg>
        <pc:grpChg chg="add mod">
          <ac:chgData name="حصه بنت العتيبي" userId="c1fe605c-1aaf-4791-a440-af891effc177" providerId="ADAL" clId="{90108F56-1173-4C9D-9987-9600B6AB316A}" dt="2023-02-07T05:31:11.874" v="697" actId="1076"/>
          <ac:grpSpMkLst>
            <pc:docMk/>
            <pc:sldMk cId="3914974798" sldId="281"/>
            <ac:grpSpMk id="5" creationId="{2E023A8C-631B-0CE2-13F0-1EFC9F261B00}"/>
          </ac:grpSpMkLst>
        </pc:grpChg>
      </pc:sldChg>
      <pc:sldChg chg="new del ord">
        <pc:chgData name="حصه بنت العتيبي" userId="c1fe605c-1aaf-4791-a440-af891effc177" providerId="ADAL" clId="{90108F56-1173-4C9D-9987-9600B6AB316A}" dt="2023-02-08T09:13:50.414" v="829" actId="47"/>
        <pc:sldMkLst>
          <pc:docMk/>
          <pc:sldMk cId="2449063748" sldId="282"/>
        </pc:sldMkLst>
      </pc:sldChg>
      <pc:sldChg chg="new del">
        <pc:chgData name="حصه بنت العتيبي" userId="c1fe605c-1aaf-4791-a440-af891effc177" providerId="ADAL" clId="{90108F56-1173-4C9D-9987-9600B6AB316A}" dt="2023-02-07T05:34:00.947" v="706" actId="47"/>
        <pc:sldMkLst>
          <pc:docMk/>
          <pc:sldMk cId="2747276083" sldId="282"/>
        </pc:sldMkLst>
      </pc:sldChg>
      <pc:sldChg chg="addSp modSp new mod">
        <pc:chgData name="حصه بنت العتيبي" userId="c1fe605c-1aaf-4791-a440-af891effc177" providerId="ADAL" clId="{90108F56-1173-4C9D-9987-9600B6AB316A}" dt="2023-02-08T09:23:54.688" v="973" actId="1076"/>
        <pc:sldMkLst>
          <pc:docMk/>
          <pc:sldMk cId="2869457117" sldId="283"/>
        </pc:sldMkLst>
        <pc:spChg chg="add mod">
          <ac:chgData name="حصه بنت العتيبي" userId="c1fe605c-1aaf-4791-a440-af891effc177" providerId="ADAL" clId="{90108F56-1173-4C9D-9987-9600B6AB316A}" dt="2023-02-08T09:23:07.294" v="966" actId="164"/>
          <ac:spMkLst>
            <pc:docMk/>
            <pc:sldMk cId="2869457117" sldId="283"/>
            <ac:spMk id="2" creationId="{5A5C387A-FB72-4810-7703-FEDE7FAD4CEA}"/>
          </ac:spMkLst>
        </pc:spChg>
        <pc:spChg chg="add mod">
          <ac:chgData name="حصه بنت العتيبي" userId="c1fe605c-1aaf-4791-a440-af891effc177" providerId="ADAL" clId="{90108F56-1173-4C9D-9987-9600B6AB316A}" dt="2023-02-08T09:23:07.294" v="966" actId="164"/>
          <ac:spMkLst>
            <pc:docMk/>
            <pc:sldMk cId="2869457117" sldId="283"/>
            <ac:spMk id="3" creationId="{1E825B12-27F4-8447-A37E-CCC7FDBBAFE6}"/>
          </ac:spMkLst>
        </pc:spChg>
        <pc:spChg chg="add mod">
          <ac:chgData name="حصه بنت العتيبي" userId="c1fe605c-1aaf-4791-a440-af891effc177" providerId="ADAL" clId="{90108F56-1173-4C9D-9987-9600B6AB316A}" dt="2023-02-08T09:23:50.092" v="972" actId="1076"/>
          <ac:spMkLst>
            <pc:docMk/>
            <pc:sldMk cId="2869457117" sldId="283"/>
            <ac:spMk id="5" creationId="{BCAD1339-B59B-7C2D-9BA3-CE6A5118571A}"/>
          </ac:spMkLst>
        </pc:spChg>
        <pc:spChg chg="add mod">
          <ac:chgData name="حصه بنت العتيبي" userId="c1fe605c-1aaf-4791-a440-af891effc177" providerId="ADAL" clId="{90108F56-1173-4C9D-9987-9600B6AB316A}" dt="2023-02-08T09:23:54.688" v="973" actId="1076"/>
          <ac:spMkLst>
            <pc:docMk/>
            <pc:sldMk cId="2869457117" sldId="283"/>
            <ac:spMk id="6" creationId="{F2246364-8686-7F2F-75F8-C98AFD9E78BC}"/>
          </ac:spMkLst>
        </pc:spChg>
        <pc:grpChg chg="add mod">
          <ac:chgData name="حصه بنت العتيبي" userId="c1fe605c-1aaf-4791-a440-af891effc177" providerId="ADAL" clId="{90108F56-1173-4C9D-9987-9600B6AB316A}" dt="2023-02-08T09:23:39.175" v="969" actId="1076"/>
          <ac:grpSpMkLst>
            <pc:docMk/>
            <pc:sldMk cId="2869457117" sldId="283"/>
            <ac:grpSpMk id="4" creationId="{1F471705-D5F5-D7DE-C18A-61FBFD4F5DD2}"/>
          </ac:grpSpMkLst>
        </pc:grpChg>
      </pc:sldChg>
      <pc:sldChg chg="addSp delSp modSp add mod modTransition delAnim modAnim">
        <pc:chgData name="حصه بنت العتيبي" userId="c1fe605c-1aaf-4791-a440-af891effc177" providerId="ADAL" clId="{90108F56-1173-4C9D-9987-9600B6AB316A}" dt="2023-02-08T09:12:48.542" v="825" actId="1076"/>
        <pc:sldMkLst>
          <pc:docMk/>
          <pc:sldMk cId="2488218637" sldId="284"/>
        </pc:sldMkLst>
        <pc:spChg chg="add mod">
          <ac:chgData name="حصه بنت العتيبي" userId="c1fe605c-1aaf-4791-a440-af891effc177" providerId="ADAL" clId="{90108F56-1173-4C9D-9987-9600B6AB316A}" dt="2023-02-08T09:12:43.049" v="823" actId="1076"/>
          <ac:spMkLst>
            <pc:docMk/>
            <pc:sldMk cId="2488218637" sldId="284"/>
            <ac:spMk id="2" creationId="{7DE0EB8D-003D-3DED-BBCB-D064230BFA6E}"/>
          </ac:spMkLst>
        </pc:spChg>
        <pc:spChg chg="del">
          <ac:chgData name="حصه بنت العتيبي" userId="c1fe605c-1aaf-4791-a440-af891effc177" providerId="ADAL" clId="{90108F56-1173-4C9D-9987-9600B6AB316A}" dt="2023-02-07T06:32:30.533" v="746" actId="478"/>
          <ac:spMkLst>
            <pc:docMk/>
            <pc:sldMk cId="2488218637" sldId="284"/>
            <ac:spMk id="2" creationId="{B9E47BEB-2D74-F4CA-96E3-D3704726DCBA}"/>
          </ac:spMkLst>
        </pc:spChg>
        <pc:spChg chg="mod">
          <ac:chgData name="حصه بنت العتيبي" userId="c1fe605c-1aaf-4791-a440-af891effc177" providerId="ADAL" clId="{90108F56-1173-4C9D-9987-9600B6AB316A}" dt="2023-02-08T09:10:49.338" v="803" actId="1076"/>
          <ac:spMkLst>
            <pc:docMk/>
            <pc:sldMk cId="2488218637" sldId="284"/>
            <ac:spMk id="3" creationId="{CF627388-6AEA-F955-DEDB-1C03EA6658ED}"/>
          </ac:spMkLst>
        </pc:spChg>
        <pc:spChg chg="mod">
          <ac:chgData name="حصه بنت العتيبي" userId="c1fe605c-1aaf-4791-a440-af891effc177" providerId="ADAL" clId="{90108F56-1173-4C9D-9987-9600B6AB316A}" dt="2023-02-08T09:10:49.338" v="803" actId="1076"/>
          <ac:spMkLst>
            <pc:docMk/>
            <pc:sldMk cId="2488218637" sldId="284"/>
            <ac:spMk id="4" creationId="{F8C3D624-A68D-1466-7322-5C3189ABD5FA}"/>
          </ac:spMkLst>
        </pc:spChg>
        <pc:spChg chg="del">
          <ac:chgData name="حصه بنت العتيبي" userId="c1fe605c-1aaf-4791-a440-af891effc177" providerId="ADAL" clId="{90108F56-1173-4C9D-9987-9600B6AB316A}" dt="2023-02-07T06:32:32.653" v="747" actId="478"/>
          <ac:spMkLst>
            <pc:docMk/>
            <pc:sldMk cId="2488218637" sldId="284"/>
            <ac:spMk id="5" creationId="{DD0D55EA-4030-7B1C-5820-0B9F1E51143C}"/>
          </ac:spMkLst>
        </pc:spChg>
        <pc:spChg chg="add mod">
          <ac:chgData name="حصه بنت العتيبي" userId="c1fe605c-1aaf-4791-a440-af891effc177" providerId="ADAL" clId="{90108F56-1173-4C9D-9987-9600B6AB316A}" dt="2023-02-08T09:12:45.739" v="824" actId="1076"/>
          <ac:spMkLst>
            <pc:docMk/>
            <pc:sldMk cId="2488218637" sldId="284"/>
            <ac:spMk id="5" creationId="{F4C2B9DA-A1F4-2000-66D3-D1A14B03654E}"/>
          </ac:spMkLst>
        </pc:spChg>
        <pc:spChg chg="mod">
          <ac:chgData name="حصه بنت العتيبي" userId="c1fe605c-1aaf-4791-a440-af891effc177" providerId="ADAL" clId="{90108F56-1173-4C9D-9987-9600B6AB316A}" dt="2023-02-08T09:10:49.338" v="803" actId="1076"/>
          <ac:spMkLst>
            <pc:docMk/>
            <pc:sldMk cId="2488218637" sldId="284"/>
            <ac:spMk id="6" creationId="{02314958-2CA8-6037-61CA-E3B682B18E65}"/>
          </ac:spMkLst>
        </pc:spChg>
        <pc:spChg chg="add mod">
          <ac:chgData name="حصه بنت العتيبي" userId="c1fe605c-1aaf-4791-a440-af891effc177" providerId="ADAL" clId="{90108F56-1173-4C9D-9987-9600B6AB316A}" dt="2023-02-08T09:12:48.542" v="825" actId="1076"/>
          <ac:spMkLst>
            <pc:docMk/>
            <pc:sldMk cId="2488218637" sldId="284"/>
            <ac:spMk id="7" creationId="{144EFFF7-AC36-3F36-1C60-FDC17CD4CE94}"/>
          </ac:spMkLst>
        </pc:spChg>
        <pc:spChg chg="del">
          <ac:chgData name="حصه بنت العتيبي" userId="c1fe605c-1aaf-4791-a440-af891effc177" providerId="ADAL" clId="{90108F56-1173-4C9D-9987-9600B6AB316A}" dt="2023-02-07T06:32:34.335" v="748" actId="478"/>
          <ac:spMkLst>
            <pc:docMk/>
            <pc:sldMk cId="2488218637" sldId="284"/>
            <ac:spMk id="7" creationId="{CEC645D9-B0C4-83E8-2804-1E31E8FFC176}"/>
          </ac:spMkLst>
        </pc:spChg>
        <pc:spChg chg="mod">
          <ac:chgData name="حصه بنت العتيبي" userId="c1fe605c-1aaf-4791-a440-af891effc177" providerId="ADAL" clId="{90108F56-1173-4C9D-9987-9600B6AB316A}" dt="2023-02-08T09:10:49.338" v="803" actId="1076"/>
          <ac:spMkLst>
            <pc:docMk/>
            <pc:sldMk cId="2488218637" sldId="284"/>
            <ac:spMk id="8" creationId="{D347AEB5-8EF8-2411-0E7B-44FBDE443E66}"/>
          </ac:spMkLst>
        </pc:spChg>
        <pc:spChg chg="del">
          <ac:chgData name="حصه بنت العتيبي" userId="c1fe605c-1aaf-4791-a440-af891effc177" providerId="ADAL" clId="{90108F56-1173-4C9D-9987-9600B6AB316A}" dt="2023-02-07T06:32:36.406" v="749" actId="478"/>
          <ac:spMkLst>
            <pc:docMk/>
            <pc:sldMk cId="2488218637" sldId="284"/>
            <ac:spMk id="9" creationId="{DA150AFD-59AA-D05B-F23D-57672FAD3EAC}"/>
          </ac:spMkLst>
        </pc:spChg>
        <pc:spChg chg="mod">
          <ac:chgData name="حصه بنت العتيبي" userId="c1fe605c-1aaf-4791-a440-af891effc177" providerId="ADAL" clId="{90108F56-1173-4C9D-9987-9600B6AB316A}" dt="2023-02-08T09:10:49.338" v="803" actId="1076"/>
          <ac:spMkLst>
            <pc:docMk/>
            <pc:sldMk cId="2488218637" sldId="284"/>
            <ac:spMk id="10" creationId="{AE235A19-E0E8-7EC0-A4B8-7C6C42DFE6AB}"/>
          </ac:spMkLst>
        </pc:spChg>
        <pc:spChg chg="mod">
          <ac:chgData name="حصه بنت العتيبي" userId="c1fe605c-1aaf-4791-a440-af891effc177" providerId="ADAL" clId="{90108F56-1173-4C9D-9987-9600B6AB316A}" dt="2023-02-08T09:11:46.863" v="814"/>
          <ac:spMkLst>
            <pc:docMk/>
            <pc:sldMk cId="2488218637" sldId="284"/>
            <ac:spMk id="11" creationId="{92A49F83-E66B-37A0-96A3-CF029AF0DD8E}"/>
          </ac:spMkLst>
        </pc:spChg>
        <pc:spChg chg="mod">
          <ac:chgData name="حصه بنت العتيبي" userId="c1fe605c-1aaf-4791-a440-af891effc177" providerId="ADAL" clId="{90108F56-1173-4C9D-9987-9600B6AB316A}" dt="2023-02-08T09:11:46.863" v="814"/>
          <ac:spMkLst>
            <pc:docMk/>
            <pc:sldMk cId="2488218637" sldId="284"/>
            <ac:spMk id="12" creationId="{F1686FE4-3E5F-F698-1B11-60C5A8CD21B9}"/>
          </ac:spMkLst>
        </pc:spChg>
        <pc:spChg chg="add mod">
          <ac:chgData name="حصه بنت العتيبي" userId="c1fe605c-1aaf-4791-a440-af891effc177" providerId="ADAL" clId="{90108F56-1173-4C9D-9987-9600B6AB316A}" dt="2023-02-08T09:11:51.198" v="815" actId="1076"/>
          <ac:spMkLst>
            <pc:docMk/>
            <pc:sldMk cId="2488218637" sldId="284"/>
            <ac:spMk id="13" creationId="{F66F7D7A-7756-3CC8-844D-1F600BC13D62}"/>
          </ac:spMkLst>
        </pc:spChg>
        <pc:spChg chg="add mod">
          <ac:chgData name="حصه بنت العتيبي" userId="c1fe605c-1aaf-4791-a440-af891effc177" providerId="ADAL" clId="{90108F56-1173-4C9D-9987-9600B6AB316A}" dt="2023-02-08T09:11:51.198" v="815" actId="1076"/>
          <ac:spMkLst>
            <pc:docMk/>
            <pc:sldMk cId="2488218637" sldId="284"/>
            <ac:spMk id="14" creationId="{F5B814E9-CD7A-92AA-20AF-8D6E8592C1CC}"/>
          </ac:spMkLst>
        </pc:spChg>
        <pc:spChg chg="add mod">
          <ac:chgData name="حصه بنت العتيبي" userId="c1fe605c-1aaf-4791-a440-af891effc177" providerId="ADAL" clId="{90108F56-1173-4C9D-9987-9600B6AB316A}" dt="2023-02-08T09:11:51.198" v="815" actId="1076"/>
          <ac:spMkLst>
            <pc:docMk/>
            <pc:sldMk cId="2488218637" sldId="284"/>
            <ac:spMk id="15" creationId="{4BD59950-A061-FC99-7538-0A379F5C36DB}"/>
          </ac:spMkLst>
        </pc:spChg>
        <pc:spChg chg="add mod">
          <ac:chgData name="حصه بنت العتيبي" userId="c1fe605c-1aaf-4791-a440-af891effc177" providerId="ADAL" clId="{90108F56-1173-4C9D-9987-9600B6AB316A}" dt="2023-02-08T09:11:51.198" v="815" actId="1076"/>
          <ac:spMkLst>
            <pc:docMk/>
            <pc:sldMk cId="2488218637" sldId="284"/>
            <ac:spMk id="17" creationId="{5CB5FA0B-BBB8-FB04-5AF8-89F2032199C4}"/>
          </ac:spMkLst>
        </pc:spChg>
        <pc:spChg chg="del mod topLvl">
          <ac:chgData name="حصه بنت العتيبي" userId="c1fe605c-1aaf-4791-a440-af891effc177" providerId="ADAL" clId="{90108F56-1173-4C9D-9987-9600B6AB316A}" dt="2023-02-07T06:33:44.279" v="762" actId="478"/>
          <ac:spMkLst>
            <pc:docMk/>
            <pc:sldMk cId="2488218637" sldId="284"/>
            <ac:spMk id="17" creationId="{73B267B5-A014-D8BF-4BB7-0A7FBC625FC1}"/>
          </ac:spMkLst>
        </pc:spChg>
        <pc:spChg chg="mod">
          <ac:chgData name="حصه بنت العتيبي" userId="c1fe605c-1aaf-4791-a440-af891effc177" providerId="ADAL" clId="{90108F56-1173-4C9D-9987-9600B6AB316A}" dt="2023-02-08T09:08:55.492" v="785" actId="14100"/>
          <ac:spMkLst>
            <pc:docMk/>
            <pc:sldMk cId="2488218637" sldId="284"/>
            <ac:spMk id="19" creationId="{CFDAD5E0-6678-C7D2-1EEA-53DA92263799}"/>
          </ac:spMkLst>
        </pc:spChg>
        <pc:spChg chg="mod">
          <ac:chgData name="حصه بنت العتيبي" userId="c1fe605c-1aaf-4791-a440-af891effc177" providerId="ADAL" clId="{90108F56-1173-4C9D-9987-9600B6AB316A}" dt="2023-02-08T09:12:06.580" v="818"/>
          <ac:spMkLst>
            <pc:docMk/>
            <pc:sldMk cId="2488218637" sldId="284"/>
            <ac:spMk id="20" creationId="{8CBE311D-5343-4454-0CAB-7DA9B5480718}"/>
          </ac:spMkLst>
        </pc:spChg>
        <pc:spChg chg="del">
          <ac:chgData name="حصه بنت العتيبي" userId="c1fe605c-1aaf-4791-a440-af891effc177" providerId="ADAL" clId="{90108F56-1173-4C9D-9987-9600B6AB316A}" dt="2023-02-07T06:33:32.558" v="759" actId="478"/>
          <ac:spMkLst>
            <pc:docMk/>
            <pc:sldMk cId="2488218637" sldId="284"/>
            <ac:spMk id="20" creationId="{B99BD8F1-5464-EBC5-9C3D-D388B40EF1D6}"/>
          </ac:spMkLst>
        </pc:spChg>
        <pc:spChg chg="del mod">
          <ac:chgData name="حصه بنت العتيبي" userId="c1fe605c-1aaf-4791-a440-af891effc177" providerId="ADAL" clId="{90108F56-1173-4C9D-9987-9600B6AB316A}" dt="2023-02-07T06:33:28.032" v="758" actId="478"/>
          <ac:spMkLst>
            <pc:docMk/>
            <pc:sldMk cId="2488218637" sldId="284"/>
            <ac:spMk id="21" creationId="{8221E5B6-7A73-BCB4-1EDD-3A631410F972}"/>
          </ac:spMkLst>
        </pc:spChg>
        <pc:spChg chg="mod">
          <ac:chgData name="حصه بنت العتيبي" userId="c1fe605c-1aaf-4791-a440-af891effc177" providerId="ADAL" clId="{90108F56-1173-4C9D-9987-9600B6AB316A}" dt="2023-02-08T09:12:06.580" v="818"/>
          <ac:spMkLst>
            <pc:docMk/>
            <pc:sldMk cId="2488218637" sldId="284"/>
            <ac:spMk id="21" creationId="{ADFAAA50-6A32-5F35-6B16-D14C038E1C31}"/>
          </ac:spMkLst>
        </pc:spChg>
        <pc:spChg chg="del mod">
          <ac:chgData name="حصه بنت العتيبي" userId="c1fe605c-1aaf-4791-a440-af891effc177" providerId="ADAL" clId="{90108F56-1173-4C9D-9987-9600B6AB316A}" dt="2023-02-07T06:33:28.032" v="758" actId="478"/>
          <ac:spMkLst>
            <pc:docMk/>
            <pc:sldMk cId="2488218637" sldId="284"/>
            <ac:spMk id="22" creationId="{138DFAC5-9AB7-6023-0CB7-2FAD8529B151}"/>
          </ac:spMkLst>
        </pc:spChg>
        <pc:spChg chg="add mod">
          <ac:chgData name="حصه بنت العتيبي" userId="c1fe605c-1aaf-4791-a440-af891effc177" providerId="ADAL" clId="{90108F56-1173-4C9D-9987-9600B6AB316A}" dt="2023-02-08T09:12:06.580" v="818"/>
          <ac:spMkLst>
            <pc:docMk/>
            <pc:sldMk cId="2488218637" sldId="284"/>
            <ac:spMk id="22" creationId="{4B3D4D4C-F9EE-00A5-8563-8E77FBA077D1}"/>
          </ac:spMkLst>
        </pc:spChg>
        <pc:spChg chg="del mod">
          <ac:chgData name="حصه بنت العتيبي" userId="c1fe605c-1aaf-4791-a440-af891effc177" providerId="ADAL" clId="{90108F56-1173-4C9D-9987-9600B6AB316A}" dt="2023-02-07T06:33:28.032" v="758" actId="478"/>
          <ac:spMkLst>
            <pc:docMk/>
            <pc:sldMk cId="2488218637" sldId="284"/>
            <ac:spMk id="23" creationId="{225A2F01-0BAE-A731-6A94-50D143F4FE76}"/>
          </ac:spMkLst>
        </pc:spChg>
        <pc:spChg chg="del mod">
          <ac:chgData name="حصه بنت العتيبي" userId="c1fe605c-1aaf-4791-a440-af891effc177" providerId="ADAL" clId="{90108F56-1173-4C9D-9987-9600B6AB316A}" dt="2023-02-07T06:33:28.032" v="758" actId="478"/>
          <ac:spMkLst>
            <pc:docMk/>
            <pc:sldMk cId="2488218637" sldId="284"/>
            <ac:spMk id="24" creationId="{BA7048FF-2E07-6D0C-445B-B697E249CCCE}"/>
          </ac:spMkLst>
        </pc:spChg>
        <pc:spChg chg="del mod">
          <ac:chgData name="حصه بنت العتيبي" userId="c1fe605c-1aaf-4791-a440-af891effc177" providerId="ADAL" clId="{90108F56-1173-4C9D-9987-9600B6AB316A}" dt="2023-02-07T06:33:28.032" v="758" actId="478"/>
          <ac:spMkLst>
            <pc:docMk/>
            <pc:sldMk cId="2488218637" sldId="284"/>
            <ac:spMk id="25" creationId="{04F6A5FF-9539-4349-1DCC-F0641B87ADC4}"/>
          </ac:spMkLst>
        </pc:spChg>
        <pc:spChg chg="del">
          <ac:chgData name="حصه بنت العتيبي" userId="c1fe605c-1aaf-4791-a440-af891effc177" providerId="ADAL" clId="{90108F56-1173-4C9D-9987-9600B6AB316A}" dt="2023-02-07T06:33:05.625" v="750" actId="478"/>
          <ac:spMkLst>
            <pc:docMk/>
            <pc:sldMk cId="2488218637" sldId="284"/>
            <ac:spMk id="26" creationId="{15098E14-6BE4-98B7-A4FF-559153F86E03}"/>
          </ac:spMkLst>
        </pc:spChg>
        <pc:spChg chg="del">
          <ac:chgData name="حصه بنت العتيبي" userId="c1fe605c-1aaf-4791-a440-af891effc177" providerId="ADAL" clId="{90108F56-1173-4C9D-9987-9600B6AB316A}" dt="2023-02-07T06:33:05.625" v="750" actId="478"/>
          <ac:spMkLst>
            <pc:docMk/>
            <pc:sldMk cId="2488218637" sldId="284"/>
            <ac:spMk id="27" creationId="{A09C86EE-B874-BCB4-DA4B-97C0C4B43349}"/>
          </ac:spMkLst>
        </pc:spChg>
        <pc:spChg chg="del">
          <ac:chgData name="حصه بنت العتيبي" userId="c1fe605c-1aaf-4791-a440-af891effc177" providerId="ADAL" clId="{90108F56-1173-4C9D-9987-9600B6AB316A}" dt="2023-02-07T06:33:05.625" v="750" actId="478"/>
          <ac:spMkLst>
            <pc:docMk/>
            <pc:sldMk cId="2488218637" sldId="284"/>
            <ac:spMk id="28" creationId="{88786F1D-6A52-1226-EF36-AA159002BE13}"/>
          </ac:spMkLst>
        </pc:spChg>
        <pc:spChg chg="del">
          <ac:chgData name="حصه بنت العتيبي" userId="c1fe605c-1aaf-4791-a440-af891effc177" providerId="ADAL" clId="{90108F56-1173-4C9D-9987-9600B6AB316A}" dt="2023-02-07T06:33:05.625" v="750" actId="478"/>
          <ac:spMkLst>
            <pc:docMk/>
            <pc:sldMk cId="2488218637" sldId="284"/>
            <ac:spMk id="29" creationId="{F21567F8-AB2B-0D02-1340-F1708FE273FA}"/>
          </ac:spMkLst>
        </pc:spChg>
        <pc:spChg chg="del">
          <ac:chgData name="حصه بنت العتيبي" userId="c1fe605c-1aaf-4791-a440-af891effc177" providerId="ADAL" clId="{90108F56-1173-4C9D-9987-9600B6AB316A}" dt="2023-02-07T06:33:05.625" v="750" actId="478"/>
          <ac:spMkLst>
            <pc:docMk/>
            <pc:sldMk cId="2488218637" sldId="284"/>
            <ac:spMk id="30" creationId="{BB4CC2D8-FB48-9756-F42D-699574A7E07F}"/>
          </ac:spMkLst>
        </pc:spChg>
        <pc:spChg chg="del">
          <ac:chgData name="حصه بنت العتيبي" userId="c1fe605c-1aaf-4791-a440-af891effc177" providerId="ADAL" clId="{90108F56-1173-4C9D-9987-9600B6AB316A}" dt="2023-02-07T06:33:05.625" v="750" actId="478"/>
          <ac:spMkLst>
            <pc:docMk/>
            <pc:sldMk cId="2488218637" sldId="284"/>
            <ac:spMk id="31" creationId="{D257FC4A-B623-A3D9-32A6-5F569EE239F6}"/>
          </ac:spMkLst>
        </pc:spChg>
        <pc:spChg chg="del">
          <ac:chgData name="حصه بنت العتيبي" userId="c1fe605c-1aaf-4791-a440-af891effc177" providerId="ADAL" clId="{90108F56-1173-4C9D-9987-9600B6AB316A}" dt="2023-02-07T06:33:05.625" v="750" actId="478"/>
          <ac:spMkLst>
            <pc:docMk/>
            <pc:sldMk cId="2488218637" sldId="284"/>
            <ac:spMk id="32" creationId="{CF815A70-4CA7-7E21-B3A6-EA47B83A3660}"/>
          </ac:spMkLst>
        </pc:spChg>
        <pc:grpChg chg="add mod">
          <ac:chgData name="حصه بنت العتيبي" userId="c1fe605c-1aaf-4791-a440-af891effc177" providerId="ADAL" clId="{90108F56-1173-4C9D-9987-9600B6AB316A}" dt="2023-02-08T09:11:51.198" v="815" actId="1076"/>
          <ac:grpSpMkLst>
            <pc:docMk/>
            <pc:sldMk cId="2488218637" sldId="284"/>
            <ac:grpSpMk id="9" creationId="{0C0892EF-F7AE-0159-E548-4196E3E12CBA}"/>
          </ac:grpSpMkLst>
        </pc:grpChg>
        <pc:grpChg chg="del">
          <ac:chgData name="حصه بنت العتيبي" userId="c1fe605c-1aaf-4791-a440-af891effc177" providerId="ADAL" clId="{90108F56-1173-4C9D-9987-9600B6AB316A}" dt="2023-02-07T06:33:44.279" v="762" actId="478"/>
          <ac:grpSpMkLst>
            <pc:docMk/>
            <pc:sldMk cId="2488218637" sldId="284"/>
            <ac:grpSpMk id="18" creationId="{9DC27B62-14E0-4623-7C52-F8C2196C97BF}"/>
          </ac:grpSpMkLst>
        </pc:grpChg>
        <pc:grpChg chg="add mod">
          <ac:chgData name="حصه بنت العتيبي" userId="c1fe605c-1aaf-4791-a440-af891effc177" providerId="ADAL" clId="{90108F56-1173-4C9D-9987-9600B6AB316A}" dt="2023-02-08T09:12:06.580" v="818"/>
          <ac:grpSpMkLst>
            <pc:docMk/>
            <pc:sldMk cId="2488218637" sldId="284"/>
            <ac:grpSpMk id="18" creationId="{A6E5090E-930D-D34B-751C-14E2A39F78B9}"/>
          </ac:grpSpMkLst>
        </pc:grpChg>
        <pc:picChg chg="del">
          <ac:chgData name="حصه بنت العتيبي" userId="c1fe605c-1aaf-4791-a440-af891effc177" providerId="ADAL" clId="{90108F56-1173-4C9D-9987-9600B6AB316A}" dt="2023-02-07T06:33:34.810" v="760" actId="478"/>
          <ac:picMkLst>
            <pc:docMk/>
            <pc:sldMk cId="2488218637" sldId="284"/>
            <ac:picMk id="14" creationId="{AE495553-7B4A-3437-E1F9-4663200E05CD}"/>
          </ac:picMkLst>
        </pc:picChg>
        <pc:picChg chg="del mod topLvl">
          <ac:chgData name="حصه بنت العتيبي" userId="c1fe605c-1aaf-4791-a440-af891effc177" providerId="ADAL" clId="{90108F56-1173-4C9D-9987-9600B6AB316A}" dt="2023-02-08T09:11:54.161" v="817" actId="478"/>
          <ac:picMkLst>
            <pc:docMk/>
            <pc:sldMk cId="2488218637" sldId="284"/>
            <ac:picMk id="16" creationId="{142AA403-EB6E-0676-E0A2-211113B8A73B}"/>
          </ac:picMkLst>
        </pc:picChg>
      </pc:sldChg>
      <pc:sldChg chg="addSp delSp modSp add mod modTransition delAnim modAnim">
        <pc:chgData name="حصه بنت العتيبي" userId="c1fe605c-1aaf-4791-a440-af891effc177" providerId="ADAL" clId="{90108F56-1173-4C9D-9987-9600B6AB316A}" dt="2023-02-08T09:20:32.373" v="886" actId="1076"/>
        <pc:sldMkLst>
          <pc:docMk/>
          <pc:sldMk cId="1044116980" sldId="285"/>
        </pc:sldMkLst>
        <pc:spChg chg="mod">
          <ac:chgData name="حصه بنت العتيبي" userId="c1fe605c-1aaf-4791-a440-af891effc177" providerId="ADAL" clId="{90108F56-1173-4C9D-9987-9600B6AB316A}" dt="2023-02-08T09:16:29.055" v="859" actId="207"/>
          <ac:spMkLst>
            <pc:docMk/>
            <pc:sldMk cId="1044116980" sldId="285"/>
            <ac:spMk id="2" creationId="{B9E47BEB-2D74-F4CA-96E3-D3704726DCBA}"/>
          </ac:spMkLst>
        </pc:spChg>
        <pc:spChg chg="del">
          <ac:chgData name="حصه بنت العتيبي" userId="c1fe605c-1aaf-4791-a440-af891effc177" providerId="ADAL" clId="{90108F56-1173-4C9D-9987-9600B6AB316A}" dt="2023-02-08T09:14:01.069" v="830" actId="478"/>
          <ac:spMkLst>
            <pc:docMk/>
            <pc:sldMk cId="1044116980" sldId="285"/>
            <ac:spMk id="3" creationId="{CF627388-6AEA-F955-DEDB-1C03EA6658ED}"/>
          </ac:spMkLst>
        </pc:spChg>
        <pc:spChg chg="del">
          <ac:chgData name="حصه بنت العتيبي" userId="c1fe605c-1aaf-4791-a440-af891effc177" providerId="ADAL" clId="{90108F56-1173-4C9D-9987-9600B6AB316A}" dt="2023-02-08T09:14:01.069" v="830" actId="478"/>
          <ac:spMkLst>
            <pc:docMk/>
            <pc:sldMk cId="1044116980" sldId="285"/>
            <ac:spMk id="4" creationId="{F8C3D624-A68D-1466-7322-5C3189ABD5FA}"/>
          </ac:spMkLst>
        </pc:spChg>
        <pc:spChg chg="mod">
          <ac:chgData name="حصه بنت العتيبي" userId="c1fe605c-1aaf-4791-a440-af891effc177" providerId="ADAL" clId="{90108F56-1173-4C9D-9987-9600B6AB316A}" dt="2023-02-08T09:16:29.055" v="859" actId="207"/>
          <ac:spMkLst>
            <pc:docMk/>
            <pc:sldMk cId="1044116980" sldId="285"/>
            <ac:spMk id="5" creationId="{DD0D55EA-4030-7B1C-5820-0B9F1E51143C}"/>
          </ac:spMkLst>
        </pc:spChg>
        <pc:spChg chg="del">
          <ac:chgData name="حصه بنت العتيبي" userId="c1fe605c-1aaf-4791-a440-af891effc177" providerId="ADAL" clId="{90108F56-1173-4C9D-9987-9600B6AB316A}" dt="2023-02-08T09:14:01.069" v="830" actId="478"/>
          <ac:spMkLst>
            <pc:docMk/>
            <pc:sldMk cId="1044116980" sldId="285"/>
            <ac:spMk id="6" creationId="{02314958-2CA8-6037-61CA-E3B682B18E65}"/>
          </ac:spMkLst>
        </pc:spChg>
        <pc:spChg chg="mod">
          <ac:chgData name="حصه بنت العتيبي" userId="c1fe605c-1aaf-4791-a440-af891effc177" providerId="ADAL" clId="{90108F56-1173-4C9D-9987-9600B6AB316A}" dt="2023-02-08T09:16:29.055" v="859" actId="207"/>
          <ac:spMkLst>
            <pc:docMk/>
            <pc:sldMk cId="1044116980" sldId="285"/>
            <ac:spMk id="7" creationId="{CEC645D9-B0C4-83E8-2804-1E31E8FFC176}"/>
          </ac:spMkLst>
        </pc:spChg>
        <pc:spChg chg="del">
          <ac:chgData name="حصه بنت العتيبي" userId="c1fe605c-1aaf-4791-a440-af891effc177" providerId="ADAL" clId="{90108F56-1173-4C9D-9987-9600B6AB316A}" dt="2023-02-08T09:14:01.069" v="830" actId="478"/>
          <ac:spMkLst>
            <pc:docMk/>
            <pc:sldMk cId="1044116980" sldId="285"/>
            <ac:spMk id="8" creationId="{D347AEB5-8EF8-2411-0E7B-44FBDE443E66}"/>
          </ac:spMkLst>
        </pc:spChg>
        <pc:spChg chg="mod">
          <ac:chgData name="حصه بنت العتيبي" userId="c1fe605c-1aaf-4791-a440-af891effc177" providerId="ADAL" clId="{90108F56-1173-4C9D-9987-9600B6AB316A}" dt="2023-02-08T09:16:29.055" v="859" actId="207"/>
          <ac:spMkLst>
            <pc:docMk/>
            <pc:sldMk cId="1044116980" sldId="285"/>
            <ac:spMk id="9" creationId="{DA150AFD-59AA-D05B-F23D-57672FAD3EAC}"/>
          </ac:spMkLst>
        </pc:spChg>
        <pc:spChg chg="del">
          <ac:chgData name="حصه بنت العتيبي" userId="c1fe605c-1aaf-4791-a440-af891effc177" providerId="ADAL" clId="{90108F56-1173-4C9D-9987-9600B6AB316A}" dt="2023-02-08T09:14:01.069" v="830" actId="478"/>
          <ac:spMkLst>
            <pc:docMk/>
            <pc:sldMk cId="1044116980" sldId="285"/>
            <ac:spMk id="10" creationId="{AE235A19-E0E8-7EC0-A4B8-7C6C42DFE6AB}"/>
          </ac:spMkLst>
        </pc:spChg>
        <pc:spChg chg="del mod">
          <ac:chgData name="حصه بنت العتيبي" userId="c1fe605c-1aaf-4791-a440-af891effc177" providerId="ADAL" clId="{90108F56-1173-4C9D-9987-9600B6AB316A}" dt="2023-02-08T09:14:55.269" v="839" actId="478"/>
          <ac:spMkLst>
            <pc:docMk/>
            <pc:sldMk cId="1044116980" sldId="285"/>
            <ac:spMk id="11" creationId="{0544967F-1368-9842-50E9-C6EDAB4AA85C}"/>
          </ac:spMkLst>
        </pc:spChg>
        <pc:spChg chg="del mod">
          <ac:chgData name="حصه بنت العتيبي" userId="c1fe605c-1aaf-4791-a440-af891effc177" providerId="ADAL" clId="{90108F56-1173-4C9D-9987-9600B6AB316A}" dt="2023-02-08T09:14:55.269" v="839" actId="478"/>
          <ac:spMkLst>
            <pc:docMk/>
            <pc:sldMk cId="1044116980" sldId="285"/>
            <ac:spMk id="12" creationId="{E5641F0A-362A-16D6-6918-E438BE38C5BE}"/>
          </ac:spMkLst>
        </pc:spChg>
        <pc:spChg chg="del mod">
          <ac:chgData name="حصه بنت العتيبي" userId="c1fe605c-1aaf-4791-a440-af891effc177" providerId="ADAL" clId="{90108F56-1173-4C9D-9987-9600B6AB316A}" dt="2023-02-08T09:14:55.269" v="839" actId="478"/>
          <ac:spMkLst>
            <pc:docMk/>
            <pc:sldMk cId="1044116980" sldId="285"/>
            <ac:spMk id="13" creationId="{112B0CC1-BDFA-9C5C-6C84-D0DCFD24F0C9}"/>
          </ac:spMkLst>
        </pc:spChg>
        <pc:spChg chg="del">
          <ac:chgData name="حصه بنت العتيبي" userId="c1fe605c-1aaf-4791-a440-af891effc177" providerId="ADAL" clId="{90108F56-1173-4C9D-9987-9600B6AB316A}" dt="2023-02-08T09:14:55.269" v="839" actId="478"/>
          <ac:spMkLst>
            <pc:docMk/>
            <pc:sldMk cId="1044116980" sldId="285"/>
            <ac:spMk id="15" creationId="{393E37F5-FB76-5356-7B7B-EB79537692F7}"/>
          </ac:spMkLst>
        </pc:spChg>
        <pc:spChg chg="del topLvl">
          <ac:chgData name="حصه بنت العتيبي" userId="c1fe605c-1aaf-4791-a440-af891effc177" providerId="ADAL" clId="{90108F56-1173-4C9D-9987-9600B6AB316A}" dt="2023-02-08T09:14:18.964" v="831" actId="478"/>
          <ac:spMkLst>
            <pc:docMk/>
            <pc:sldMk cId="1044116980" sldId="285"/>
            <ac:spMk id="17" creationId="{73B267B5-A014-D8BF-4BB7-0A7FBC625FC1}"/>
          </ac:spMkLst>
        </pc:spChg>
        <pc:spChg chg="mod">
          <ac:chgData name="حصه بنت العتيبي" userId="c1fe605c-1aaf-4791-a440-af891effc177" providerId="ADAL" clId="{90108F56-1173-4C9D-9987-9600B6AB316A}" dt="2023-02-08T09:14:25.221" v="833" actId="1076"/>
          <ac:spMkLst>
            <pc:docMk/>
            <pc:sldMk cId="1044116980" sldId="285"/>
            <ac:spMk id="19" creationId="{CFDAD5E0-6678-C7D2-1EEA-53DA92263799}"/>
          </ac:spMkLst>
        </pc:spChg>
        <pc:spChg chg="del">
          <ac:chgData name="حصه بنت العتيبي" userId="c1fe605c-1aaf-4791-a440-af891effc177" providerId="ADAL" clId="{90108F56-1173-4C9D-9987-9600B6AB316A}" dt="2023-02-08T09:14:27.180" v="834" actId="478"/>
          <ac:spMkLst>
            <pc:docMk/>
            <pc:sldMk cId="1044116980" sldId="285"/>
            <ac:spMk id="20" creationId="{B99BD8F1-5464-EBC5-9C3D-D388B40EF1D6}"/>
          </ac:spMkLst>
        </pc:spChg>
        <pc:spChg chg="add mod">
          <ac:chgData name="حصه بنت العتيبي" userId="c1fe605c-1aaf-4791-a440-af891effc177" providerId="ADAL" clId="{90108F56-1173-4C9D-9987-9600B6AB316A}" dt="2023-02-08T09:18:38.853" v="880" actId="1076"/>
          <ac:spMkLst>
            <pc:docMk/>
            <pc:sldMk cId="1044116980" sldId="285"/>
            <ac:spMk id="21" creationId="{8A7BBD8B-48F0-5CB4-72C0-F77C98ABA018}"/>
          </ac:spMkLst>
        </pc:spChg>
        <pc:spChg chg="mod">
          <ac:chgData name="حصه بنت العتيبي" userId="c1fe605c-1aaf-4791-a440-af891effc177" providerId="ADAL" clId="{90108F56-1173-4C9D-9987-9600B6AB316A}" dt="2023-02-08T09:17:42.367" v="863"/>
          <ac:spMkLst>
            <pc:docMk/>
            <pc:sldMk cId="1044116980" sldId="285"/>
            <ac:spMk id="23" creationId="{AC5C3F74-C2AB-03E9-FCCE-4CA313F9755C}"/>
          </ac:spMkLst>
        </pc:spChg>
        <pc:spChg chg="mod">
          <ac:chgData name="حصه بنت العتيبي" userId="c1fe605c-1aaf-4791-a440-af891effc177" providerId="ADAL" clId="{90108F56-1173-4C9D-9987-9600B6AB316A}" dt="2023-02-08T09:17:42.367" v="863"/>
          <ac:spMkLst>
            <pc:docMk/>
            <pc:sldMk cId="1044116980" sldId="285"/>
            <ac:spMk id="24" creationId="{41C96382-E41D-7114-E1B6-4ACC995C6DF3}"/>
          </ac:spMkLst>
        </pc:spChg>
        <pc:spChg chg="add mod">
          <ac:chgData name="حصه بنت العتيبي" userId="c1fe605c-1aaf-4791-a440-af891effc177" providerId="ADAL" clId="{90108F56-1173-4C9D-9987-9600B6AB316A}" dt="2023-02-08T09:20:32.373" v="886" actId="1076"/>
          <ac:spMkLst>
            <pc:docMk/>
            <pc:sldMk cId="1044116980" sldId="285"/>
            <ac:spMk id="25" creationId="{7FF0ECCC-B256-BF34-6D8C-A1DFBF166A0F}"/>
          </ac:spMkLst>
        </pc:spChg>
        <pc:spChg chg="add mod">
          <ac:chgData name="حصه بنت العتيبي" userId="c1fe605c-1aaf-4791-a440-af891effc177" providerId="ADAL" clId="{90108F56-1173-4C9D-9987-9600B6AB316A}" dt="2023-02-08T09:20:32.373" v="886" actId="1076"/>
          <ac:spMkLst>
            <pc:docMk/>
            <pc:sldMk cId="1044116980" sldId="285"/>
            <ac:spMk id="26" creationId="{6B61092F-F9D8-2C50-C809-BC750A18A9E4}"/>
          </ac:spMkLst>
        </pc:spChg>
        <pc:spChg chg="add mod">
          <ac:chgData name="حصه بنت العتيبي" userId="c1fe605c-1aaf-4791-a440-af891effc177" providerId="ADAL" clId="{90108F56-1173-4C9D-9987-9600B6AB316A}" dt="2023-02-08T09:20:32.373" v="886" actId="1076"/>
          <ac:spMkLst>
            <pc:docMk/>
            <pc:sldMk cId="1044116980" sldId="285"/>
            <ac:spMk id="27" creationId="{12D3AC88-7378-FA37-DD8F-BEF986498664}"/>
          </ac:spMkLst>
        </pc:spChg>
        <pc:spChg chg="add mod">
          <ac:chgData name="حصه بنت العتيبي" userId="c1fe605c-1aaf-4791-a440-af891effc177" providerId="ADAL" clId="{90108F56-1173-4C9D-9987-9600B6AB316A}" dt="2023-02-08T09:20:32.373" v="886" actId="1076"/>
          <ac:spMkLst>
            <pc:docMk/>
            <pc:sldMk cId="1044116980" sldId="285"/>
            <ac:spMk id="28" creationId="{663E8FD7-C303-DC13-A0FB-944744DEA3C5}"/>
          </ac:spMkLst>
        </pc:spChg>
        <pc:spChg chg="add mod">
          <ac:chgData name="حصه بنت العتيبي" userId="c1fe605c-1aaf-4791-a440-af891effc177" providerId="ADAL" clId="{90108F56-1173-4C9D-9987-9600B6AB316A}" dt="2023-02-08T09:17:57.960" v="866" actId="164"/>
          <ac:spMkLst>
            <pc:docMk/>
            <pc:sldMk cId="1044116980" sldId="285"/>
            <ac:spMk id="29" creationId="{75D3E353-1760-AC1D-E170-670052B3CB1B}"/>
          </ac:spMkLst>
        </pc:spChg>
        <pc:spChg chg="add mod">
          <ac:chgData name="حصه بنت العتيبي" userId="c1fe605c-1aaf-4791-a440-af891effc177" providerId="ADAL" clId="{90108F56-1173-4C9D-9987-9600B6AB316A}" dt="2023-02-08T09:17:57.960" v="866" actId="164"/>
          <ac:spMkLst>
            <pc:docMk/>
            <pc:sldMk cId="1044116980" sldId="285"/>
            <ac:spMk id="30" creationId="{734E011D-CAB5-AFBB-5615-D7CD5AC7F565}"/>
          </ac:spMkLst>
        </pc:spChg>
        <pc:spChg chg="del">
          <ac:chgData name="حصه بنت العتيبي" userId="c1fe605c-1aaf-4791-a440-af891effc177" providerId="ADAL" clId="{90108F56-1173-4C9D-9987-9600B6AB316A}" dt="2023-02-08T09:14:44.651" v="835" actId="478"/>
          <ac:spMkLst>
            <pc:docMk/>
            <pc:sldMk cId="1044116980" sldId="285"/>
            <ac:spMk id="31" creationId="{40161094-82AA-B580-30CB-26F9E32CC9ED}"/>
          </ac:spMkLst>
        </pc:spChg>
        <pc:spChg chg="del">
          <ac:chgData name="حصه بنت العتيبي" userId="c1fe605c-1aaf-4791-a440-af891effc177" providerId="ADAL" clId="{90108F56-1173-4C9D-9987-9600B6AB316A}" dt="2023-02-08T09:14:44.651" v="835" actId="478"/>
          <ac:spMkLst>
            <pc:docMk/>
            <pc:sldMk cId="1044116980" sldId="285"/>
            <ac:spMk id="32" creationId="{8D7640E8-3474-71F1-CDE9-061F69A4A801}"/>
          </ac:spMkLst>
        </pc:spChg>
        <pc:spChg chg="del">
          <ac:chgData name="حصه بنت العتيبي" userId="c1fe605c-1aaf-4791-a440-af891effc177" providerId="ADAL" clId="{90108F56-1173-4C9D-9987-9600B6AB316A}" dt="2023-02-08T09:14:44.651" v="835" actId="478"/>
          <ac:spMkLst>
            <pc:docMk/>
            <pc:sldMk cId="1044116980" sldId="285"/>
            <ac:spMk id="33" creationId="{80B09CE1-E57C-65EE-9629-003A08AF64AD}"/>
          </ac:spMkLst>
        </pc:spChg>
        <pc:spChg chg="del">
          <ac:chgData name="حصه بنت العتيبي" userId="c1fe605c-1aaf-4791-a440-af891effc177" providerId="ADAL" clId="{90108F56-1173-4C9D-9987-9600B6AB316A}" dt="2023-02-08T09:14:44.651" v="835" actId="478"/>
          <ac:spMkLst>
            <pc:docMk/>
            <pc:sldMk cId="1044116980" sldId="285"/>
            <ac:spMk id="34" creationId="{63EE668B-0ED1-F4D8-F5F0-56392DC787BC}"/>
          </ac:spMkLst>
        </pc:spChg>
        <pc:spChg chg="del">
          <ac:chgData name="حصه بنت العتيبي" userId="c1fe605c-1aaf-4791-a440-af891effc177" providerId="ADAL" clId="{90108F56-1173-4C9D-9987-9600B6AB316A}" dt="2023-02-08T09:14:44.651" v="835" actId="478"/>
          <ac:spMkLst>
            <pc:docMk/>
            <pc:sldMk cId="1044116980" sldId="285"/>
            <ac:spMk id="35" creationId="{22D56E49-9651-D769-9073-6DB40FF655D9}"/>
          </ac:spMkLst>
        </pc:spChg>
        <pc:spChg chg="del">
          <ac:chgData name="حصه بنت العتيبي" userId="c1fe605c-1aaf-4791-a440-af891effc177" providerId="ADAL" clId="{90108F56-1173-4C9D-9987-9600B6AB316A}" dt="2023-02-08T09:14:44.651" v="835" actId="478"/>
          <ac:spMkLst>
            <pc:docMk/>
            <pc:sldMk cId="1044116980" sldId="285"/>
            <ac:spMk id="36" creationId="{CED5B735-5E2D-A176-2E7C-203C4F876A7A}"/>
          </ac:spMkLst>
        </pc:spChg>
        <pc:spChg chg="add mod">
          <ac:chgData name="حصه بنت العتيبي" userId="c1fe605c-1aaf-4791-a440-af891effc177" providerId="ADAL" clId="{90108F56-1173-4C9D-9987-9600B6AB316A}" dt="2023-02-08T09:20:10.626" v="884" actId="1076"/>
          <ac:spMkLst>
            <pc:docMk/>
            <pc:sldMk cId="1044116980" sldId="285"/>
            <ac:spMk id="38" creationId="{2F730B65-5C6B-F1E5-ED0F-6F89A3284389}"/>
          </ac:spMkLst>
        </pc:spChg>
        <pc:grpChg chg="del">
          <ac:chgData name="حصه بنت العتيبي" userId="c1fe605c-1aaf-4791-a440-af891effc177" providerId="ADAL" clId="{90108F56-1173-4C9D-9987-9600B6AB316A}" dt="2023-02-08T09:14:18.964" v="831" actId="478"/>
          <ac:grpSpMkLst>
            <pc:docMk/>
            <pc:sldMk cId="1044116980" sldId="285"/>
            <ac:grpSpMk id="18" creationId="{9DC27B62-14E0-4623-7C52-F8C2196C97BF}"/>
          </ac:grpSpMkLst>
        </pc:grpChg>
        <pc:grpChg chg="add mod">
          <ac:chgData name="حصه بنت العتيبي" userId="c1fe605c-1aaf-4791-a440-af891effc177" providerId="ADAL" clId="{90108F56-1173-4C9D-9987-9600B6AB316A}" dt="2023-02-08T09:20:32.373" v="886" actId="1076"/>
          <ac:grpSpMkLst>
            <pc:docMk/>
            <pc:sldMk cId="1044116980" sldId="285"/>
            <ac:grpSpMk id="22" creationId="{E493227F-7077-69BA-0B75-A1794FB57C2D}"/>
          </ac:grpSpMkLst>
        </pc:grpChg>
        <pc:grpChg chg="add mod">
          <ac:chgData name="حصه بنت العتيبي" userId="c1fe605c-1aaf-4791-a440-af891effc177" providerId="ADAL" clId="{90108F56-1173-4C9D-9987-9600B6AB316A}" dt="2023-02-08T09:20:26.556" v="885" actId="1076"/>
          <ac:grpSpMkLst>
            <pc:docMk/>
            <pc:sldMk cId="1044116980" sldId="285"/>
            <ac:grpSpMk id="37" creationId="{776A5605-42EA-BD82-A009-150DAAA27A40}"/>
          </ac:grpSpMkLst>
        </pc:grpChg>
        <pc:picChg chg="del">
          <ac:chgData name="حصه بنت العتيبي" userId="c1fe605c-1aaf-4791-a440-af891effc177" providerId="ADAL" clId="{90108F56-1173-4C9D-9987-9600B6AB316A}" dt="2023-02-08T09:15:06.298" v="841" actId="478"/>
          <ac:picMkLst>
            <pc:docMk/>
            <pc:sldMk cId="1044116980" sldId="285"/>
            <ac:picMk id="14" creationId="{AE495553-7B4A-3437-E1F9-4663200E05CD}"/>
          </ac:picMkLst>
        </pc:picChg>
        <pc:picChg chg="del topLvl">
          <ac:chgData name="حصه بنت العتيبي" userId="c1fe605c-1aaf-4791-a440-af891effc177" providerId="ADAL" clId="{90108F56-1173-4C9D-9987-9600B6AB316A}" dt="2023-02-08T09:14:20.821" v="832" actId="478"/>
          <ac:picMkLst>
            <pc:docMk/>
            <pc:sldMk cId="1044116980" sldId="285"/>
            <ac:picMk id="16" creationId="{142AA403-EB6E-0676-E0A2-211113B8A73B}"/>
          </ac:picMkLst>
        </pc:picChg>
      </pc:sldChg>
      <pc:sldChg chg="modSp add ord modAnim">
        <pc:chgData name="حصه بنت العتيبي" userId="c1fe605c-1aaf-4791-a440-af891effc177" providerId="ADAL" clId="{90108F56-1173-4C9D-9987-9600B6AB316A}" dt="2023-02-08T09:24:53.288" v="980" actId="403"/>
        <pc:sldMkLst>
          <pc:docMk/>
          <pc:sldMk cId="2555496186" sldId="286"/>
        </pc:sldMkLst>
        <pc:spChg chg="mod">
          <ac:chgData name="حصه بنت العتيبي" userId="c1fe605c-1aaf-4791-a440-af891effc177" providerId="ADAL" clId="{90108F56-1173-4C9D-9987-9600B6AB316A}" dt="2023-02-08T09:24:53.288" v="980" actId="403"/>
          <ac:spMkLst>
            <pc:docMk/>
            <pc:sldMk cId="2555496186" sldId="286"/>
            <ac:spMk id="3" creationId="{F1433D2E-EA18-7605-1ABA-445514B1D06A}"/>
          </ac:spMkLst>
        </pc:spChg>
      </pc:sldChg>
      <pc:sldChg chg="addSp modSp new mod">
        <pc:chgData name="حصه بنت العتيبي" userId="c1fe605c-1aaf-4791-a440-af891effc177" providerId="ADAL" clId="{90108F56-1173-4C9D-9987-9600B6AB316A}" dt="2023-02-08T09:34:52.309" v="992" actId="1076"/>
        <pc:sldMkLst>
          <pc:docMk/>
          <pc:sldMk cId="655187589" sldId="287"/>
        </pc:sldMkLst>
        <pc:spChg chg="add mod">
          <ac:chgData name="حصه بنت العتيبي" userId="c1fe605c-1aaf-4791-a440-af891effc177" providerId="ADAL" clId="{90108F56-1173-4C9D-9987-9600B6AB316A}" dt="2023-02-08T09:34:52.309" v="992" actId="1076"/>
          <ac:spMkLst>
            <pc:docMk/>
            <pc:sldMk cId="655187589" sldId="287"/>
            <ac:spMk id="2" creationId="{786974E9-1492-F2A9-3590-CF91026A082C}"/>
          </ac:spMkLst>
        </pc:spChg>
        <pc:spChg chg="add mod">
          <ac:chgData name="حصه بنت العتيبي" userId="c1fe605c-1aaf-4791-a440-af891effc177" providerId="ADAL" clId="{90108F56-1173-4C9D-9987-9600B6AB316A}" dt="2023-02-08T09:34:49.540" v="991" actId="207"/>
          <ac:spMkLst>
            <pc:docMk/>
            <pc:sldMk cId="655187589" sldId="287"/>
            <ac:spMk id="4" creationId="{E59043FD-FFD1-2B82-DAD4-0FE8079BEA0D}"/>
          </ac:spMkLst>
        </pc:spChg>
      </pc:sldChg>
      <pc:sldMasterChg chg="addSp modSp mod">
        <pc:chgData name="حصه بنت العتيبي" userId="c1fe605c-1aaf-4791-a440-af891effc177" providerId="ADAL" clId="{90108F56-1173-4C9D-9987-9600B6AB316A}" dt="2023-02-06T08:54:51.473" v="525" actId="207"/>
        <pc:sldMasterMkLst>
          <pc:docMk/>
          <pc:sldMasterMk cId="3235950520" sldId="2147483648"/>
        </pc:sldMasterMkLst>
        <pc:spChg chg="add mod">
          <ac:chgData name="حصه بنت العتيبي" userId="c1fe605c-1aaf-4791-a440-af891effc177" providerId="ADAL" clId="{90108F56-1173-4C9D-9987-9600B6AB316A}" dt="2023-02-06T08:54:36.859" v="520" actId="113"/>
          <ac:spMkLst>
            <pc:docMk/>
            <pc:sldMasterMk cId="3235950520" sldId="2147483648"/>
            <ac:spMk id="7" creationId="{31198952-AE37-5104-3015-E729DD7ED463}"/>
          </ac:spMkLst>
        </pc:spChg>
        <pc:spChg chg="add mod">
          <ac:chgData name="حصه بنت العتيبي" userId="c1fe605c-1aaf-4791-a440-af891effc177" providerId="ADAL" clId="{90108F56-1173-4C9D-9987-9600B6AB316A}" dt="2023-02-06T08:54:51.473" v="525" actId="207"/>
          <ac:spMkLst>
            <pc:docMk/>
            <pc:sldMasterMk cId="3235950520" sldId="2147483648"/>
            <ac:spMk id="8" creationId="{939C8B21-08E3-AE84-BFF3-54D2D8763085}"/>
          </ac:spMkLst>
        </pc:s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128335-35B6-4D94-B6FD-72799735B1B1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C1F40D-6663-4F26-BCE7-B8C4BBFEF531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7449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2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8" name="Google Shape;65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75E380-76C9-F22C-E095-EF685BF11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E9AEF12-DA36-D6B9-586B-4907D7A2C2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C1A7B30-7A7E-81FC-6563-6CE1A35FC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D8DE-82E1-4DEA-9BCF-46E181122B03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EA09516-3223-9AB1-6A9B-13447B6D9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22648EA-F315-896C-80A7-2E94BD023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FDB5-2FDD-425D-8A51-1880D0A66E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9075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DE7B1F-D383-0FC0-8E78-C9E332B38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6E45C24-E3ED-9BD3-4EF5-543950C46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F6D84BE-9253-F4C2-EC63-E8A125E94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D8DE-82E1-4DEA-9BCF-46E181122B03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9A974FD-FC22-97B2-8E8A-17FF734E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9F0935-7464-33F4-3C7E-46734D5EB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FDB5-2FDD-425D-8A51-1880D0A66E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952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D4FC6E3-D37D-CA31-ADCF-4C2554427C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20A4CE1-E17C-81B0-18C1-858DB8934B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81E68B-F404-4177-6A25-EA8AD81D4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D8DE-82E1-4DEA-9BCF-46E181122B03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D636626-537D-F3C8-9EC7-16B060272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FCA1E05-8C90-A7E6-0829-9FBEBBE11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FDB5-2FDD-425D-8A51-1880D0A66E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262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99389E1-0695-21C1-3EE7-1B5604D96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324C77-A59C-DA7D-6D65-A03BBB0E9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7750715-5AB5-1E97-C1D3-82D05D719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D8DE-82E1-4DEA-9BCF-46E181122B03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861DEF2-59BB-B591-CC1A-610F2B697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7BA5B1-8FE3-955B-E1EB-029BD228B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FDB5-2FDD-425D-8A51-1880D0A66E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187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3296E2-6684-98FD-436E-5BB2EC53A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45267CD-5922-9852-8C26-4A6F1E3E1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42AF5A-1EDD-4B76-D1E5-49D28B9D4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D8DE-82E1-4DEA-9BCF-46E181122B03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846B28-8B6B-7E7A-6D59-40C4E9EFE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04B1685-88A2-BA68-5D88-FC8B3AB3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FDB5-2FDD-425D-8A51-1880D0A66E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046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F53E9A-384C-8C40-B0DD-7668AD77D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23EC033-CD5B-9AA7-6634-0F4284B7C3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F6ED962-FE9E-B6B6-38EE-788F7BAF5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07C9C1B-40A9-BFC9-8938-734DDC77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D8DE-82E1-4DEA-9BCF-46E181122B03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9F96BFC-6F9B-893D-A647-B266A8BE0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D0DB760-A30B-1E44-DAA1-2A735FA54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FDB5-2FDD-425D-8A51-1880D0A66E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0612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447EB85-F98D-3976-EAE2-5F373EB3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AC7DBC7-C2F9-CB44-3EA1-DDE159622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BAB07B4-BDD0-C62E-61FD-53B87C222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C9D8509-5AA5-08C7-509C-61833A5380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E684D31-0455-C787-BCD6-F50CEB1A41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A7A1AE7-8706-A264-6CEF-B070C7E62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D8DE-82E1-4DEA-9BCF-46E181122B03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CFC9FCE-AF68-CEA7-0634-4377282D2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98A1243-AA66-688F-2E54-4F5DFDDD0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FDB5-2FDD-425D-8A51-1880D0A66E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315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C54EA7-7D42-5F79-A4FE-3D7458D4E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1F4D62D-85C4-299C-1055-41029152C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D8DE-82E1-4DEA-9BCF-46E181122B03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4DAA3DC-084A-880A-63CE-F4E068961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6F8208E-DAA6-0DBF-40EF-2892ED928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FDB5-2FDD-425D-8A51-1880D0A66E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18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317BB66-7154-7A98-9F6C-5E7CD248C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D8DE-82E1-4DEA-9BCF-46E181122B03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DC236655-B12B-DEC2-5FC1-1C030D6FC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68302FB9-4B33-4C8E-18F4-6FC90D141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FDB5-2FDD-425D-8A51-1880D0A66E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097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217D4C7-7383-79D9-AF25-E7B82E7E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CE5A0BD-12BD-FAF3-45C5-FEA58242D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243AB6A-BDED-259D-7C68-F9D840CE7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2CE39CB-58E9-9C6D-95E5-9A07D9F3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D8DE-82E1-4DEA-9BCF-46E181122B03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520C02F-8F0A-2266-157E-F462B1EB1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216422B-1A21-6175-153C-8FCE4698A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FDB5-2FDD-425D-8A51-1880D0A66E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0644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36418DA-9376-CABA-2F68-C656CDC81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3C6F2F0-181F-1B1A-5E52-BB41F91F02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BF0982E-6AC0-8DBE-85E7-729A8F2DD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035EE85-3FE5-8775-5F76-88D7E1E6E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3D8DE-82E1-4DEA-9BCF-46E181122B03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9B22BBE-E5B5-B7A7-F707-114BC916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2478748-4DF9-4FFD-EFBE-F68D6ACCC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1FDB5-2FDD-425D-8A51-1880D0A66ED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672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A6CC296-B0F5-F607-C477-14A44767A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81ED83D-1E19-7772-B25B-7EC781CBA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97103C-83E1-226E-BF9D-DB15B6FE83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3D8DE-82E1-4DEA-9BCF-46E181122B03}" type="datetimeFigureOut">
              <a:rPr lang="ar-SA" smtClean="0"/>
              <a:t>18/07/44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81627D4-F07F-54B5-2502-43D5001CF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3299ACA-2497-1256-A5F2-AF3F3E39C4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1FDB5-2FDD-425D-8A51-1880D0A66ED5}" type="slidenum">
              <a:rPr lang="ar-SA" smtClean="0"/>
              <a:t>‹#›</a:t>
            </a:fld>
            <a:endParaRPr lang="ar-SA"/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31198952-AE37-5104-3015-E729DD7ED463}"/>
              </a:ext>
            </a:extLst>
          </p:cNvPr>
          <p:cNvSpPr txBox="1"/>
          <p:nvPr userDrawn="1"/>
        </p:nvSpPr>
        <p:spPr>
          <a:xfrm>
            <a:off x="-32085" y="6938029"/>
            <a:ext cx="540618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b="1" dirty="0">
                <a:latin typeface="Blackadder ITC" panose="04020505051007020D02" pitchFamily="82" charset="0"/>
              </a:rPr>
              <a:t>Done By Hissah Alotaibi</a:t>
            </a:r>
            <a:endParaRPr lang="ar-SA" sz="3200" b="1" dirty="0">
              <a:latin typeface="Blackadder ITC" panose="04020505051007020D02" pitchFamily="82" charset="0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939C8B21-08E3-AE84-BFF3-54D2D8763085}"/>
              </a:ext>
            </a:extLst>
          </p:cNvPr>
          <p:cNvSpPr txBox="1"/>
          <p:nvPr userDrawn="1"/>
        </p:nvSpPr>
        <p:spPr>
          <a:xfrm rot="16200000">
            <a:off x="9224973" y="3942547"/>
            <a:ext cx="540618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3200" b="1" dirty="0">
                <a:solidFill>
                  <a:schemeClr val="bg1">
                    <a:lumMod val="95000"/>
                  </a:schemeClr>
                </a:solidFill>
                <a:latin typeface="Blackadder ITC" panose="04020505051007020D02" pitchFamily="82" charset="0"/>
              </a:rPr>
              <a:t>Done By Hissah Alotaibi</a:t>
            </a:r>
            <a:endParaRPr lang="ar-SA" sz="3200" b="1" dirty="0">
              <a:solidFill>
                <a:schemeClr val="bg1">
                  <a:lumMod val="95000"/>
                </a:schemeClr>
              </a:solidFill>
              <a:latin typeface="Blackadder ITC" panose="0402050505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950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0EC4955-F49D-8D87-3813-A4FB00116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476" y="1132764"/>
            <a:ext cx="4413350" cy="4413350"/>
          </a:xfrm>
          <a:prstGeom prst="rect">
            <a:avLst/>
          </a:prstGeom>
        </p:spPr>
      </p:pic>
      <p:pic>
        <p:nvPicPr>
          <p:cNvPr id="4" name="Picture 2" descr="اذكار الصباح - موسوعة">
            <a:extLst>
              <a:ext uri="{FF2B5EF4-FFF2-40B4-BE49-F238E27FC236}">
                <a16:creationId xmlns:a16="http://schemas.microsoft.com/office/drawing/2014/main" id="{E562BD21-A95E-5C44-8D90-9D7279D09A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3" t="19213" r="3202" b="18464"/>
          <a:stretch/>
        </p:blipFill>
        <p:spPr bwMode="auto">
          <a:xfrm rot="21351800">
            <a:off x="5702358" y="1343811"/>
            <a:ext cx="5581850" cy="37048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اذكار الصباح - موسوعة">
            <a:extLst>
              <a:ext uri="{FF2B5EF4-FFF2-40B4-BE49-F238E27FC236}">
                <a16:creationId xmlns:a16="http://schemas.microsoft.com/office/drawing/2014/main" id="{C212D68C-045B-7B08-5782-422414A8F9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3" t="19213" r="3202" b="18464"/>
          <a:stretch/>
        </p:blipFill>
        <p:spPr bwMode="auto">
          <a:xfrm>
            <a:off x="5965195" y="1630930"/>
            <a:ext cx="5118980" cy="302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60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2">
            <a:extLst>
              <a:ext uri="{FF2B5EF4-FFF2-40B4-BE49-F238E27FC236}">
                <a16:creationId xmlns:a16="http://schemas.microsoft.com/office/drawing/2014/main" id="{B9E47BEB-2D74-F4CA-96E3-D3704726DCBA}"/>
              </a:ext>
            </a:extLst>
          </p:cNvPr>
          <p:cNvSpPr txBox="1"/>
          <p:nvPr/>
        </p:nvSpPr>
        <p:spPr>
          <a:xfrm>
            <a:off x="7995289" y="227915"/>
            <a:ext cx="433958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I have hiked that mountain many times with my kids .</a:t>
            </a:r>
            <a:endParaRPr lang="ar-SA" sz="1400" dirty="0">
              <a:solidFill>
                <a:schemeClr val="accent5">
                  <a:lumMod val="60000"/>
                  <a:lumOff val="40000"/>
                </a:schemeClr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5" name="مربع نص 18">
            <a:extLst>
              <a:ext uri="{FF2B5EF4-FFF2-40B4-BE49-F238E27FC236}">
                <a16:creationId xmlns:a16="http://schemas.microsoft.com/office/drawing/2014/main" id="{DD0D55EA-4030-7B1C-5820-0B9F1E51143C}"/>
              </a:ext>
            </a:extLst>
          </p:cNvPr>
          <p:cNvSpPr txBox="1"/>
          <p:nvPr/>
        </p:nvSpPr>
        <p:spPr>
          <a:xfrm>
            <a:off x="8105774" y="498975"/>
            <a:ext cx="248602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He has painted his bedroom .</a:t>
            </a:r>
            <a:endParaRPr lang="ar-SA" sz="1400" dirty="0">
              <a:solidFill>
                <a:schemeClr val="accent5">
                  <a:lumMod val="60000"/>
                  <a:lumOff val="40000"/>
                </a:schemeClr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7" name="مربع نص 18">
            <a:extLst>
              <a:ext uri="{FF2B5EF4-FFF2-40B4-BE49-F238E27FC236}">
                <a16:creationId xmlns:a16="http://schemas.microsoft.com/office/drawing/2014/main" id="{CEC645D9-B0C4-83E8-2804-1E31E8FFC176}"/>
              </a:ext>
            </a:extLst>
          </p:cNvPr>
          <p:cNvSpPr txBox="1"/>
          <p:nvPr/>
        </p:nvSpPr>
        <p:spPr>
          <a:xfrm>
            <a:off x="8043861" y="698203"/>
            <a:ext cx="26098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Have you ever played tennis ?</a:t>
            </a:r>
            <a:endParaRPr lang="ar-SA" sz="1400" dirty="0">
              <a:solidFill>
                <a:schemeClr val="accent5">
                  <a:lumMod val="60000"/>
                  <a:lumOff val="40000"/>
                </a:schemeClr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9" name="مربع نص 18">
            <a:extLst>
              <a:ext uri="{FF2B5EF4-FFF2-40B4-BE49-F238E27FC236}">
                <a16:creationId xmlns:a16="http://schemas.microsoft.com/office/drawing/2014/main" id="{DA150AFD-59AA-D05B-F23D-57672FAD3EAC}"/>
              </a:ext>
            </a:extLst>
          </p:cNvPr>
          <p:cNvSpPr txBox="1"/>
          <p:nvPr/>
        </p:nvSpPr>
        <p:spPr>
          <a:xfrm>
            <a:off x="7995289" y="1014602"/>
            <a:ext cx="381952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dirty="0">
                <a:solidFill>
                  <a:schemeClr val="accent5">
                    <a:lumMod val="60000"/>
                    <a:lumOff val="40000"/>
                  </a:schemeClr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How many pages of that book have you read ?</a:t>
            </a:r>
            <a:endParaRPr lang="ar-SA" sz="1400" dirty="0">
              <a:solidFill>
                <a:schemeClr val="accent5">
                  <a:lumMod val="60000"/>
                  <a:lumOff val="40000"/>
                </a:schemeClr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19" name="Google Shape;2105;p51">
            <a:extLst>
              <a:ext uri="{FF2B5EF4-FFF2-40B4-BE49-F238E27FC236}">
                <a16:creationId xmlns:a16="http://schemas.microsoft.com/office/drawing/2014/main" id="{CFDAD5E0-6678-C7D2-1EEA-53DA92263799}"/>
              </a:ext>
            </a:extLst>
          </p:cNvPr>
          <p:cNvSpPr txBox="1">
            <a:spLocks/>
          </p:cNvSpPr>
          <p:nvPr/>
        </p:nvSpPr>
        <p:spPr>
          <a:xfrm flipH="1">
            <a:off x="115127" y="62288"/>
            <a:ext cx="6060461" cy="74446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aegu"/>
              <a:buNone/>
              <a:defRPr sz="3200" b="1" i="0" u="none" strike="noStrike" cap="none">
                <a:solidFill>
                  <a:schemeClr val="dk2"/>
                </a:solidFill>
                <a:latin typeface="Gaegu"/>
                <a:ea typeface="Gaegu"/>
                <a:cs typeface="Gaegu"/>
                <a:sym typeface="Gaeg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2400" dirty="0">
                <a:solidFill>
                  <a:srgbClr val="9900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“</a:t>
            </a:r>
            <a:r>
              <a:rPr lang="en-US" sz="2400" dirty="0">
                <a:ln w="0"/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Present Perfect simple</a:t>
            </a:r>
            <a:r>
              <a:rPr lang="en-US" sz="2400" b="0" dirty="0">
                <a:solidFill>
                  <a:srgbClr val="9900FF"/>
                </a:solidFill>
                <a:latin typeface="Comic Sans MS" panose="030F0702030302020204" pitchFamily="66" charset="0"/>
              </a:rPr>
              <a:t>“ </a:t>
            </a:r>
            <a:r>
              <a:rPr lang="en-US" sz="2400" dirty="0">
                <a:solidFill>
                  <a:srgbClr val="9900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“ 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8A7BBD8B-48F0-5CB4-72C0-F77C98ABA018}"/>
              </a:ext>
            </a:extLst>
          </p:cNvPr>
          <p:cNvSpPr txBox="1"/>
          <p:nvPr/>
        </p:nvSpPr>
        <p:spPr>
          <a:xfrm>
            <a:off x="503145" y="1805898"/>
            <a:ext cx="89668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dirty="0">
                <a:solidFill>
                  <a:schemeClr val="accent6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to say how many things have been done. </a:t>
            </a:r>
            <a:endParaRPr lang="ar-SA" sz="2800" dirty="0">
              <a:solidFill>
                <a:schemeClr val="accent6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22" name="مجموعة 21">
            <a:extLst>
              <a:ext uri="{FF2B5EF4-FFF2-40B4-BE49-F238E27FC236}">
                <a16:creationId xmlns:a16="http://schemas.microsoft.com/office/drawing/2014/main" id="{E493227F-7077-69BA-0B75-A1794FB57C2D}"/>
              </a:ext>
            </a:extLst>
          </p:cNvPr>
          <p:cNvGrpSpPr/>
          <p:nvPr/>
        </p:nvGrpSpPr>
        <p:grpSpPr>
          <a:xfrm>
            <a:off x="1449808" y="3824818"/>
            <a:ext cx="9073992" cy="611841"/>
            <a:chOff x="534815" y="5797847"/>
            <a:chExt cx="9073992" cy="611841"/>
          </a:xfrm>
        </p:grpSpPr>
        <p:sp>
          <p:nvSpPr>
            <p:cNvPr id="23" name="سهم: لليمين 22">
              <a:extLst>
                <a:ext uri="{FF2B5EF4-FFF2-40B4-BE49-F238E27FC236}">
                  <a16:creationId xmlns:a16="http://schemas.microsoft.com/office/drawing/2014/main" id="{AC5C3F74-C2AB-03E9-FCCE-4CA313F9755C}"/>
                </a:ext>
              </a:extLst>
            </p:cNvPr>
            <p:cNvSpPr/>
            <p:nvPr/>
          </p:nvSpPr>
          <p:spPr>
            <a:xfrm>
              <a:off x="534815" y="5872936"/>
              <a:ext cx="9073992" cy="461665"/>
            </a:xfrm>
            <a:prstGeom prst="rightArrow">
              <a:avLst>
                <a:gd name="adj1" fmla="val 23785"/>
                <a:gd name="adj2" fmla="val 35436"/>
              </a:avLst>
            </a:prstGeom>
            <a:solidFill>
              <a:schemeClr val="accent2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4" name="مخطط انسيابي: معالجة 23">
              <a:extLst>
                <a:ext uri="{FF2B5EF4-FFF2-40B4-BE49-F238E27FC236}">
                  <a16:creationId xmlns:a16="http://schemas.microsoft.com/office/drawing/2014/main" id="{41C96382-E41D-7114-E1B6-4ACC995C6DF3}"/>
                </a:ext>
              </a:extLst>
            </p:cNvPr>
            <p:cNvSpPr/>
            <p:nvPr/>
          </p:nvSpPr>
          <p:spPr>
            <a:xfrm flipH="1">
              <a:off x="5788958" y="5797847"/>
              <a:ext cx="85165" cy="611841"/>
            </a:xfrm>
            <a:prstGeom prst="flowChartProcess">
              <a:avLst/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</p:grpSp>
      <p:sp>
        <p:nvSpPr>
          <p:cNvPr id="25" name="سهم: لليمين 24">
            <a:extLst>
              <a:ext uri="{FF2B5EF4-FFF2-40B4-BE49-F238E27FC236}">
                <a16:creationId xmlns:a16="http://schemas.microsoft.com/office/drawing/2014/main" id="{7FF0ECCC-B256-BF34-6D8C-A1DFBF166A0F}"/>
              </a:ext>
            </a:extLst>
          </p:cNvPr>
          <p:cNvSpPr/>
          <p:nvPr/>
        </p:nvSpPr>
        <p:spPr>
          <a:xfrm>
            <a:off x="4119909" y="3438242"/>
            <a:ext cx="2500145" cy="461665"/>
          </a:xfrm>
          <a:prstGeom prst="rightArrow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ربع نص 25">
            <a:extLst>
              <a:ext uri="{FF2B5EF4-FFF2-40B4-BE49-F238E27FC236}">
                <a16:creationId xmlns:a16="http://schemas.microsoft.com/office/drawing/2014/main" id="{6B61092F-F9D8-2C50-C809-BC750A18A9E4}"/>
              </a:ext>
            </a:extLst>
          </p:cNvPr>
          <p:cNvSpPr txBox="1"/>
          <p:nvPr/>
        </p:nvSpPr>
        <p:spPr>
          <a:xfrm>
            <a:off x="884384" y="4205826"/>
            <a:ext cx="10978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Past.</a:t>
            </a:r>
            <a:endParaRPr lang="ar-SA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27" name="مربع نص 26">
            <a:extLst>
              <a:ext uri="{FF2B5EF4-FFF2-40B4-BE49-F238E27FC236}">
                <a16:creationId xmlns:a16="http://schemas.microsoft.com/office/drawing/2014/main" id="{12D3AC88-7378-FA37-DD8F-BEF986498664}"/>
              </a:ext>
            </a:extLst>
          </p:cNvPr>
          <p:cNvSpPr txBox="1"/>
          <p:nvPr/>
        </p:nvSpPr>
        <p:spPr>
          <a:xfrm>
            <a:off x="5822978" y="4436658"/>
            <a:ext cx="15941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Present</a:t>
            </a:r>
            <a:endParaRPr lang="ar-SA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663E8FD7-C303-DC13-A0FB-944744DEA3C5}"/>
              </a:ext>
            </a:extLst>
          </p:cNvPr>
          <p:cNvSpPr txBox="1"/>
          <p:nvPr/>
        </p:nvSpPr>
        <p:spPr>
          <a:xfrm>
            <a:off x="9495073" y="4318435"/>
            <a:ext cx="15941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Future</a:t>
            </a:r>
            <a:endParaRPr lang="ar-SA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37" name="مجموعة 36">
            <a:extLst>
              <a:ext uri="{FF2B5EF4-FFF2-40B4-BE49-F238E27FC236}">
                <a16:creationId xmlns:a16="http://schemas.microsoft.com/office/drawing/2014/main" id="{776A5605-42EA-BD82-A009-150DAAA27A40}"/>
              </a:ext>
            </a:extLst>
          </p:cNvPr>
          <p:cNvGrpSpPr/>
          <p:nvPr/>
        </p:nvGrpSpPr>
        <p:grpSpPr>
          <a:xfrm>
            <a:off x="1560995" y="5512728"/>
            <a:ext cx="8601001" cy="914061"/>
            <a:chOff x="1541560" y="5079677"/>
            <a:chExt cx="8601001" cy="914061"/>
          </a:xfrm>
        </p:grpSpPr>
        <p:sp>
          <p:nvSpPr>
            <p:cNvPr id="29" name="Freeform: Shape 35">
              <a:extLst>
                <a:ext uri="{FF2B5EF4-FFF2-40B4-BE49-F238E27FC236}">
                  <a16:creationId xmlns:a16="http://schemas.microsoft.com/office/drawing/2014/main" id="{75D3E353-1760-AC1D-E170-670052B3CB1B}"/>
                </a:ext>
              </a:extLst>
            </p:cNvPr>
            <p:cNvSpPr/>
            <p:nvPr/>
          </p:nvSpPr>
          <p:spPr>
            <a:xfrm flipH="1">
              <a:off x="1792177" y="5079677"/>
              <a:ext cx="8350384" cy="91406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39">
              <a:extLst>
                <a:ext uri="{FF2B5EF4-FFF2-40B4-BE49-F238E27FC236}">
                  <a16:creationId xmlns:a16="http://schemas.microsoft.com/office/drawing/2014/main" id="{734E011D-CAB5-AFBB-5615-D7CD5AC7F565}"/>
                </a:ext>
              </a:extLst>
            </p:cNvPr>
            <p:cNvSpPr txBox="1"/>
            <p:nvPr/>
          </p:nvSpPr>
          <p:spPr>
            <a:xfrm>
              <a:off x="1541560" y="5194307"/>
              <a:ext cx="8127563" cy="684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800" dirty="0">
                  <a:solidFill>
                    <a:schemeClr val="bg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Subject  +  have / has +  v3</a:t>
              </a:r>
              <a:endParaRPr lang="ar-SA" sz="2800" dirty="0">
                <a:solidFill>
                  <a:schemeClr val="bg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</p:grpSp>
      <p:sp>
        <p:nvSpPr>
          <p:cNvPr id="38" name="Freeform: Shape 35">
            <a:extLst>
              <a:ext uri="{FF2B5EF4-FFF2-40B4-BE49-F238E27FC236}">
                <a16:creationId xmlns:a16="http://schemas.microsoft.com/office/drawing/2014/main" id="{2F730B65-5C6B-F1E5-ED0F-6F89A3284389}"/>
              </a:ext>
            </a:extLst>
          </p:cNvPr>
          <p:cNvSpPr/>
          <p:nvPr/>
        </p:nvSpPr>
        <p:spPr>
          <a:xfrm flipH="1">
            <a:off x="9113834" y="1813894"/>
            <a:ext cx="2943973" cy="8412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Result </a:t>
            </a:r>
          </a:p>
        </p:txBody>
      </p:sp>
    </p:spTree>
    <p:extLst>
      <p:ext uri="{BB962C8B-B14F-4D97-AF65-F5344CB8AC3E}">
        <p14:creationId xmlns:p14="http://schemas.microsoft.com/office/powerpoint/2010/main" val="10441169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7" grpId="0"/>
      <p:bldP spid="28" grpId="0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مجموعة 3">
            <a:extLst>
              <a:ext uri="{FF2B5EF4-FFF2-40B4-BE49-F238E27FC236}">
                <a16:creationId xmlns:a16="http://schemas.microsoft.com/office/drawing/2014/main" id="{1F471705-D5F5-D7DE-C18A-61FBFD4F5DD2}"/>
              </a:ext>
            </a:extLst>
          </p:cNvPr>
          <p:cNvGrpSpPr/>
          <p:nvPr/>
        </p:nvGrpSpPr>
        <p:grpSpPr>
          <a:xfrm>
            <a:off x="1238664" y="1228726"/>
            <a:ext cx="10048875" cy="5629274"/>
            <a:chOff x="1771650" y="790576"/>
            <a:chExt cx="10048875" cy="5629274"/>
          </a:xfrm>
        </p:grpSpPr>
        <p:sp>
          <p:nvSpPr>
            <p:cNvPr id="2" name="مخطط انسيابي: رابط 1">
              <a:extLst>
                <a:ext uri="{FF2B5EF4-FFF2-40B4-BE49-F238E27FC236}">
                  <a16:creationId xmlns:a16="http://schemas.microsoft.com/office/drawing/2014/main" id="{5A5C387A-FB72-4810-7703-FEDE7FAD4CEA}"/>
                </a:ext>
              </a:extLst>
            </p:cNvPr>
            <p:cNvSpPr/>
            <p:nvPr/>
          </p:nvSpPr>
          <p:spPr>
            <a:xfrm>
              <a:off x="5991225" y="866776"/>
              <a:ext cx="5829300" cy="5553074"/>
            </a:xfrm>
            <a:prstGeom prst="flowChartConnector">
              <a:avLst/>
            </a:prstGeom>
            <a:solidFill>
              <a:schemeClr val="accent4">
                <a:alpha val="32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" name="مخطط انسيابي: رابط 2">
              <a:extLst>
                <a:ext uri="{FF2B5EF4-FFF2-40B4-BE49-F238E27FC236}">
                  <a16:creationId xmlns:a16="http://schemas.microsoft.com/office/drawing/2014/main" id="{1E825B12-27F4-8447-A37E-CCC7FDBBAFE6}"/>
                </a:ext>
              </a:extLst>
            </p:cNvPr>
            <p:cNvSpPr/>
            <p:nvPr/>
          </p:nvSpPr>
          <p:spPr>
            <a:xfrm>
              <a:off x="1771650" y="790576"/>
              <a:ext cx="5829300" cy="5553074"/>
            </a:xfrm>
            <a:prstGeom prst="flowChartConnector">
              <a:avLst/>
            </a:prstGeom>
            <a:solidFill>
              <a:schemeClr val="accent5">
                <a:lumMod val="40000"/>
                <a:lumOff val="60000"/>
                <a:alpha val="32000"/>
              </a:schemeClr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" name="Text Box 2">
            <a:extLst>
              <a:ext uri="{FF2B5EF4-FFF2-40B4-BE49-F238E27FC236}">
                <a16:creationId xmlns:a16="http://schemas.microsoft.com/office/drawing/2014/main" id="{BCAD1339-B59B-7C2D-9BA3-CE6A51185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03823"/>
            <a:ext cx="8686800" cy="560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US" sz="2400" b="1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Venn Diagram Strategy</a:t>
            </a:r>
            <a:endParaRPr lang="en-US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F2246364-8686-7F2F-75F8-C98AFD9E78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7335" y="661512"/>
            <a:ext cx="6577330" cy="645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en-GB" sz="1800" b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Present perfect simple  </a:t>
            </a:r>
            <a:r>
              <a:rPr lang="en-GB" sz="18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VS</a:t>
            </a:r>
            <a:r>
              <a:rPr lang="en-GB" sz="1800" b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Present perfect progressive</a:t>
            </a:r>
            <a:endParaRPr lang="en-US" sz="1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457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LYMPIC | English - Quizizz">
            <a:extLst>
              <a:ext uri="{FF2B5EF4-FFF2-40B4-BE49-F238E27FC236}">
                <a16:creationId xmlns:a16="http://schemas.microsoft.com/office/drawing/2014/main" id="{FD9A74F0-6834-4491-056F-A3AAECCA1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020" y="481741"/>
            <a:ext cx="9661960" cy="543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CDED91C0-406F-5A06-8A8C-3A5D39197DEE}"/>
              </a:ext>
            </a:extLst>
          </p:cNvPr>
          <p:cNvSpPr/>
          <p:nvPr/>
        </p:nvSpPr>
        <p:spPr>
          <a:xfrm>
            <a:off x="661986" y="575352"/>
            <a:ext cx="10868028" cy="5707294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F1433D2E-EA18-7605-1ABA-445514B1D06A}"/>
              </a:ext>
            </a:extLst>
          </p:cNvPr>
          <p:cNvSpPr/>
          <p:nvPr/>
        </p:nvSpPr>
        <p:spPr>
          <a:xfrm>
            <a:off x="1892596" y="2222204"/>
            <a:ext cx="9034384" cy="24135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800" b="1" dirty="0">
                <a:solidFill>
                  <a:schemeClr val="accent6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Time Expressions: How long …?</a:t>
            </a:r>
          </a:p>
        </p:txBody>
      </p:sp>
    </p:spTree>
    <p:extLst>
      <p:ext uri="{BB962C8B-B14F-4D97-AF65-F5344CB8AC3E}">
        <p14:creationId xmlns:p14="http://schemas.microsoft.com/office/powerpoint/2010/main" val="25554961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8">
            <a:extLst>
              <a:ext uri="{FF2B5EF4-FFF2-40B4-BE49-F238E27FC236}">
                <a16:creationId xmlns:a16="http://schemas.microsoft.com/office/drawing/2014/main" id="{786974E9-1492-F2A9-3590-CF91026A082C}"/>
              </a:ext>
            </a:extLst>
          </p:cNvPr>
          <p:cNvSpPr txBox="1"/>
          <p:nvPr/>
        </p:nvSpPr>
        <p:spPr>
          <a:xfrm>
            <a:off x="1200883" y="1128300"/>
            <a:ext cx="4492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He has painted his bedroom .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E59043FD-FFD1-2B82-DAD4-0FE8079BEA0D}"/>
              </a:ext>
            </a:extLst>
          </p:cNvPr>
          <p:cNvSpPr txBox="1"/>
          <p:nvPr/>
        </p:nvSpPr>
        <p:spPr>
          <a:xfrm>
            <a:off x="665922" y="2200725"/>
            <a:ext cx="63146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</a:rPr>
              <a:t>I have attended five cross-country skiing events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187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Nice Day Kids Stock Illustrations – 1,175 Nice Day Kids Stock  Illustrations, Vectors &amp; Clipart - Dreamstime">
            <a:extLst>
              <a:ext uri="{FF2B5EF4-FFF2-40B4-BE49-F238E27FC236}">
                <a16:creationId xmlns:a16="http://schemas.microsoft.com/office/drawing/2014/main" id="{CB73E1C5-F18A-DDEF-DD52-FF212EBA3F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790575"/>
            <a:ext cx="7620000" cy="527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04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LYMPIC | English - Quizizz">
            <a:extLst>
              <a:ext uri="{FF2B5EF4-FFF2-40B4-BE49-F238E27FC236}">
                <a16:creationId xmlns:a16="http://schemas.microsoft.com/office/drawing/2014/main" id="{FD9A74F0-6834-4491-056F-A3AAECCA1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020" y="481741"/>
            <a:ext cx="9661960" cy="543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CDED91C0-406F-5A06-8A8C-3A5D39197DEE}"/>
              </a:ext>
            </a:extLst>
          </p:cNvPr>
          <p:cNvSpPr/>
          <p:nvPr/>
        </p:nvSpPr>
        <p:spPr>
          <a:xfrm>
            <a:off x="661986" y="575352"/>
            <a:ext cx="10868028" cy="5707294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F1433D2E-EA18-7605-1ABA-445514B1D06A}"/>
              </a:ext>
            </a:extLst>
          </p:cNvPr>
          <p:cNvSpPr/>
          <p:nvPr/>
        </p:nvSpPr>
        <p:spPr>
          <a:xfrm>
            <a:off x="3405963" y="2222204"/>
            <a:ext cx="5380074" cy="24135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en-US" sz="4400" dirty="0">
                <a:solidFill>
                  <a:srgbClr val="FF0000"/>
                </a:solidFill>
              </a:rPr>
              <a:t>Uint-</a:t>
            </a:r>
            <a:r>
              <a:rPr lang="en-US" sz="4400" dirty="0">
                <a:solidFill>
                  <a:schemeClr val="tx1"/>
                </a:solidFill>
              </a:rPr>
              <a:t>4</a:t>
            </a:r>
            <a:r>
              <a:rPr lang="en-US" sz="4400" dirty="0">
                <a:solidFill>
                  <a:srgbClr val="FF0000"/>
                </a:solidFill>
              </a:rPr>
              <a:t>-</a:t>
            </a:r>
          </a:p>
          <a:p>
            <a:pPr algn="ctr">
              <a:lnSpc>
                <a:spcPct val="150000"/>
              </a:lnSpc>
            </a:pPr>
            <a:r>
              <a:rPr lang="en-US" sz="4400" dirty="0">
                <a:solidFill>
                  <a:srgbClr val="FF0000"/>
                </a:solidFill>
              </a:rPr>
              <a:t>The Sporting Life</a:t>
            </a:r>
            <a:endParaRPr lang="ar-SA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991259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LYMPIC | English - Quizizz">
            <a:extLst>
              <a:ext uri="{FF2B5EF4-FFF2-40B4-BE49-F238E27FC236}">
                <a16:creationId xmlns:a16="http://schemas.microsoft.com/office/drawing/2014/main" id="{FD9A74F0-6834-4491-056F-A3AAECCA1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020" y="481741"/>
            <a:ext cx="9661960" cy="543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CDED91C0-406F-5A06-8A8C-3A5D39197DEE}"/>
              </a:ext>
            </a:extLst>
          </p:cNvPr>
          <p:cNvSpPr/>
          <p:nvPr/>
        </p:nvSpPr>
        <p:spPr>
          <a:xfrm>
            <a:off x="661986" y="575352"/>
            <a:ext cx="10868028" cy="5707294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F1433D2E-EA18-7605-1ABA-445514B1D06A}"/>
              </a:ext>
            </a:extLst>
          </p:cNvPr>
          <p:cNvSpPr/>
          <p:nvPr/>
        </p:nvSpPr>
        <p:spPr>
          <a:xfrm>
            <a:off x="3405963" y="2222204"/>
            <a:ext cx="5380074" cy="24135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en-US" sz="4400" dirty="0">
                <a:solidFill>
                  <a:srgbClr val="FF0000"/>
                </a:solidFill>
              </a:rPr>
              <a:t>Form , Meaning &amp; Function</a:t>
            </a:r>
            <a:endParaRPr lang="ar-SA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658078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LYMPIC | English - Quizizz">
            <a:extLst>
              <a:ext uri="{FF2B5EF4-FFF2-40B4-BE49-F238E27FC236}">
                <a16:creationId xmlns:a16="http://schemas.microsoft.com/office/drawing/2014/main" id="{FD9A74F0-6834-4491-056F-A3AAECCA1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020" y="481741"/>
            <a:ext cx="9661960" cy="543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CDED91C0-406F-5A06-8A8C-3A5D39197DEE}"/>
              </a:ext>
            </a:extLst>
          </p:cNvPr>
          <p:cNvSpPr/>
          <p:nvPr/>
        </p:nvSpPr>
        <p:spPr>
          <a:xfrm>
            <a:off x="661986" y="575352"/>
            <a:ext cx="10868028" cy="5707294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F1433D2E-EA18-7605-1ABA-445514B1D06A}"/>
              </a:ext>
            </a:extLst>
          </p:cNvPr>
          <p:cNvSpPr/>
          <p:nvPr/>
        </p:nvSpPr>
        <p:spPr>
          <a:xfrm>
            <a:off x="1892596" y="2222204"/>
            <a:ext cx="9034384" cy="24135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Present Perfect Progressive versus Present Perfect Simple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Time Expressions: How long …?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Adverbs of Manner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Comparative Forms of Adjectives and Adverbs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Than and As … As </a:t>
            </a:r>
            <a:endParaRPr lang="ar-SA" sz="2000" b="1" dirty="0">
              <a:solidFill>
                <a:schemeClr val="tx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69308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" name="Google Shape;660;p20"/>
          <p:cNvSpPr/>
          <p:nvPr/>
        </p:nvSpPr>
        <p:spPr>
          <a:xfrm>
            <a:off x="4295783" y="1612080"/>
            <a:ext cx="3550795" cy="3550795"/>
          </a:xfrm>
          <a:prstGeom prst="donut">
            <a:avLst>
              <a:gd name="adj" fmla="val 15134"/>
            </a:avLst>
          </a:prstGeom>
          <a:gradFill>
            <a:gsLst>
              <a:gs pos="0">
                <a:schemeClr val="dk1"/>
              </a:gs>
              <a:gs pos="11000">
                <a:schemeClr val="dk1"/>
              </a:gs>
              <a:gs pos="45000">
                <a:srgbClr val="7F7F7F"/>
              </a:gs>
              <a:gs pos="58999">
                <a:srgbClr val="F2F2F2"/>
              </a:gs>
              <a:gs pos="64000">
                <a:schemeClr val="lt1"/>
              </a:gs>
              <a:gs pos="69000">
                <a:srgbClr val="F1F3F3">
                  <a:alpha val="0"/>
                </a:srgbClr>
              </a:gs>
              <a:gs pos="100000">
                <a:srgbClr val="F1F3F3">
                  <a:alpha val="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2000" b="1" i="0" u="none" strike="noStrike" cap="none" dirty="0">
              <a:solidFill>
                <a:schemeClr val="lt1"/>
              </a:solidFill>
              <a:latin typeface="MV Boli" panose="02000500030200090000" pitchFamily="2" charset="0"/>
              <a:ea typeface="Calibri"/>
              <a:cs typeface="MV Boli" panose="02000500030200090000" pitchFamily="2" charset="0"/>
              <a:sym typeface="Calibri"/>
            </a:endParaRPr>
          </a:p>
        </p:txBody>
      </p:sp>
      <p:sp>
        <p:nvSpPr>
          <p:cNvPr id="661" name="Google Shape;661;p20"/>
          <p:cNvSpPr/>
          <p:nvPr/>
        </p:nvSpPr>
        <p:spPr>
          <a:xfrm>
            <a:off x="4730750" y="2047875"/>
            <a:ext cx="2681287" cy="2679700"/>
          </a:xfrm>
          <a:prstGeom prst="ellipse">
            <a:avLst/>
          </a:prstGeom>
          <a:solidFill>
            <a:srgbClr val="002C4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dirty="0">
              <a:solidFill>
                <a:srgbClr val="000000"/>
              </a:solidFill>
              <a:latin typeface="MV Boli" panose="02000500030200090000" pitchFamily="2" charset="0"/>
              <a:ea typeface="Calibri"/>
              <a:cs typeface="MV Boli" panose="02000500030200090000" pitchFamily="2" charset="0"/>
              <a:sym typeface="Calibri"/>
            </a:endParaRPr>
          </a:p>
        </p:txBody>
      </p:sp>
      <p:sp>
        <p:nvSpPr>
          <p:cNvPr id="662" name="Google Shape;662;p20"/>
          <p:cNvSpPr/>
          <p:nvPr/>
        </p:nvSpPr>
        <p:spPr>
          <a:xfrm>
            <a:off x="5076825" y="2392362"/>
            <a:ext cx="1989137" cy="1990725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dirty="0">
              <a:solidFill>
                <a:srgbClr val="000000"/>
              </a:solidFill>
              <a:latin typeface="MV Boli" panose="02000500030200090000" pitchFamily="2" charset="0"/>
              <a:ea typeface="Calibri"/>
              <a:cs typeface="MV Boli" panose="02000500030200090000" pitchFamily="2" charset="0"/>
              <a:sym typeface="Calibri"/>
            </a:endParaRPr>
          </a:p>
        </p:txBody>
      </p:sp>
      <p:sp>
        <p:nvSpPr>
          <p:cNvPr id="663" name="Google Shape;663;p20"/>
          <p:cNvSpPr/>
          <p:nvPr/>
        </p:nvSpPr>
        <p:spPr>
          <a:xfrm rot="5400000">
            <a:off x="7436643" y="2586831"/>
            <a:ext cx="1114425" cy="1633537"/>
          </a:xfrm>
          <a:custGeom>
            <a:avLst/>
            <a:gdLst/>
            <a:ahLst/>
            <a:cxnLst/>
            <a:rect l="l" t="t" r="r" b="b"/>
            <a:pathLst>
              <a:path w="1219200" h="1786623" extrusionOk="0">
                <a:moveTo>
                  <a:pt x="0" y="769258"/>
                </a:moveTo>
                <a:lnTo>
                  <a:pt x="609600" y="0"/>
                </a:lnTo>
                <a:lnTo>
                  <a:pt x="1219200" y="769258"/>
                </a:lnTo>
                <a:lnTo>
                  <a:pt x="1005113" y="769258"/>
                </a:lnTo>
                <a:lnTo>
                  <a:pt x="1005113" y="1529934"/>
                </a:lnTo>
                <a:cubicBezTo>
                  <a:pt x="1005113" y="1608115"/>
                  <a:pt x="1028880" y="1680745"/>
                  <a:pt x="1069583" y="1740993"/>
                </a:cubicBezTo>
                <a:lnTo>
                  <a:pt x="1107231" y="1786623"/>
                </a:lnTo>
                <a:lnTo>
                  <a:pt x="620604" y="1786623"/>
                </a:lnTo>
                <a:cubicBezTo>
                  <a:pt x="412121" y="1786623"/>
                  <a:pt x="243113" y="1617615"/>
                  <a:pt x="243113" y="1409132"/>
                </a:cubicBezTo>
                <a:lnTo>
                  <a:pt x="243113" y="769258"/>
                </a:lnTo>
                <a:lnTo>
                  <a:pt x="0" y="769258"/>
                </a:lnTo>
                <a:close/>
              </a:path>
            </a:pathLst>
          </a:custGeom>
          <a:gradFill>
            <a:gsLst>
              <a:gs pos="0">
                <a:srgbClr val="003399"/>
              </a:gs>
              <a:gs pos="11999">
                <a:srgbClr val="003399"/>
              </a:gs>
              <a:gs pos="25000">
                <a:srgbClr val="CDF2FF"/>
              </a:gs>
              <a:gs pos="100000">
                <a:srgbClr val="CDF2FF"/>
              </a:gs>
            </a:gsLst>
            <a:lin ang="16200000" scaled="0"/>
          </a:gradFill>
          <a:ln>
            <a:noFill/>
          </a:ln>
          <a:effectLst>
            <a:outerShdw blurRad="63500" dist="38100" dir="5400000">
              <a:srgbClr val="000000">
                <a:alpha val="3960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dirty="0">
              <a:solidFill>
                <a:srgbClr val="000000"/>
              </a:solidFill>
              <a:latin typeface="MV Boli" panose="02000500030200090000" pitchFamily="2" charset="0"/>
              <a:ea typeface="Calibri"/>
              <a:cs typeface="MV Boli" panose="02000500030200090000" pitchFamily="2" charset="0"/>
              <a:sym typeface="Calibri"/>
            </a:endParaRPr>
          </a:p>
        </p:txBody>
      </p:sp>
      <p:sp>
        <p:nvSpPr>
          <p:cNvPr id="664" name="Google Shape;664;p20"/>
          <p:cNvSpPr/>
          <p:nvPr/>
        </p:nvSpPr>
        <p:spPr>
          <a:xfrm rot="-5400000" flipH="1">
            <a:off x="3649551" y="2570956"/>
            <a:ext cx="1114425" cy="1633537"/>
          </a:xfrm>
          <a:custGeom>
            <a:avLst/>
            <a:gdLst/>
            <a:ahLst/>
            <a:cxnLst/>
            <a:rect l="l" t="t" r="r" b="b"/>
            <a:pathLst>
              <a:path w="1219200" h="1786623" extrusionOk="0">
                <a:moveTo>
                  <a:pt x="0" y="769258"/>
                </a:moveTo>
                <a:lnTo>
                  <a:pt x="609600" y="0"/>
                </a:lnTo>
                <a:lnTo>
                  <a:pt x="1219200" y="769258"/>
                </a:lnTo>
                <a:lnTo>
                  <a:pt x="1005113" y="769258"/>
                </a:lnTo>
                <a:lnTo>
                  <a:pt x="1005113" y="1529934"/>
                </a:lnTo>
                <a:cubicBezTo>
                  <a:pt x="1005113" y="1608115"/>
                  <a:pt x="1028880" y="1680745"/>
                  <a:pt x="1069583" y="1740993"/>
                </a:cubicBezTo>
                <a:lnTo>
                  <a:pt x="1107231" y="1786623"/>
                </a:lnTo>
                <a:lnTo>
                  <a:pt x="620604" y="1786623"/>
                </a:lnTo>
                <a:cubicBezTo>
                  <a:pt x="412121" y="1786623"/>
                  <a:pt x="243113" y="1617615"/>
                  <a:pt x="243113" y="1409132"/>
                </a:cubicBezTo>
                <a:lnTo>
                  <a:pt x="243113" y="769258"/>
                </a:lnTo>
                <a:lnTo>
                  <a:pt x="0" y="769258"/>
                </a:lnTo>
                <a:close/>
              </a:path>
            </a:pathLst>
          </a:custGeom>
          <a:gradFill>
            <a:gsLst>
              <a:gs pos="0">
                <a:srgbClr val="00CC66"/>
              </a:gs>
              <a:gs pos="11999">
                <a:srgbClr val="00CC66"/>
              </a:gs>
              <a:gs pos="25000">
                <a:srgbClr val="B7FFE2"/>
              </a:gs>
              <a:gs pos="100000">
                <a:srgbClr val="B7FFE2"/>
              </a:gs>
            </a:gsLst>
            <a:lin ang="16200000" scaled="0"/>
          </a:gradFill>
          <a:ln>
            <a:noFill/>
          </a:ln>
          <a:effectLst>
            <a:outerShdw blurRad="63500" dist="38100" dir="5400000">
              <a:srgbClr val="000000">
                <a:alpha val="3960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dirty="0">
              <a:solidFill>
                <a:srgbClr val="000000"/>
              </a:solidFill>
              <a:latin typeface="MV Boli" panose="02000500030200090000" pitchFamily="2" charset="0"/>
              <a:ea typeface="Calibri"/>
              <a:cs typeface="MV Boli" panose="02000500030200090000" pitchFamily="2" charset="0"/>
              <a:sym typeface="Calibri"/>
            </a:endParaRPr>
          </a:p>
        </p:txBody>
      </p:sp>
      <p:sp>
        <p:nvSpPr>
          <p:cNvPr id="666" name="Google Shape;666;p20"/>
          <p:cNvSpPr/>
          <p:nvPr/>
        </p:nvSpPr>
        <p:spPr>
          <a:xfrm rot="13283474">
            <a:off x="4235886" y="4213937"/>
            <a:ext cx="1114425" cy="1633537"/>
          </a:xfrm>
          <a:custGeom>
            <a:avLst/>
            <a:gdLst/>
            <a:ahLst/>
            <a:cxnLst/>
            <a:rect l="l" t="t" r="r" b="b"/>
            <a:pathLst>
              <a:path w="1219200" h="1786623" extrusionOk="0">
                <a:moveTo>
                  <a:pt x="0" y="769258"/>
                </a:moveTo>
                <a:lnTo>
                  <a:pt x="609600" y="0"/>
                </a:lnTo>
                <a:lnTo>
                  <a:pt x="1219200" y="769258"/>
                </a:lnTo>
                <a:lnTo>
                  <a:pt x="1005113" y="769258"/>
                </a:lnTo>
                <a:lnTo>
                  <a:pt x="1005113" y="1529934"/>
                </a:lnTo>
                <a:cubicBezTo>
                  <a:pt x="1005113" y="1608115"/>
                  <a:pt x="1028880" y="1680745"/>
                  <a:pt x="1069583" y="1740993"/>
                </a:cubicBezTo>
                <a:lnTo>
                  <a:pt x="1107231" y="1786623"/>
                </a:lnTo>
                <a:lnTo>
                  <a:pt x="620604" y="1786623"/>
                </a:lnTo>
                <a:cubicBezTo>
                  <a:pt x="412121" y="1786623"/>
                  <a:pt x="243113" y="1617615"/>
                  <a:pt x="243113" y="1409132"/>
                </a:cubicBezTo>
                <a:lnTo>
                  <a:pt x="243113" y="769258"/>
                </a:lnTo>
                <a:lnTo>
                  <a:pt x="0" y="769258"/>
                </a:lnTo>
                <a:close/>
              </a:path>
            </a:pathLst>
          </a:custGeom>
          <a:gradFill>
            <a:gsLst>
              <a:gs pos="0">
                <a:srgbClr val="808000"/>
              </a:gs>
              <a:gs pos="11999">
                <a:srgbClr val="808000"/>
              </a:gs>
              <a:gs pos="25000">
                <a:srgbClr val="FFFF7D"/>
              </a:gs>
              <a:gs pos="100000">
                <a:srgbClr val="FFFF7D"/>
              </a:gs>
            </a:gsLst>
            <a:lin ang="16200000" scaled="0"/>
          </a:gradFill>
          <a:ln>
            <a:noFill/>
          </a:ln>
          <a:effectLst>
            <a:outerShdw blurRad="63500" dist="38100" dir="5400000">
              <a:srgbClr val="000000">
                <a:alpha val="3960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dirty="0">
              <a:solidFill>
                <a:srgbClr val="000000"/>
              </a:solidFill>
              <a:latin typeface="MV Boli" panose="02000500030200090000" pitchFamily="2" charset="0"/>
              <a:ea typeface="Calibri"/>
              <a:cs typeface="MV Boli" panose="02000500030200090000" pitchFamily="2" charset="0"/>
              <a:sym typeface="Calibri"/>
            </a:endParaRPr>
          </a:p>
        </p:txBody>
      </p:sp>
      <p:sp>
        <p:nvSpPr>
          <p:cNvPr id="667" name="Google Shape;667;p20"/>
          <p:cNvSpPr/>
          <p:nvPr/>
        </p:nvSpPr>
        <p:spPr>
          <a:xfrm rot="8340000">
            <a:off x="7008812" y="3935412"/>
            <a:ext cx="1114425" cy="1633537"/>
          </a:xfrm>
          <a:custGeom>
            <a:avLst/>
            <a:gdLst/>
            <a:ahLst/>
            <a:cxnLst/>
            <a:rect l="l" t="t" r="r" b="b"/>
            <a:pathLst>
              <a:path w="1219200" h="1786623" extrusionOk="0">
                <a:moveTo>
                  <a:pt x="0" y="769258"/>
                </a:moveTo>
                <a:lnTo>
                  <a:pt x="609600" y="0"/>
                </a:lnTo>
                <a:lnTo>
                  <a:pt x="1219200" y="769258"/>
                </a:lnTo>
                <a:lnTo>
                  <a:pt x="1005113" y="769258"/>
                </a:lnTo>
                <a:lnTo>
                  <a:pt x="1005113" y="1529934"/>
                </a:lnTo>
                <a:cubicBezTo>
                  <a:pt x="1005113" y="1608115"/>
                  <a:pt x="1028880" y="1680745"/>
                  <a:pt x="1069583" y="1740993"/>
                </a:cubicBezTo>
                <a:lnTo>
                  <a:pt x="1107231" y="1786623"/>
                </a:lnTo>
                <a:lnTo>
                  <a:pt x="620604" y="1786623"/>
                </a:lnTo>
                <a:cubicBezTo>
                  <a:pt x="412121" y="1786623"/>
                  <a:pt x="243113" y="1617615"/>
                  <a:pt x="243113" y="1409132"/>
                </a:cubicBezTo>
                <a:lnTo>
                  <a:pt x="243113" y="769258"/>
                </a:lnTo>
                <a:lnTo>
                  <a:pt x="0" y="769258"/>
                </a:lnTo>
                <a:close/>
              </a:path>
            </a:pathLst>
          </a:custGeom>
          <a:gradFill>
            <a:gsLst>
              <a:gs pos="0">
                <a:srgbClr val="008080"/>
              </a:gs>
              <a:gs pos="11999">
                <a:srgbClr val="008080"/>
              </a:gs>
              <a:gs pos="25000">
                <a:srgbClr val="AFFFEA"/>
              </a:gs>
              <a:gs pos="100000">
                <a:srgbClr val="AFFFEA"/>
              </a:gs>
            </a:gsLst>
            <a:lin ang="16200000" scaled="0"/>
          </a:gradFill>
          <a:ln>
            <a:noFill/>
          </a:ln>
          <a:effectLst>
            <a:outerShdw blurRad="63500" dist="38100" dir="5400000">
              <a:srgbClr val="000000">
                <a:alpha val="3960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dirty="0">
              <a:solidFill>
                <a:srgbClr val="000000"/>
              </a:solidFill>
              <a:latin typeface="MV Boli" panose="02000500030200090000" pitchFamily="2" charset="0"/>
              <a:ea typeface="Calibri"/>
              <a:cs typeface="MV Boli" panose="02000500030200090000" pitchFamily="2" charset="0"/>
              <a:sym typeface="Calibri"/>
            </a:endParaRPr>
          </a:p>
        </p:txBody>
      </p:sp>
      <p:sp>
        <p:nvSpPr>
          <p:cNvPr id="669" name="Google Shape;669;p20"/>
          <p:cNvSpPr/>
          <p:nvPr/>
        </p:nvSpPr>
        <p:spPr>
          <a:xfrm rot="-2400000">
            <a:off x="4105957" y="1190625"/>
            <a:ext cx="1114425" cy="1635125"/>
          </a:xfrm>
          <a:custGeom>
            <a:avLst/>
            <a:gdLst/>
            <a:ahLst/>
            <a:cxnLst/>
            <a:rect l="l" t="t" r="r" b="b"/>
            <a:pathLst>
              <a:path w="1219200" h="1786623" extrusionOk="0">
                <a:moveTo>
                  <a:pt x="0" y="769258"/>
                </a:moveTo>
                <a:lnTo>
                  <a:pt x="609600" y="0"/>
                </a:lnTo>
                <a:lnTo>
                  <a:pt x="1219200" y="769258"/>
                </a:lnTo>
                <a:lnTo>
                  <a:pt x="1005113" y="769258"/>
                </a:lnTo>
                <a:lnTo>
                  <a:pt x="1005113" y="1529934"/>
                </a:lnTo>
                <a:cubicBezTo>
                  <a:pt x="1005113" y="1608115"/>
                  <a:pt x="1028880" y="1680745"/>
                  <a:pt x="1069583" y="1740993"/>
                </a:cubicBezTo>
                <a:lnTo>
                  <a:pt x="1107231" y="1786623"/>
                </a:lnTo>
                <a:lnTo>
                  <a:pt x="620604" y="1786623"/>
                </a:lnTo>
                <a:cubicBezTo>
                  <a:pt x="412121" y="1786623"/>
                  <a:pt x="243113" y="1617615"/>
                  <a:pt x="243113" y="1409132"/>
                </a:cubicBezTo>
                <a:lnTo>
                  <a:pt x="243113" y="769258"/>
                </a:lnTo>
                <a:lnTo>
                  <a:pt x="0" y="769258"/>
                </a:lnTo>
                <a:close/>
              </a:path>
            </a:pathLst>
          </a:custGeom>
          <a:gradFill>
            <a:gsLst>
              <a:gs pos="0">
                <a:srgbClr val="666699"/>
              </a:gs>
              <a:gs pos="11999">
                <a:srgbClr val="666699"/>
              </a:gs>
              <a:gs pos="25000">
                <a:srgbClr val="DCB9FF"/>
              </a:gs>
              <a:gs pos="100000">
                <a:srgbClr val="DCB9FF"/>
              </a:gs>
            </a:gsLst>
            <a:lin ang="16200000" scaled="0"/>
          </a:gradFill>
          <a:ln>
            <a:noFill/>
          </a:ln>
          <a:effectLst>
            <a:outerShdw blurRad="63500" dist="38100" dir="5400000">
              <a:srgbClr val="000000">
                <a:alpha val="3960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dirty="0">
              <a:solidFill>
                <a:srgbClr val="000000"/>
              </a:solidFill>
              <a:latin typeface="MV Boli" panose="02000500030200090000" pitchFamily="2" charset="0"/>
              <a:ea typeface="Calibri"/>
              <a:cs typeface="MV Boli" panose="02000500030200090000" pitchFamily="2" charset="0"/>
              <a:sym typeface="Calibri"/>
            </a:endParaRPr>
          </a:p>
        </p:txBody>
      </p:sp>
      <p:sp>
        <p:nvSpPr>
          <p:cNvPr id="670" name="Google Shape;670;p20"/>
          <p:cNvSpPr/>
          <p:nvPr/>
        </p:nvSpPr>
        <p:spPr>
          <a:xfrm rot="2580000">
            <a:off x="6854824" y="1230312"/>
            <a:ext cx="1114425" cy="1633537"/>
          </a:xfrm>
          <a:custGeom>
            <a:avLst/>
            <a:gdLst/>
            <a:ahLst/>
            <a:cxnLst/>
            <a:rect l="l" t="t" r="r" b="b"/>
            <a:pathLst>
              <a:path w="1219200" h="1786623" extrusionOk="0">
                <a:moveTo>
                  <a:pt x="0" y="769258"/>
                </a:moveTo>
                <a:lnTo>
                  <a:pt x="609600" y="0"/>
                </a:lnTo>
                <a:lnTo>
                  <a:pt x="1219200" y="769258"/>
                </a:lnTo>
                <a:lnTo>
                  <a:pt x="1005113" y="769258"/>
                </a:lnTo>
                <a:lnTo>
                  <a:pt x="1005113" y="1529934"/>
                </a:lnTo>
                <a:cubicBezTo>
                  <a:pt x="1005113" y="1608115"/>
                  <a:pt x="1028880" y="1680745"/>
                  <a:pt x="1069583" y="1740993"/>
                </a:cubicBezTo>
                <a:lnTo>
                  <a:pt x="1107231" y="1786623"/>
                </a:lnTo>
                <a:lnTo>
                  <a:pt x="620604" y="1786623"/>
                </a:lnTo>
                <a:cubicBezTo>
                  <a:pt x="412121" y="1786623"/>
                  <a:pt x="243113" y="1617615"/>
                  <a:pt x="243113" y="1409132"/>
                </a:cubicBezTo>
                <a:lnTo>
                  <a:pt x="243113" y="769258"/>
                </a:lnTo>
                <a:lnTo>
                  <a:pt x="0" y="769258"/>
                </a:lnTo>
                <a:close/>
              </a:path>
            </a:pathLst>
          </a:custGeom>
          <a:gradFill>
            <a:gsLst>
              <a:gs pos="0">
                <a:srgbClr val="FF0066"/>
              </a:gs>
              <a:gs pos="11999">
                <a:srgbClr val="FF0066"/>
              </a:gs>
              <a:gs pos="25000">
                <a:srgbClr val="FFC9F1"/>
              </a:gs>
              <a:gs pos="100000">
                <a:srgbClr val="FFC9F1"/>
              </a:gs>
            </a:gsLst>
            <a:lin ang="16200000" scaled="0"/>
          </a:gradFill>
          <a:ln>
            <a:noFill/>
          </a:ln>
          <a:effectLst>
            <a:outerShdw blurRad="63500" dist="38100" dir="5400000">
              <a:srgbClr val="000000">
                <a:alpha val="39607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1" i="0" u="none" dirty="0">
              <a:solidFill>
                <a:srgbClr val="000000"/>
              </a:solidFill>
              <a:latin typeface="MV Boli" panose="02000500030200090000" pitchFamily="2" charset="0"/>
              <a:ea typeface="Calibri"/>
              <a:cs typeface="MV Boli" panose="02000500030200090000" pitchFamily="2" charset="0"/>
              <a:sym typeface="Calibri"/>
            </a:endParaRPr>
          </a:p>
        </p:txBody>
      </p:sp>
      <p:sp>
        <p:nvSpPr>
          <p:cNvPr id="678" name="Google Shape;678;p20"/>
          <p:cNvSpPr txBox="1"/>
          <p:nvPr/>
        </p:nvSpPr>
        <p:spPr>
          <a:xfrm>
            <a:off x="8210562" y="925858"/>
            <a:ext cx="2902602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indent="0" algn="l">
              <a:buNone/>
            </a:pPr>
            <a:r>
              <a:rPr lang="en-US" sz="2000" b="1" dirty="0">
                <a:solidFill>
                  <a:schemeClr val="accent5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Form sentences with comparative form of adjectives and adverbs .</a:t>
            </a:r>
          </a:p>
        </p:txBody>
      </p:sp>
      <p:sp>
        <p:nvSpPr>
          <p:cNvPr id="681" name="Google Shape;681;p20"/>
          <p:cNvSpPr txBox="1"/>
          <p:nvPr/>
        </p:nvSpPr>
        <p:spPr>
          <a:xfrm>
            <a:off x="8964511" y="3372859"/>
            <a:ext cx="25654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indent="0" algn="l">
              <a:buNone/>
            </a:pPr>
            <a:r>
              <a:rPr lang="en-US" sz="2000" b="1" dirty="0">
                <a:solidFill>
                  <a:schemeClr val="accent5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Form sentences using as……………as .</a:t>
            </a:r>
          </a:p>
        </p:txBody>
      </p:sp>
      <p:sp>
        <p:nvSpPr>
          <p:cNvPr id="684" name="Google Shape;684;p20"/>
          <p:cNvSpPr txBox="1"/>
          <p:nvPr/>
        </p:nvSpPr>
        <p:spPr>
          <a:xfrm>
            <a:off x="8210562" y="5259080"/>
            <a:ext cx="2465028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indent="0" algn="l">
              <a:buNone/>
            </a:pPr>
            <a:r>
              <a:rPr lang="en-US" sz="2000" b="1" dirty="0">
                <a:solidFill>
                  <a:schemeClr val="accent5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Apply the rules to do the exercises .</a:t>
            </a:r>
          </a:p>
        </p:txBody>
      </p:sp>
      <p:sp>
        <p:nvSpPr>
          <p:cNvPr id="690" name="Google Shape;690;p20"/>
          <p:cNvSpPr txBox="1"/>
          <p:nvPr/>
        </p:nvSpPr>
        <p:spPr>
          <a:xfrm>
            <a:off x="1265274" y="5261653"/>
            <a:ext cx="2716164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indent="0" algn="l">
              <a:buNone/>
            </a:pPr>
            <a:r>
              <a:rPr lang="en-US" sz="2000" b="1" dirty="0">
                <a:solidFill>
                  <a:schemeClr val="accent5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Use adverb of manner in a correct sentence .</a:t>
            </a:r>
          </a:p>
        </p:txBody>
      </p:sp>
      <p:sp>
        <p:nvSpPr>
          <p:cNvPr id="3" name="Google Shape;697;p20">
            <a:extLst>
              <a:ext uri="{FF2B5EF4-FFF2-40B4-BE49-F238E27FC236}">
                <a16:creationId xmlns:a16="http://schemas.microsoft.com/office/drawing/2014/main" id="{E4780F51-4E04-BB60-C933-9FB151B7AD0A}"/>
              </a:ext>
            </a:extLst>
          </p:cNvPr>
          <p:cNvSpPr txBox="1"/>
          <p:nvPr/>
        </p:nvSpPr>
        <p:spPr>
          <a:xfrm>
            <a:off x="673207" y="977644"/>
            <a:ext cx="3308231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buClr>
                <a:srgbClr val="000000"/>
              </a:buClr>
              <a:buSzPts val="1100"/>
            </a:pPr>
            <a:r>
              <a:rPr lang="en-US" sz="2000" b="1" dirty="0">
                <a:solidFill>
                  <a:schemeClr val="accent5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Distinguish between present perfect simple and present perfect progressive .</a:t>
            </a:r>
          </a:p>
        </p:txBody>
      </p:sp>
      <p:sp>
        <p:nvSpPr>
          <p:cNvPr id="4" name="Google Shape;694;p20">
            <a:extLst>
              <a:ext uri="{FF2B5EF4-FFF2-40B4-BE49-F238E27FC236}">
                <a16:creationId xmlns:a16="http://schemas.microsoft.com/office/drawing/2014/main" id="{461C368D-9C9C-8645-86AF-99712556C1D8}"/>
              </a:ext>
            </a:extLst>
          </p:cNvPr>
          <p:cNvSpPr txBox="1"/>
          <p:nvPr/>
        </p:nvSpPr>
        <p:spPr>
          <a:xfrm>
            <a:off x="560493" y="2949236"/>
            <a:ext cx="3106224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indent="0" algn="l">
              <a:buNone/>
            </a:pPr>
            <a:r>
              <a:rPr lang="en-US" sz="2000" b="1" dirty="0">
                <a:solidFill>
                  <a:schemeClr val="accent5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Form sentences using present perfect progressive .</a:t>
            </a:r>
          </a:p>
        </p:txBody>
      </p:sp>
      <p:grpSp>
        <p:nvGrpSpPr>
          <p:cNvPr id="12" name="مجموعة 11">
            <a:extLst>
              <a:ext uri="{FF2B5EF4-FFF2-40B4-BE49-F238E27FC236}">
                <a16:creationId xmlns:a16="http://schemas.microsoft.com/office/drawing/2014/main" id="{1EE8F0FD-B8B3-1138-AB80-3D50DF5EC366}"/>
              </a:ext>
            </a:extLst>
          </p:cNvPr>
          <p:cNvGrpSpPr/>
          <p:nvPr/>
        </p:nvGrpSpPr>
        <p:grpSpPr>
          <a:xfrm>
            <a:off x="5547194" y="2847672"/>
            <a:ext cx="1068456" cy="1068456"/>
            <a:chOff x="5547194" y="2847672"/>
            <a:chExt cx="1068456" cy="1068456"/>
          </a:xfrm>
        </p:grpSpPr>
        <p:sp>
          <p:nvSpPr>
            <p:cNvPr id="9" name="شكل حر: شكل 8">
              <a:extLst>
                <a:ext uri="{FF2B5EF4-FFF2-40B4-BE49-F238E27FC236}">
                  <a16:creationId xmlns:a16="http://schemas.microsoft.com/office/drawing/2014/main" id="{535B93E8-6E13-4D45-65ED-4BAC2FF6E68F}"/>
                </a:ext>
              </a:extLst>
            </p:cNvPr>
            <p:cNvSpPr/>
            <p:nvPr/>
          </p:nvSpPr>
          <p:spPr>
            <a:xfrm>
              <a:off x="5924535" y="2847672"/>
              <a:ext cx="691115" cy="689763"/>
            </a:xfrm>
            <a:custGeom>
              <a:avLst/>
              <a:gdLst>
                <a:gd name="connsiteX0" fmla="*/ 569393 w 691115"/>
                <a:gd name="connsiteY0" fmla="*/ 121723 h 689763"/>
                <a:gd name="connsiteX1" fmla="*/ 555868 w 691115"/>
                <a:gd name="connsiteY1" fmla="*/ 0 h 689763"/>
                <a:gd name="connsiteX2" fmla="*/ 407096 w 691115"/>
                <a:gd name="connsiteY2" fmla="*/ 148772 h 689763"/>
                <a:gd name="connsiteX3" fmla="*/ 415210 w 691115"/>
                <a:gd name="connsiteY3" fmla="*/ 219101 h 689763"/>
                <a:gd name="connsiteX4" fmla="*/ 198814 w 691115"/>
                <a:gd name="connsiteY4" fmla="*/ 435498 h 689763"/>
                <a:gd name="connsiteX5" fmla="*/ 135248 w 691115"/>
                <a:gd name="connsiteY5" fmla="*/ 419268 h 689763"/>
                <a:gd name="connsiteX6" fmla="*/ 0 w 691115"/>
                <a:gd name="connsiteY6" fmla="*/ 554516 h 689763"/>
                <a:gd name="connsiteX7" fmla="*/ 135248 w 691115"/>
                <a:gd name="connsiteY7" fmla="*/ 689763 h 689763"/>
                <a:gd name="connsiteX8" fmla="*/ 270495 w 691115"/>
                <a:gd name="connsiteY8" fmla="*/ 554516 h 689763"/>
                <a:gd name="connsiteX9" fmla="*/ 255618 w 691115"/>
                <a:gd name="connsiteY9" fmla="*/ 492302 h 689763"/>
                <a:gd name="connsiteX10" fmla="*/ 472015 w 691115"/>
                <a:gd name="connsiteY10" fmla="*/ 275905 h 689763"/>
                <a:gd name="connsiteX11" fmla="*/ 542343 w 691115"/>
                <a:gd name="connsiteY11" fmla="*/ 284020 h 689763"/>
                <a:gd name="connsiteX12" fmla="*/ 691116 w 691115"/>
                <a:gd name="connsiteY12" fmla="*/ 135248 h 689763"/>
                <a:gd name="connsiteX13" fmla="*/ 569393 w 691115"/>
                <a:gd name="connsiteY13" fmla="*/ 121723 h 68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91115" h="689763">
                  <a:moveTo>
                    <a:pt x="569393" y="121723"/>
                  </a:moveTo>
                  <a:lnTo>
                    <a:pt x="555868" y="0"/>
                  </a:lnTo>
                  <a:lnTo>
                    <a:pt x="407096" y="148772"/>
                  </a:lnTo>
                  <a:lnTo>
                    <a:pt x="415210" y="219101"/>
                  </a:lnTo>
                  <a:lnTo>
                    <a:pt x="198814" y="435498"/>
                  </a:lnTo>
                  <a:cubicBezTo>
                    <a:pt x="179879" y="426030"/>
                    <a:pt x="158240" y="419268"/>
                    <a:pt x="135248" y="419268"/>
                  </a:cubicBezTo>
                  <a:cubicBezTo>
                    <a:pt x="60861" y="419268"/>
                    <a:pt x="0" y="480129"/>
                    <a:pt x="0" y="554516"/>
                  </a:cubicBezTo>
                  <a:cubicBezTo>
                    <a:pt x="0" y="628902"/>
                    <a:pt x="60861" y="689763"/>
                    <a:pt x="135248" y="689763"/>
                  </a:cubicBezTo>
                  <a:cubicBezTo>
                    <a:pt x="209634" y="689763"/>
                    <a:pt x="270495" y="628902"/>
                    <a:pt x="270495" y="554516"/>
                  </a:cubicBezTo>
                  <a:cubicBezTo>
                    <a:pt x="270495" y="531524"/>
                    <a:pt x="265086" y="511236"/>
                    <a:pt x="255618" y="492302"/>
                  </a:cubicBezTo>
                  <a:lnTo>
                    <a:pt x="472015" y="275905"/>
                  </a:lnTo>
                  <a:lnTo>
                    <a:pt x="542343" y="284020"/>
                  </a:lnTo>
                  <a:lnTo>
                    <a:pt x="691116" y="135248"/>
                  </a:lnTo>
                  <a:lnTo>
                    <a:pt x="569393" y="121723"/>
                  </a:ln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 w="13494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ar-SA" dirty="0"/>
            </a:p>
          </p:txBody>
        </p:sp>
        <p:sp>
          <p:nvSpPr>
            <p:cNvPr id="10" name="شكل حر: شكل 9">
              <a:extLst>
                <a:ext uri="{FF2B5EF4-FFF2-40B4-BE49-F238E27FC236}">
                  <a16:creationId xmlns:a16="http://schemas.microsoft.com/office/drawing/2014/main" id="{83D34E49-4E95-1390-08E7-7D50ACDE6695}"/>
                </a:ext>
              </a:extLst>
            </p:cNvPr>
            <p:cNvSpPr/>
            <p:nvPr/>
          </p:nvSpPr>
          <p:spPr>
            <a:xfrm>
              <a:off x="5547194" y="2888246"/>
              <a:ext cx="1027882" cy="1027882"/>
            </a:xfrm>
            <a:custGeom>
              <a:avLst/>
              <a:gdLst>
                <a:gd name="connsiteX0" fmla="*/ 957554 w 1027882"/>
                <a:gd name="connsiteY0" fmla="*/ 281315 h 1027882"/>
                <a:gd name="connsiteX1" fmla="*/ 939972 w 1027882"/>
                <a:gd name="connsiteY1" fmla="*/ 300250 h 1027882"/>
                <a:gd name="connsiteX2" fmla="*/ 914275 w 1027882"/>
                <a:gd name="connsiteY2" fmla="*/ 297545 h 1027882"/>
                <a:gd name="connsiteX3" fmla="*/ 885873 w 1027882"/>
                <a:gd name="connsiteY3" fmla="*/ 293488 h 1027882"/>
                <a:gd name="connsiteX4" fmla="*/ 946734 w 1027882"/>
                <a:gd name="connsiteY4" fmla="*/ 513941 h 1027882"/>
                <a:gd name="connsiteX5" fmla="*/ 513941 w 1027882"/>
                <a:gd name="connsiteY5" fmla="*/ 946734 h 1027882"/>
                <a:gd name="connsiteX6" fmla="*/ 81149 w 1027882"/>
                <a:gd name="connsiteY6" fmla="*/ 513941 h 1027882"/>
                <a:gd name="connsiteX7" fmla="*/ 513941 w 1027882"/>
                <a:gd name="connsiteY7" fmla="*/ 81149 h 1027882"/>
                <a:gd name="connsiteX8" fmla="*/ 734395 w 1027882"/>
                <a:gd name="connsiteY8" fmla="*/ 142010 h 1027882"/>
                <a:gd name="connsiteX9" fmla="*/ 731690 w 1027882"/>
                <a:gd name="connsiteY9" fmla="*/ 114961 h 1027882"/>
                <a:gd name="connsiteX10" fmla="*/ 727633 w 1027882"/>
                <a:gd name="connsiteY10" fmla="*/ 87911 h 1027882"/>
                <a:gd name="connsiteX11" fmla="*/ 746567 w 1027882"/>
                <a:gd name="connsiteY11" fmla="*/ 68976 h 1027882"/>
                <a:gd name="connsiteX12" fmla="*/ 756035 w 1027882"/>
                <a:gd name="connsiteY12" fmla="*/ 59509 h 1027882"/>
                <a:gd name="connsiteX13" fmla="*/ 513941 w 1027882"/>
                <a:gd name="connsiteY13" fmla="*/ 0 h 1027882"/>
                <a:gd name="connsiteX14" fmla="*/ 0 w 1027882"/>
                <a:gd name="connsiteY14" fmla="*/ 513941 h 1027882"/>
                <a:gd name="connsiteX15" fmla="*/ 513941 w 1027882"/>
                <a:gd name="connsiteY15" fmla="*/ 1027883 h 1027882"/>
                <a:gd name="connsiteX16" fmla="*/ 1027883 w 1027882"/>
                <a:gd name="connsiteY16" fmla="*/ 513941 h 1027882"/>
                <a:gd name="connsiteX17" fmla="*/ 967021 w 1027882"/>
                <a:gd name="connsiteY17" fmla="*/ 273200 h 1027882"/>
                <a:gd name="connsiteX18" fmla="*/ 957554 w 1027882"/>
                <a:gd name="connsiteY18" fmla="*/ 281315 h 1027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27882" h="1027882">
                  <a:moveTo>
                    <a:pt x="957554" y="281315"/>
                  </a:moveTo>
                  <a:lnTo>
                    <a:pt x="939972" y="300250"/>
                  </a:lnTo>
                  <a:lnTo>
                    <a:pt x="914275" y="297545"/>
                  </a:lnTo>
                  <a:lnTo>
                    <a:pt x="885873" y="293488"/>
                  </a:lnTo>
                  <a:cubicBezTo>
                    <a:pt x="923742" y="358406"/>
                    <a:pt x="946734" y="432793"/>
                    <a:pt x="946734" y="513941"/>
                  </a:cubicBezTo>
                  <a:cubicBezTo>
                    <a:pt x="946734" y="751977"/>
                    <a:pt x="751977" y="946734"/>
                    <a:pt x="513941" y="946734"/>
                  </a:cubicBezTo>
                  <a:cubicBezTo>
                    <a:pt x="275905" y="946734"/>
                    <a:pt x="81149" y="751977"/>
                    <a:pt x="81149" y="513941"/>
                  </a:cubicBezTo>
                  <a:cubicBezTo>
                    <a:pt x="81149" y="275905"/>
                    <a:pt x="275905" y="81149"/>
                    <a:pt x="513941" y="81149"/>
                  </a:cubicBezTo>
                  <a:cubicBezTo>
                    <a:pt x="593737" y="81149"/>
                    <a:pt x="669476" y="102788"/>
                    <a:pt x="734395" y="142010"/>
                  </a:cubicBezTo>
                  <a:lnTo>
                    <a:pt x="731690" y="114961"/>
                  </a:lnTo>
                  <a:lnTo>
                    <a:pt x="727633" y="87911"/>
                  </a:lnTo>
                  <a:lnTo>
                    <a:pt x="746567" y="68976"/>
                  </a:lnTo>
                  <a:lnTo>
                    <a:pt x="756035" y="59509"/>
                  </a:lnTo>
                  <a:cubicBezTo>
                    <a:pt x="683001" y="21640"/>
                    <a:pt x="601852" y="0"/>
                    <a:pt x="513941" y="0"/>
                  </a:cubicBezTo>
                  <a:cubicBezTo>
                    <a:pt x="229921" y="0"/>
                    <a:pt x="0" y="229921"/>
                    <a:pt x="0" y="513941"/>
                  </a:cubicBezTo>
                  <a:cubicBezTo>
                    <a:pt x="0" y="797962"/>
                    <a:pt x="229921" y="1027883"/>
                    <a:pt x="513941" y="1027883"/>
                  </a:cubicBezTo>
                  <a:cubicBezTo>
                    <a:pt x="797962" y="1027883"/>
                    <a:pt x="1027883" y="797962"/>
                    <a:pt x="1027883" y="513941"/>
                  </a:cubicBezTo>
                  <a:cubicBezTo>
                    <a:pt x="1027883" y="426030"/>
                    <a:pt x="1006243" y="344882"/>
                    <a:pt x="967021" y="273200"/>
                  </a:cubicBezTo>
                  <a:lnTo>
                    <a:pt x="957554" y="281315"/>
                  </a:lnTo>
                  <a:close/>
                </a:path>
              </a:pathLst>
            </a:custGeom>
            <a:solidFill>
              <a:srgbClr val="C00000"/>
            </a:solidFill>
            <a:ln w="13494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ar-SA" dirty="0"/>
            </a:p>
          </p:txBody>
        </p:sp>
        <p:sp>
          <p:nvSpPr>
            <p:cNvPr id="11" name="شكل حر: شكل 10">
              <a:extLst>
                <a:ext uri="{FF2B5EF4-FFF2-40B4-BE49-F238E27FC236}">
                  <a16:creationId xmlns:a16="http://schemas.microsoft.com/office/drawing/2014/main" id="{FC58BBB7-E468-A58E-01BC-B9D20849E03F}"/>
                </a:ext>
              </a:extLst>
            </p:cNvPr>
            <p:cNvSpPr/>
            <p:nvPr/>
          </p:nvSpPr>
          <p:spPr>
            <a:xfrm>
              <a:off x="5736541" y="3077593"/>
              <a:ext cx="649189" cy="649189"/>
            </a:xfrm>
            <a:custGeom>
              <a:avLst/>
              <a:gdLst>
                <a:gd name="connsiteX0" fmla="*/ 550458 w 649189"/>
                <a:gd name="connsiteY0" fmla="*/ 232626 h 649189"/>
                <a:gd name="connsiteX1" fmla="*/ 568040 w 649189"/>
                <a:gd name="connsiteY1" fmla="*/ 324595 h 649189"/>
                <a:gd name="connsiteX2" fmla="*/ 324595 w 649189"/>
                <a:gd name="connsiteY2" fmla="*/ 568040 h 649189"/>
                <a:gd name="connsiteX3" fmla="*/ 81149 w 649189"/>
                <a:gd name="connsiteY3" fmla="*/ 324595 h 649189"/>
                <a:gd name="connsiteX4" fmla="*/ 324595 w 649189"/>
                <a:gd name="connsiteY4" fmla="*/ 81149 h 649189"/>
                <a:gd name="connsiteX5" fmla="*/ 416563 w 649189"/>
                <a:gd name="connsiteY5" fmla="*/ 98731 h 649189"/>
                <a:gd name="connsiteX6" fmla="*/ 477424 w 649189"/>
                <a:gd name="connsiteY6" fmla="*/ 37869 h 649189"/>
                <a:gd name="connsiteX7" fmla="*/ 324595 w 649189"/>
                <a:gd name="connsiteY7" fmla="*/ 0 h 649189"/>
                <a:gd name="connsiteX8" fmla="*/ 0 w 649189"/>
                <a:gd name="connsiteY8" fmla="*/ 324595 h 649189"/>
                <a:gd name="connsiteX9" fmla="*/ 324595 w 649189"/>
                <a:gd name="connsiteY9" fmla="*/ 649189 h 649189"/>
                <a:gd name="connsiteX10" fmla="*/ 649189 w 649189"/>
                <a:gd name="connsiteY10" fmla="*/ 324595 h 649189"/>
                <a:gd name="connsiteX11" fmla="*/ 611320 w 649189"/>
                <a:gd name="connsiteY11" fmla="*/ 171765 h 649189"/>
                <a:gd name="connsiteX12" fmla="*/ 550458 w 649189"/>
                <a:gd name="connsiteY12" fmla="*/ 232626 h 6491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189" h="649189">
                  <a:moveTo>
                    <a:pt x="550458" y="232626"/>
                  </a:moveTo>
                  <a:cubicBezTo>
                    <a:pt x="562630" y="261028"/>
                    <a:pt x="568040" y="292135"/>
                    <a:pt x="568040" y="324595"/>
                  </a:cubicBezTo>
                  <a:cubicBezTo>
                    <a:pt x="568040" y="458490"/>
                    <a:pt x="458490" y="568040"/>
                    <a:pt x="324595" y="568040"/>
                  </a:cubicBezTo>
                  <a:cubicBezTo>
                    <a:pt x="190699" y="568040"/>
                    <a:pt x="81149" y="458490"/>
                    <a:pt x="81149" y="324595"/>
                  </a:cubicBezTo>
                  <a:cubicBezTo>
                    <a:pt x="81149" y="190699"/>
                    <a:pt x="190699" y="81149"/>
                    <a:pt x="324595" y="81149"/>
                  </a:cubicBezTo>
                  <a:cubicBezTo>
                    <a:pt x="357054" y="81149"/>
                    <a:pt x="388161" y="87911"/>
                    <a:pt x="416563" y="98731"/>
                  </a:cubicBezTo>
                  <a:lnTo>
                    <a:pt x="477424" y="37869"/>
                  </a:lnTo>
                  <a:cubicBezTo>
                    <a:pt x="431440" y="13525"/>
                    <a:pt x="380046" y="0"/>
                    <a:pt x="324595" y="0"/>
                  </a:cubicBezTo>
                  <a:cubicBezTo>
                    <a:pt x="146068" y="0"/>
                    <a:pt x="0" y="146068"/>
                    <a:pt x="0" y="324595"/>
                  </a:cubicBezTo>
                  <a:cubicBezTo>
                    <a:pt x="0" y="503122"/>
                    <a:pt x="146068" y="649189"/>
                    <a:pt x="324595" y="649189"/>
                  </a:cubicBezTo>
                  <a:cubicBezTo>
                    <a:pt x="503122" y="649189"/>
                    <a:pt x="649189" y="503122"/>
                    <a:pt x="649189" y="324595"/>
                  </a:cubicBezTo>
                  <a:cubicBezTo>
                    <a:pt x="649189" y="269143"/>
                    <a:pt x="635664" y="217749"/>
                    <a:pt x="611320" y="171765"/>
                  </a:cubicBezTo>
                  <a:lnTo>
                    <a:pt x="550458" y="232626"/>
                  </a:lnTo>
                  <a:close/>
                </a:path>
              </a:pathLst>
            </a:custGeom>
            <a:solidFill>
              <a:srgbClr val="C00000"/>
            </a:solidFill>
            <a:ln w="13494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ar-SA" dirty="0"/>
            </a:p>
          </p:txBody>
        </p:sp>
      </p:grpSp>
      <p:sp>
        <p:nvSpPr>
          <p:cNvPr id="13" name="Google Shape;678;p20">
            <a:extLst>
              <a:ext uri="{FF2B5EF4-FFF2-40B4-BE49-F238E27FC236}">
                <a16:creationId xmlns:a16="http://schemas.microsoft.com/office/drawing/2014/main" id="{BC8D9389-BA7F-1BFA-560D-CBEFFD33418F}"/>
              </a:ext>
            </a:extLst>
          </p:cNvPr>
          <p:cNvSpPr txBox="1"/>
          <p:nvPr/>
        </p:nvSpPr>
        <p:spPr>
          <a:xfrm>
            <a:off x="108461" y="157050"/>
            <a:ext cx="2225323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C4F"/>
              </a:buClr>
              <a:buSzPts val="1400"/>
              <a:buFont typeface="Open Sans"/>
              <a:buNone/>
            </a:pPr>
            <a:r>
              <a:rPr lang="en-US" sz="2800" b="1" u="sng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Objectives</a:t>
            </a:r>
            <a:endParaRPr sz="2800" b="1" u="sng" dirty="0">
              <a:solidFill>
                <a:srgbClr val="FF000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" grpId="0" animBg="1"/>
      <p:bldP spid="664" grpId="0" animBg="1"/>
      <p:bldP spid="666" grpId="0" animBg="1"/>
      <p:bldP spid="667" grpId="0" animBg="1"/>
      <p:bldP spid="669" grpId="0" animBg="1"/>
      <p:bldP spid="6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LYMPIC | English - Quizizz">
            <a:extLst>
              <a:ext uri="{FF2B5EF4-FFF2-40B4-BE49-F238E27FC236}">
                <a16:creationId xmlns:a16="http://schemas.microsoft.com/office/drawing/2014/main" id="{FD9A74F0-6834-4491-056F-A3AAECCA1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020" y="481741"/>
            <a:ext cx="9661960" cy="543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CDED91C0-406F-5A06-8A8C-3A5D39197DEE}"/>
              </a:ext>
            </a:extLst>
          </p:cNvPr>
          <p:cNvSpPr/>
          <p:nvPr/>
        </p:nvSpPr>
        <p:spPr>
          <a:xfrm>
            <a:off x="661986" y="575352"/>
            <a:ext cx="10868028" cy="5707294"/>
          </a:xfrm>
          <a:prstGeom prst="rect">
            <a:avLst/>
          </a:prstGeom>
          <a:solidFill>
            <a:schemeClr val="bg1">
              <a:lumMod val="95000"/>
              <a:alpha val="6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3" name="مستطيل 2">
            <a:extLst>
              <a:ext uri="{FF2B5EF4-FFF2-40B4-BE49-F238E27FC236}">
                <a16:creationId xmlns:a16="http://schemas.microsoft.com/office/drawing/2014/main" id="{F1433D2E-EA18-7605-1ABA-445514B1D06A}"/>
              </a:ext>
            </a:extLst>
          </p:cNvPr>
          <p:cNvSpPr/>
          <p:nvPr/>
        </p:nvSpPr>
        <p:spPr>
          <a:xfrm>
            <a:off x="1892596" y="2222204"/>
            <a:ext cx="9034384" cy="24135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Present Perfect Progressive versus Present Perfect Simple</a:t>
            </a:r>
          </a:p>
        </p:txBody>
      </p:sp>
    </p:spTree>
    <p:extLst>
      <p:ext uri="{BB962C8B-B14F-4D97-AF65-F5344CB8AC3E}">
        <p14:creationId xmlns:p14="http://schemas.microsoft.com/office/powerpoint/2010/main" val="25242483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2">
            <a:extLst>
              <a:ext uri="{FF2B5EF4-FFF2-40B4-BE49-F238E27FC236}">
                <a16:creationId xmlns:a16="http://schemas.microsoft.com/office/drawing/2014/main" id="{B9E47BEB-2D74-F4CA-96E3-D3704726DCBA}"/>
              </a:ext>
            </a:extLst>
          </p:cNvPr>
          <p:cNvSpPr txBox="1"/>
          <p:nvPr/>
        </p:nvSpPr>
        <p:spPr>
          <a:xfrm>
            <a:off x="0" y="2350506"/>
            <a:ext cx="71916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I have hiked that mountain many times with my kids .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3" name="مربع نص 14">
            <a:extLst>
              <a:ext uri="{FF2B5EF4-FFF2-40B4-BE49-F238E27FC236}">
                <a16:creationId xmlns:a16="http://schemas.microsoft.com/office/drawing/2014/main" id="{CF627388-6AEA-F955-DEDB-1C03EA6658ED}"/>
              </a:ext>
            </a:extLst>
          </p:cNvPr>
          <p:cNvSpPr txBox="1"/>
          <p:nvPr/>
        </p:nvSpPr>
        <p:spPr>
          <a:xfrm>
            <a:off x="6216461" y="3240880"/>
            <a:ext cx="6255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We have been hiking for more than an hour .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4" name="مربع نص 16">
            <a:extLst>
              <a:ext uri="{FF2B5EF4-FFF2-40B4-BE49-F238E27FC236}">
                <a16:creationId xmlns:a16="http://schemas.microsoft.com/office/drawing/2014/main" id="{F8C3D624-A68D-1466-7322-5C3189ABD5FA}"/>
              </a:ext>
            </a:extLst>
          </p:cNvPr>
          <p:cNvSpPr txBox="1"/>
          <p:nvPr/>
        </p:nvSpPr>
        <p:spPr>
          <a:xfrm>
            <a:off x="211984" y="3324778"/>
            <a:ext cx="58840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She has been driving since two o’clock .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5" name="مربع نص 18">
            <a:extLst>
              <a:ext uri="{FF2B5EF4-FFF2-40B4-BE49-F238E27FC236}">
                <a16:creationId xmlns:a16="http://schemas.microsoft.com/office/drawing/2014/main" id="{DD0D55EA-4030-7B1C-5820-0B9F1E51143C}"/>
              </a:ext>
            </a:extLst>
          </p:cNvPr>
          <p:cNvSpPr txBox="1"/>
          <p:nvPr/>
        </p:nvSpPr>
        <p:spPr>
          <a:xfrm>
            <a:off x="7098101" y="4017274"/>
            <a:ext cx="4492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He has painted his bedroom .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6" name="مربع نص 18">
            <a:extLst>
              <a:ext uri="{FF2B5EF4-FFF2-40B4-BE49-F238E27FC236}">
                <a16:creationId xmlns:a16="http://schemas.microsoft.com/office/drawing/2014/main" id="{02314958-2CA8-6037-61CA-E3B682B18E65}"/>
              </a:ext>
            </a:extLst>
          </p:cNvPr>
          <p:cNvSpPr txBox="1"/>
          <p:nvPr/>
        </p:nvSpPr>
        <p:spPr>
          <a:xfrm>
            <a:off x="155905" y="4299046"/>
            <a:ext cx="53464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He has been painting his bedroom .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7" name="مربع نص 18">
            <a:extLst>
              <a:ext uri="{FF2B5EF4-FFF2-40B4-BE49-F238E27FC236}">
                <a16:creationId xmlns:a16="http://schemas.microsoft.com/office/drawing/2014/main" id="{CEC645D9-B0C4-83E8-2804-1E31E8FFC176}"/>
              </a:ext>
            </a:extLst>
          </p:cNvPr>
          <p:cNvSpPr txBox="1"/>
          <p:nvPr/>
        </p:nvSpPr>
        <p:spPr>
          <a:xfrm>
            <a:off x="7147854" y="4760712"/>
            <a:ext cx="46015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Have you ever played tennis ?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8" name="مربع نص 18">
            <a:extLst>
              <a:ext uri="{FF2B5EF4-FFF2-40B4-BE49-F238E27FC236}">
                <a16:creationId xmlns:a16="http://schemas.microsoft.com/office/drawing/2014/main" id="{D347AEB5-8EF8-2411-0E7B-44FBDE443E66}"/>
              </a:ext>
            </a:extLst>
          </p:cNvPr>
          <p:cNvSpPr txBox="1"/>
          <p:nvPr/>
        </p:nvSpPr>
        <p:spPr>
          <a:xfrm>
            <a:off x="442598" y="5222377"/>
            <a:ext cx="43204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Have you been playing tennis ?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9" name="مربع نص 18">
            <a:extLst>
              <a:ext uri="{FF2B5EF4-FFF2-40B4-BE49-F238E27FC236}">
                <a16:creationId xmlns:a16="http://schemas.microsoft.com/office/drawing/2014/main" id="{DA150AFD-59AA-D05B-F23D-57672FAD3EAC}"/>
              </a:ext>
            </a:extLst>
          </p:cNvPr>
          <p:cNvSpPr txBox="1"/>
          <p:nvPr/>
        </p:nvSpPr>
        <p:spPr>
          <a:xfrm>
            <a:off x="5608054" y="5684042"/>
            <a:ext cx="66595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How many pages of that book have you read ?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10" name="مربع نص 18">
            <a:extLst>
              <a:ext uri="{FF2B5EF4-FFF2-40B4-BE49-F238E27FC236}">
                <a16:creationId xmlns:a16="http://schemas.microsoft.com/office/drawing/2014/main" id="{AE235A19-E0E8-7EC0-A4B8-7C6C42DFE6AB}"/>
              </a:ext>
            </a:extLst>
          </p:cNvPr>
          <p:cNvSpPr txBox="1"/>
          <p:nvPr/>
        </p:nvSpPr>
        <p:spPr>
          <a:xfrm>
            <a:off x="442356" y="6145708"/>
            <a:ext cx="69052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How long have you been reading that book ?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AE495553-7B4A-3437-E1F9-4663200E05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38" t="22410" r="18320" b="13115"/>
          <a:stretch/>
        </p:blipFill>
        <p:spPr>
          <a:xfrm>
            <a:off x="10419297" y="62288"/>
            <a:ext cx="1772703" cy="1300010"/>
          </a:xfrm>
          <a:prstGeom prst="rect">
            <a:avLst/>
          </a:prstGeom>
        </p:spPr>
      </p:pic>
      <p:grpSp>
        <p:nvGrpSpPr>
          <p:cNvPr id="18" name="مجموعة 17">
            <a:extLst>
              <a:ext uri="{FF2B5EF4-FFF2-40B4-BE49-F238E27FC236}">
                <a16:creationId xmlns:a16="http://schemas.microsoft.com/office/drawing/2014/main" id="{9DC27B62-14E0-4623-7C52-F8C2196C97BF}"/>
              </a:ext>
            </a:extLst>
          </p:cNvPr>
          <p:cNvGrpSpPr/>
          <p:nvPr/>
        </p:nvGrpSpPr>
        <p:grpSpPr>
          <a:xfrm>
            <a:off x="155905" y="167283"/>
            <a:ext cx="2185984" cy="952928"/>
            <a:chOff x="600076" y="375328"/>
            <a:chExt cx="2185984" cy="952928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142AA403-EB6E-0676-E0A2-211113B8A73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071" t="2427" r="9837" b="47056"/>
            <a:stretch/>
          </p:blipFill>
          <p:spPr bwMode="auto">
            <a:xfrm>
              <a:off x="600076" y="375328"/>
              <a:ext cx="2185984" cy="952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Google Shape;678;p20">
              <a:extLst>
                <a:ext uri="{FF2B5EF4-FFF2-40B4-BE49-F238E27FC236}">
                  <a16:creationId xmlns:a16="http://schemas.microsoft.com/office/drawing/2014/main" id="{73B267B5-A014-D8BF-4BB7-0A7FBC625FC1}"/>
                </a:ext>
              </a:extLst>
            </p:cNvPr>
            <p:cNvSpPr txBox="1"/>
            <p:nvPr/>
          </p:nvSpPr>
          <p:spPr>
            <a:xfrm>
              <a:off x="748645" y="465708"/>
              <a:ext cx="1888845" cy="7078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C4F"/>
                </a:buClr>
                <a:buSzPts val="1400"/>
                <a:buFont typeface="Open Sans"/>
                <a:buNone/>
              </a:pPr>
              <a:r>
                <a:rPr lang="en-US" sz="2000" b="1" u="sng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Refresh Your Memory </a:t>
              </a:r>
              <a:endParaRPr sz="2000" b="1" u="sng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</p:grpSp>
      <p:sp>
        <p:nvSpPr>
          <p:cNvPr id="19" name="Google Shape;2105;p51">
            <a:extLst>
              <a:ext uri="{FF2B5EF4-FFF2-40B4-BE49-F238E27FC236}">
                <a16:creationId xmlns:a16="http://schemas.microsoft.com/office/drawing/2014/main" id="{CFDAD5E0-6678-C7D2-1EEA-53DA92263799}"/>
              </a:ext>
            </a:extLst>
          </p:cNvPr>
          <p:cNvSpPr txBox="1">
            <a:spLocks/>
          </p:cNvSpPr>
          <p:nvPr/>
        </p:nvSpPr>
        <p:spPr>
          <a:xfrm flipH="1">
            <a:off x="2877377" y="221045"/>
            <a:ext cx="6060461" cy="744464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aegu"/>
              <a:buNone/>
              <a:defRPr sz="3200" b="1" i="0" u="none" strike="noStrike" cap="none">
                <a:solidFill>
                  <a:schemeClr val="dk2"/>
                </a:solidFill>
                <a:latin typeface="Gaegu"/>
                <a:ea typeface="Gaegu"/>
                <a:cs typeface="Gaegu"/>
                <a:sym typeface="Gaeg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2400" dirty="0">
                <a:solidFill>
                  <a:srgbClr val="9900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“ </a:t>
            </a:r>
            <a:r>
              <a:rPr lang="en-US" sz="2400" dirty="0">
                <a:ln w="0"/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Present Perfect progressive</a:t>
            </a:r>
            <a:r>
              <a:rPr lang="en-US" sz="2400" dirty="0">
                <a:solidFill>
                  <a:srgbClr val="9900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“ </a:t>
            </a:r>
          </a:p>
        </p:txBody>
      </p:sp>
      <p:sp>
        <p:nvSpPr>
          <p:cNvPr id="20" name="Google Shape;2105;p51">
            <a:extLst>
              <a:ext uri="{FF2B5EF4-FFF2-40B4-BE49-F238E27FC236}">
                <a16:creationId xmlns:a16="http://schemas.microsoft.com/office/drawing/2014/main" id="{B99BD8F1-5464-EBC5-9C3D-D388B40EF1D6}"/>
              </a:ext>
            </a:extLst>
          </p:cNvPr>
          <p:cNvSpPr txBox="1">
            <a:spLocks/>
          </p:cNvSpPr>
          <p:nvPr/>
        </p:nvSpPr>
        <p:spPr>
          <a:xfrm rot="21254896" flipH="1">
            <a:off x="7744003" y="824108"/>
            <a:ext cx="2387670" cy="744464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aegu"/>
              <a:buNone/>
              <a:defRPr sz="3200" b="1" i="0" u="none" strike="noStrike" cap="none">
                <a:solidFill>
                  <a:schemeClr val="dk2"/>
                </a:solidFill>
                <a:latin typeface="Gaegu"/>
                <a:ea typeface="Gaegu"/>
                <a:cs typeface="Gaegu"/>
                <a:sym typeface="Gaeg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2400" b="0" dirty="0">
                <a:solidFill>
                  <a:srgbClr val="9900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Key Words</a:t>
            </a:r>
          </a:p>
        </p:txBody>
      </p:sp>
      <p:sp>
        <p:nvSpPr>
          <p:cNvPr id="21" name="مربع نص 14">
            <a:extLst>
              <a:ext uri="{FF2B5EF4-FFF2-40B4-BE49-F238E27FC236}">
                <a16:creationId xmlns:a16="http://schemas.microsoft.com/office/drawing/2014/main" id="{8221E5B6-7A73-BCB4-1EDD-3A631410F972}"/>
              </a:ext>
            </a:extLst>
          </p:cNvPr>
          <p:cNvSpPr txBox="1"/>
          <p:nvPr/>
        </p:nvSpPr>
        <p:spPr>
          <a:xfrm>
            <a:off x="6216461" y="3240876"/>
            <a:ext cx="6255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Abadi" panose="020B0604020104020204" pitchFamily="34" charset="0"/>
                <a:cs typeface="Cavolini" panose="03000502040302020204" pitchFamily="66" charset="0"/>
              </a:rPr>
              <a:t>We have been hiking for more than an hour .</a:t>
            </a:r>
            <a:endParaRPr lang="ar-SA" sz="2400" dirty="0"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22" name="مربع نص 16">
            <a:extLst>
              <a:ext uri="{FF2B5EF4-FFF2-40B4-BE49-F238E27FC236}">
                <a16:creationId xmlns:a16="http://schemas.microsoft.com/office/drawing/2014/main" id="{138DFAC5-9AB7-6023-0CB7-2FAD8529B151}"/>
              </a:ext>
            </a:extLst>
          </p:cNvPr>
          <p:cNvSpPr txBox="1"/>
          <p:nvPr/>
        </p:nvSpPr>
        <p:spPr>
          <a:xfrm>
            <a:off x="211984" y="3324774"/>
            <a:ext cx="58840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Abadi" panose="020B0604020104020204" pitchFamily="34" charset="0"/>
                <a:cs typeface="Cavolini" panose="03000502040302020204" pitchFamily="66" charset="0"/>
              </a:rPr>
              <a:t>She has been driving since two o’clock .</a:t>
            </a:r>
            <a:endParaRPr lang="ar-SA" sz="2400" dirty="0"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23" name="مربع نص 18">
            <a:extLst>
              <a:ext uri="{FF2B5EF4-FFF2-40B4-BE49-F238E27FC236}">
                <a16:creationId xmlns:a16="http://schemas.microsoft.com/office/drawing/2014/main" id="{225A2F01-0BAE-A731-6A94-50D143F4FE76}"/>
              </a:ext>
            </a:extLst>
          </p:cNvPr>
          <p:cNvSpPr txBox="1"/>
          <p:nvPr/>
        </p:nvSpPr>
        <p:spPr>
          <a:xfrm>
            <a:off x="155905" y="4299042"/>
            <a:ext cx="53464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Abadi" panose="020B0604020104020204" pitchFamily="34" charset="0"/>
                <a:cs typeface="Cavolini" panose="03000502040302020204" pitchFamily="66" charset="0"/>
              </a:rPr>
              <a:t>He has been painting his bedroom .</a:t>
            </a:r>
            <a:endParaRPr lang="ar-SA" sz="2400" dirty="0"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24" name="مربع نص 18">
            <a:extLst>
              <a:ext uri="{FF2B5EF4-FFF2-40B4-BE49-F238E27FC236}">
                <a16:creationId xmlns:a16="http://schemas.microsoft.com/office/drawing/2014/main" id="{BA7048FF-2E07-6D0C-445B-B697E249CCCE}"/>
              </a:ext>
            </a:extLst>
          </p:cNvPr>
          <p:cNvSpPr txBox="1"/>
          <p:nvPr/>
        </p:nvSpPr>
        <p:spPr>
          <a:xfrm>
            <a:off x="442598" y="5222373"/>
            <a:ext cx="43204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Abadi" panose="020B0604020104020204" pitchFamily="34" charset="0"/>
                <a:cs typeface="Cavolini" panose="03000502040302020204" pitchFamily="66" charset="0"/>
              </a:rPr>
              <a:t>Have you been playing tennis ?</a:t>
            </a:r>
            <a:endParaRPr lang="ar-SA" sz="2400" dirty="0"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25" name="مربع نص 18">
            <a:extLst>
              <a:ext uri="{FF2B5EF4-FFF2-40B4-BE49-F238E27FC236}">
                <a16:creationId xmlns:a16="http://schemas.microsoft.com/office/drawing/2014/main" id="{04F6A5FF-9539-4349-1DCC-F0641B87ADC4}"/>
              </a:ext>
            </a:extLst>
          </p:cNvPr>
          <p:cNvSpPr txBox="1"/>
          <p:nvPr/>
        </p:nvSpPr>
        <p:spPr>
          <a:xfrm>
            <a:off x="442356" y="6145704"/>
            <a:ext cx="69052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Abadi" panose="020B0604020104020204" pitchFamily="34" charset="0"/>
                <a:cs typeface="Cavolini" panose="03000502040302020204" pitchFamily="66" charset="0"/>
              </a:rPr>
              <a:t>How long have you been reading that book ?</a:t>
            </a:r>
            <a:endParaRPr lang="ar-SA" sz="2400" dirty="0"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26" name="Oval 18">
            <a:extLst>
              <a:ext uri="{FF2B5EF4-FFF2-40B4-BE49-F238E27FC236}">
                <a16:creationId xmlns:a16="http://schemas.microsoft.com/office/drawing/2014/main" id="{15098E14-6BE4-98B7-A4FF-559153F86E03}"/>
              </a:ext>
            </a:extLst>
          </p:cNvPr>
          <p:cNvSpPr/>
          <p:nvPr/>
        </p:nvSpPr>
        <p:spPr>
          <a:xfrm>
            <a:off x="848670" y="3268155"/>
            <a:ext cx="2287935" cy="56922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18">
            <a:extLst>
              <a:ext uri="{FF2B5EF4-FFF2-40B4-BE49-F238E27FC236}">
                <a16:creationId xmlns:a16="http://schemas.microsoft.com/office/drawing/2014/main" id="{A09C86EE-B874-BCB4-DA4B-97C0C4B43349}"/>
              </a:ext>
            </a:extLst>
          </p:cNvPr>
          <p:cNvSpPr/>
          <p:nvPr/>
        </p:nvSpPr>
        <p:spPr>
          <a:xfrm>
            <a:off x="601649" y="4216954"/>
            <a:ext cx="2460528" cy="56922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18">
            <a:extLst>
              <a:ext uri="{FF2B5EF4-FFF2-40B4-BE49-F238E27FC236}">
                <a16:creationId xmlns:a16="http://schemas.microsoft.com/office/drawing/2014/main" id="{88786F1D-6A52-1226-EF36-AA159002BE13}"/>
              </a:ext>
            </a:extLst>
          </p:cNvPr>
          <p:cNvSpPr/>
          <p:nvPr/>
        </p:nvSpPr>
        <p:spPr>
          <a:xfrm>
            <a:off x="354628" y="5165753"/>
            <a:ext cx="889382" cy="56922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18">
            <a:extLst>
              <a:ext uri="{FF2B5EF4-FFF2-40B4-BE49-F238E27FC236}">
                <a16:creationId xmlns:a16="http://schemas.microsoft.com/office/drawing/2014/main" id="{F21567F8-AB2B-0D02-1340-F1708FE273FA}"/>
              </a:ext>
            </a:extLst>
          </p:cNvPr>
          <p:cNvSpPr/>
          <p:nvPr/>
        </p:nvSpPr>
        <p:spPr>
          <a:xfrm>
            <a:off x="1828800" y="6114552"/>
            <a:ext cx="712381" cy="56922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18">
            <a:extLst>
              <a:ext uri="{FF2B5EF4-FFF2-40B4-BE49-F238E27FC236}">
                <a16:creationId xmlns:a16="http://schemas.microsoft.com/office/drawing/2014/main" id="{BB4CC2D8-FB48-9756-F42D-699574A7E07F}"/>
              </a:ext>
            </a:extLst>
          </p:cNvPr>
          <p:cNvSpPr/>
          <p:nvPr/>
        </p:nvSpPr>
        <p:spPr>
          <a:xfrm>
            <a:off x="6732686" y="3147862"/>
            <a:ext cx="2378179" cy="56922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18">
            <a:extLst>
              <a:ext uri="{FF2B5EF4-FFF2-40B4-BE49-F238E27FC236}">
                <a16:creationId xmlns:a16="http://schemas.microsoft.com/office/drawing/2014/main" id="{D257FC4A-B623-A3D9-32A6-5F569EE239F6}"/>
              </a:ext>
            </a:extLst>
          </p:cNvPr>
          <p:cNvSpPr/>
          <p:nvPr/>
        </p:nvSpPr>
        <p:spPr>
          <a:xfrm>
            <a:off x="1766750" y="5178485"/>
            <a:ext cx="1784524" cy="56922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18">
            <a:extLst>
              <a:ext uri="{FF2B5EF4-FFF2-40B4-BE49-F238E27FC236}">
                <a16:creationId xmlns:a16="http://schemas.microsoft.com/office/drawing/2014/main" id="{CF815A70-4CA7-7E21-B3A6-EA47B83A3660}"/>
              </a:ext>
            </a:extLst>
          </p:cNvPr>
          <p:cNvSpPr/>
          <p:nvPr/>
        </p:nvSpPr>
        <p:spPr>
          <a:xfrm>
            <a:off x="3062177" y="6067733"/>
            <a:ext cx="1784524" cy="56922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45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14">
            <a:extLst>
              <a:ext uri="{FF2B5EF4-FFF2-40B4-BE49-F238E27FC236}">
                <a16:creationId xmlns:a16="http://schemas.microsoft.com/office/drawing/2014/main" id="{CF627388-6AEA-F955-DEDB-1C03EA6658ED}"/>
              </a:ext>
            </a:extLst>
          </p:cNvPr>
          <p:cNvSpPr txBox="1"/>
          <p:nvPr/>
        </p:nvSpPr>
        <p:spPr>
          <a:xfrm>
            <a:off x="7962901" y="706025"/>
            <a:ext cx="47029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chemeClr val="accent2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We have been hiking for more than an hour .</a:t>
            </a:r>
            <a:endParaRPr lang="ar-SA" sz="1600" dirty="0">
              <a:solidFill>
                <a:schemeClr val="accent2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4" name="مربع نص 16">
            <a:extLst>
              <a:ext uri="{FF2B5EF4-FFF2-40B4-BE49-F238E27FC236}">
                <a16:creationId xmlns:a16="http://schemas.microsoft.com/office/drawing/2014/main" id="{F8C3D624-A68D-1466-7322-5C3189ABD5FA}"/>
              </a:ext>
            </a:extLst>
          </p:cNvPr>
          <p:cNvSpPr txBox="1"/>
          <p:nvPr/>
        </p:nvSpPr>
        <p:spPr>
          <a:xfrm>
            <a:off x="7910516" y="193881"/>
            <a:ext cx="408379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chemeClr val="accent2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She has been driving since two o’clock .</a:t>
            </a:r>
            <a:endParaRPr lang="ar-SA" sz="1600" dirty="0">
              <a:solidFill>
                <a:schemeClr val="accent2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6" name="مربع نص 18">
            <a:extLst>
              <a:ext uri="{FF2B5EF4-FFF2-40B4-BE49-F238E27FC236}">
                <a16:creationId xmlns:a16="http://schemas.microsoft.com/office/drawing/2014/main" id="{02314958-2CA8-6037-61CA-E3B682B18E65}"/>
              </a:ext>
            </a:extLst>
          </p:cNvPr>
          <p:cNvSpPr txBox="1"/>
          <p:nvPr/>
        </p:nvSpPr>
        <p:spPr>
          <a:xfrm>
            <a:off x="7962901" y="468888"/>
            <a:ext cx="369157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chemeClr val="accent2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He has been painting his bedroom .</a:t>
            </a:r>
            <a:endParaRPr lang="ar-SA" sz="1600" dirty="0">
              <a:solidFill>
                <a:schemeClr val="accent2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8" name="مربع نص 18">
            <a:extLst>
              <a:ext uri="{FF2B5EF4-FFF2-40B4-BE49-F238E27FC236}">
                <a16:creationId xmlns:a16="http://schemas.microsoft.com/office/drawing/2014/main" id="{D347AEB5-8EF8-2411-0E7B-44FBDE443E66}"/>
              </a:ext>
            </a:extLst>
          </p:cNvPr>
          <p:cNvSpPr txBox="1"/>
          <p:nvPr/>
        </p:nvSpPr>
        <p:spPr>
          <a:xfrm>
            <a:off x="8005765" y="960879"/>
            <a:ext cx="330104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chemeClr val="accent2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Have you been playing tennis ?</a:t>
            </a:r>
            <a:endParaRPr lang="ar-SA" sz="1600" dirty="0">
              <a:solidFill>
                <a:schemeClr val="accent2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10" name="مربع نص 18">
            <a:extLst>
              <a:ext uri="{FF2B5EF4-FFF2-40B4-BE49-F238E27FC236}">
                <a16:creationId xmlns:a16="http://schemas.microsoft.com/office/drawing/2014/main" id="{AE235A19-E0E8-7EC0-A4B8-7C6C42DFE6AB}"/>
              </a:ext>
            </a:extLst>
          </p:cNvPr>
          <p:cNvSpPr txBox="1"/>
          <p:nvPr/>
        </p:nvSpPr>
        <p:spPr>
          <a:xfrm>
            <a:off x="7962901" y="1174152"/>
            <a:ext cx="470291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chemeClr val="accent2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How long have you been reading that book ?</a:t>
            </a:r>
            <a:endParaRPr lang="ar-SA" sz="1600" dirty="0">
              <a:solidFill>
                <a:schemeClr val="accent2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19" name="Google Shape;2105;p51">
            <a:extLst>
              <a:ext uri="{FF2B5EF4-FFF2-40B4-BE49-F238E27FC236}">
                <a16:creationId xmlns:a16="http://schemas.microsoft.com/office/drawing/2014/main" id="{CFDAD5E0-6678-C7D2-1EEA-53DA92263799}"/>
              </a:ext>
            </a:extLst>
          </p:cNvPr>
          <p:cNvSpPr txBox="1">
            <a:spLocks/>
          </p:cNvSpPr>
          <p:nvPr/>
        </p:nvSpPr>
        <p:spPr>
          <a:xfrm flipH="1">
            <a:off x="145309" y="154461"/>
            <a:ext cx="5560166" cy="744464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aegu"/>
              <a:buNone/>
              <a:defRPr sz="3200" b="1" i="0" u="none" strike="noStrike" cap="none">
                <a:solidFill>
                  <a:schemeClr val="dk2"/>
                </a:solidFill>
                <a:latin typeface="Gaegu"/>
                <a:ea typeface="Gaegu"/>
                <a:cs typeface="Gaegu"/>
                <a:sym typeface="Gaeg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2400" dirty="0">
                <a:solidFill>
                  <a:srgbClr val="9900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“ </a:t>
            </a:r>
            <a:r>
              <a:rPr lang="en-US" sz="2400" dirty="0">
                <a:ln w="0"/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Present Perfect progressive</a:t>
            </a:r>
            <a:r>
              <a:rPr lang="en-US" sz="2400" dirty="0">
                <a:solidFill>
                  <a:srgbClr val="9900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“ </a:t>
            </a: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7DE0EB8D-003D-3DED-BBCB-D064230BFA6E}"/>
              </a:ext>
            </a:extLst>
          </p:cNvPr>
          <p:cNvSpPr txBox="1"/>
          <p:nvPr/>
        </p:nvSpPr>
        <p:spPr>
          <a:xfrm>
            <a:off x="70440" y="1666226"/>
            <a:ext cx="72175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latin typeface="Cavolini" panose="03000502040302020204" pitchFamily="66" charset="0"/>
                <a:cs typeface="Cavolini" panose="03000502040302020204" pitchFamily="66" charset="0"/>
              </a:rPr>
              <a:t>to talk about an action that started in the past and has a connection with the present time. </a:t>
            </a:r>
            <a:endParaRPr lang="ar-SA" sz="20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F4C2B9DA-A1F4-2000-66D3-D1A14B03654E}"/>
              </a:ext>
            </a:extLst>
          </p:cNvPr>
          <p:cNvSpPr txBox="1"/>
          <p:nvPr/>
        </p:nvSpPr>
        <p:spPr>
          <a:xfrm>
            <a:off x="145309" y="2594642"/>
            <a:ext cx="63465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accent6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to emphasize the results of the action.</a:t>
            </a:r>
            <a:endParaRPr lang="ar-SA" sz="2000" dirty="0">
              <a:solidFill>
                <a:schemeClr val="accent6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144EFFF7-AC36-3F36-1C60-FDC17CD4CE94}"/>
              </a:ext>
            </a:extLst>
          </p:cNvPr>
          <p:cNvSpPr txBox="1"/>
          <p:nvPr/>
        </p:nvSpPr>
        <p:spPr>
          <a:xfrm>
            <a:off x="70440" y="3100433"/>
            <a:ext cx="714264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latin typeface="Cavolini" panose="03000502040302020204" pitchFamily="66" charset="0"/>
                <a:cs typeface="Cavolini" panose="03000502040302020204" pitchFamily="66" charset="0"/>
              </a:rPr>
              <a:t>to say how long something has been happening.</a:t>
            </a:r>
            <a:endParaRPr lang="ar-SA" sz="20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9" name="مجموعة 8">
            <a:extLst>
              <a:ext uri="{FF2B5EF4-FFF2-40B4-BE49-F238E27FC236}">
                <a16:creationId xmlns:a16="http://schemas.microsoft.com/office/drawing/2014/main" id="{0C0892EF-F7AE-0159-E548-4196E3E12CBA}"/>
              </a:ext>
            </a:extLst>
          </p:cNvPr>
          <p:cNvGrpSpPr/>
          <p:nvPr/>
        </p:nvGrpSpPr>
        <p:grpSpPr>
          <a:xfrm>
            <a:off x="932024" y="4551886"/>
            <a:ext cx="9073992" cy="611841"/>
            <a:chOff x="534815" y="5797847"/>
            <a:chExt cx="9073992" cy="611841"/>
          </a:xfrm>
        </p:grpSpPr>
        <p:sp>
          <p:nvSpPr>
            <p:cNvPr id="11" name="سهم: لليمين 10">
              <a:extLst>
                <a:ext uri="{FF2B5EF4-FFF2-40B4-BE49-F238E27FC236}">
                  <a16:creationId xmlns:a16="http://schemas.microsoft.com/office/drawing/2014/main" id="{92A49F83-E66B-37A0-96A3-CF029AF0DD8E}"/>
                </a:ext>
              </a:extLst>
            </p:cNvPr>
            <p:cNvSpPr/>
            <p:nvPr/>
          </p:nvSpPr>
          <p:spPr>
            <a:xfrm>
              <a:off x="534815" y="5872936"/>
              <a:ext cx="9073992" cy="461665"/>
            </a:xfrm>
            <a:prstGeom prst="rightArrow">
              <a:avLst>
                <a:gd name="adj1" fmla="val 23785"/>
                <a:gd name="adj2" fmla="val 35436"/>
              </a:avLst>
            </a:prstGeom>
            <a:solidFill>
              <a:schemeClr val="accent2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2" name="مخطط انسيابي: معالجة 11">
              <a:extLst>
                <a:ext uri="{FF2B5EF4-FFF2-40B4-BE49-F238E27FC236}">
                  <a16:creationId xmlns:a16="http://schemas.microsoft.com/office/drawing/2014/main" id="{F1686FE4-3E5F-F698-1B11-60C5A8CD21B9}"/>
                </a:ext>
              </a:extLst>
            </p:cNvPr>
            <p:cNvSpPr/>
            <p:nvPr/>
          </p:nvSpPr>
          <p:spPr>
            <a:xfrm flipH="1">
              <a:off x="5788958" y="5797847"/>
              <a:ext cx="85165" cy="611841"/>
            </a:xfrm>
            <a:prstGeom prst="flowChartProcess">
              <a:avLst/>
            </a:prstGeom>
            <a:solidFill>
              <a:srgbClr val="00B050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>
                <a:solidFill>
                  <a:schemeClr val="tx1"/>
                </a:solidFill>
              </a:endParaRPr>
            </a:p>
          </p:txBody>
        </p:sp>
      </p:grpSp>
      <p:sp>
        <p:nvSpPr>
          <p:cNvPr id="13" name="سهم: لليمين 12">
            <a:extLst>
              <a:ext uri="{FF2B5EF4-FFF2-40B4-BE49-F238E27FC236}">
                <a16:creationId xmlns:a16="http://schemas.microsoft.com/office/drawing/2014/main" id="{F66F7D7A-7756-3CC8-844D-1F600BC13D62}"/>
              </a:ext>
            </a:extLst>
          </p:cNvPr>
          <p:cNvSpPr/>
          <p:nvPr/>
        </p:nvSpPr>
        <p:spPr>
          <a:xfrm>
            <a:off x="3602125" y="4165310"/>
            <a:ext cx="2500145" cy="461665"/>
          </a:xfrm>
          <a:prstGeom prst="rightArrow">
            <a:avLst/>
          </a:prstGeom>
          <a:solidFill>
            <a:schemeClr val="accent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F5B814E9-CD7A-92AA-20AF-8D6E8592C1CC}"/>
              </a:ext>
            </a:extLst>
          </p:cNvPr>
          <p:cNvSpPr txBox="1"/>
          <p:nvPr/>
        </p:nvSpPr>
        <p:spPr>
          <a:xfrm>
            <a:off x="366600" y="4932894"/>
            <a:ext cx="10978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Past.</a:t>
            </a:r>
            <a:endParaRPr lang="ar-SA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4BD59950-A061-FC99-7538-0A379F5C36DB}"/>
              </a:ext>
            </a:extLst>
          </p:cNvPr>
          <p:cNvSpPr txBox="1"/>
          <p:nvPr/>
        </p:nvSpPr>
        <p:spPr>
          <a:xfrm>
            <a:off x="5305194" y="5163726"/>
            <a:ext cx="15941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Present</a:t>
            </a:r>
            <a:endParaRPr lang="ar-SA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CB5FA0B-BBB8-FB04-5AF8-89F2032199C4}"/>
              </a:ext>
            </a:extLst>
          </p:cNvPr>
          <p:cNvSpPr txBox="1"/>
          <p:nvPr/>
        </p:nvSpPr>
        <p:spPr>
          <a:xfrm>
            <a:off x="8977289" y="5045503"/>
            <a:ext cx="15941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Future</a:t>
            </a:r>
            <a:endParaRPr lang="ar-SA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18" name="مجموعة 17">
            <a:extLst>
              <a:ext uri="{FF2B5EF4-FFF2-40B4-BE49-F238E27FC236}">
                <a16:creationId xmlns:a16="http://schemas.microsoft.com/office/drawing/2014/main" id="{A6E5090E-930D-D34B-751C-14E2A39F78B9}"/>
              </a:ext>
            </a:extLst>
          </p:cNvPr>
          <p:cNvGrpSpPr/>
          <p:nvPr/>
        </p:nvGrpSpPr>
        <p:grpSpPr>
          <a:xfrm>
            <a:off x="1270425" y="5674020"/>
            <a:ext cx="8964805" cy="914963"/>
            <a:chOff x="1270425" y="5674020"/>
            <a:chExt cx="8964805" cy="914963"/>
          </a:xfrm>
        </p:grpSpPr>
        <p:sp>
          <p:nvSpPr>
            <p:cNvPr id="20" name="Freeform: Shape 35">
              <a:extLst>
                <a:ext uri="{FF2B5EF4-FFF2-40B4-BE49-F238E27FC236}">
                  <a16:creationId xmlns:a16="http://schemas.microsoft.com/office/drawing/2014/main" id="{8CBE311D-5343-4454-0CAB-7DA9B5480718}"/>
                </a:ext>
              </a:extLst>
            </p:cNvPr>
            <p:cNvSpPr/>
            <p:nvPr/>
          </p:nvSpPr>
          <p:spPr>
            <a:xfrm flipH="1">
              <a:off x="1270425" y="5674020"/>
              <a:ext cx="8964805" cy="914963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39">
              <a:extLst>
                <a:ext uri="{FF2B5EF4-FFF2-40B4-BE49-F238E27FC236}">
                  <a16:creationId xmlns:a16="http://schemas.microsoft.com/office/drawing/2014/main" id="{ADFAAA50-6A32-5F35-6B16-D14C038E1C31}"/>
                </a:ext>
              </a:extLst>
            </p:cNvPr>
            <p:cNvSpPr txBox="1"/>
            <p:nvPr/>
          </p:nvSpPr>
          <p:spPr>
            <a:xfrm>
              <a:off x="1613230" y="5730590"/>
              <a:ext cx="8127563" cy="684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800" dirty="0">
                  <a:latin typeface="Cavolini" panose="03000502040302020204" pitchFamily="66" charset="0"/>
                  <a:cs typeface="Cavolini" panose="03000502040302020204" pitchFamily="66" charset="0"/>
                </a:rPr>
                <a:t>Subject  +  have / has been  +  v-</a:t>
              </a:r>
              <a:r>
                <a:rPr lang="en-US" sz="2800" dirty="0" err="1">
                  <a:latin typeface="Cavolini" panose="03000502040302020204" pitchFamily="66" charset="0"/>
                  <a:cs typeface="Cavolini" panose="03000502040302020204" pitchFamily="66" charset="0"/>
                </a:rPr>
                <a:t>ing</a:t>
              </a:r>
              <a:endParaRPr lang="ar-SA" sz="2800" dirty="0">
                <a:latin typeface="Cavolini" panose="03000502040302020204" pitchFamily="66" charset="0"/>
                <a:cs typeface="Cavolini" panose="03000502040302020204" pitchFamily="66" charset="0"/>
              </a:endParaRPr>
            </a:p>
          </p:txBody>
        </p:sp>
      </p:grpSp>
      <p:sp>
        <p:nvSpPr>
          <p:cNvPr id="22" name="Freeform: Shape 35">
            <a:extLst>
              <a:ext uri="{FF2B5EF4-FFF2-40B4-BE49-F238E27FC236}">
                <a16:creationId xmlns:a16="http://schemas.microsoft.com/office/drawing/2014/main" id="{4B3D4D4C-F9EE-00A5-8563-8E77FBA077D1}"/>
              </a:ext>
            </a:extLst>
          </p:cNvPr>
          <p:cNvSpPr/>
          <p:nvPr/>
        </p:nvSpPr>
        <p:spPr>
          <a:xfrm flipH="1">
            <a:off x="9123567" y="2404204"/>
            <a:ext cx="2943973" cy="84127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duration</a:t>
            </a:r>
          </a:p>
        </p:txBody>
      </p:sp>
    </p:spTree>
    <p:extLst>
      <p:ext uri="{BB962C8B-B14F-4D97-AF65-F5344CB8AC3E}">
        <p14:creationId xmlns:p14="http://schemas.microsoft.com/office/powerpoint/2010/main" val="24882186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/>
      <p:bldP spid="17" grpId="0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2">
            <a:extLst>
              <a:ext uri="{FF2B5EF4-FFF2-40B4-BE49-F238E27FC236}">
                <a16:creationId xmlns:a16="http://schemas.microsoft.com/office/drawing/2014/main" id="{B9E47BEB-2D74-F4CA-96E3-D3704726DCBA}"/>
              </a:ext>
            </a:extLst>
          </p:cNvPr>
          <p:cNvSpPr txBox="1"/>
          <p:nvPr/>
        </p:nvSpPr>
        <p:spPr>
          <a:xfrm>
            <a:off x="0" y="2350506"/>
            <a:ext cx="71916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I have hiked that mountain many times with my kids .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3" name="مربع نص 14">
            <a:extLst>
              <a:ext uri="{FF2B5EF4-FFF2-40B4-BE49-F238E27FC236}">
                <a16:creationId xmlns:a16="http://schemas.microsoft.com/office/drawing/2014/main" id="{CF627388-6AEA-F955-DEDB-1C03EA6658ED}"/>
              </a:ext>
            </a:extLst>
          </p:cNvPr>
          <p:cNvSpPr txBox="1"/>
          <p:nvPr/>
        </p:nvSpPr>
        <p:spPr>
          <a:xfrm>
            <a:off x="6216461" y="3240880"/>
            <a:ext cx="62555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We have been hiking for more than an hour .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4" name="مربع نص 16">
            <a:extLst>
              <a:ext uri="{FF2B5EF4-FFF2-40B4-BE49-F238E27FC236}">
                <a16:creationId xmlns:a16="http://schemas.microsoft.com/office/drawing/2014/main" id="{F8C3D624-A68D-1466-7322-5C3189ABD5FA}"/>
              </a:ext>
            </a:extLst>
          </p:cNvPr>
          <p:cNvSpPr txBox="1"/>
          <p:nvPr/>
        </p:nvSpPr>
        <p:spPr>
          <a:xfrm>
            <a:off x="211984" y="3324778"/>
            <a:ext cx="58840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She has been driving since two o’clock .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5" name="مربع نص 18">
            <a:extLst>
              <a:ext uri="{FF2B5EF4-FFF2-40B4-BE49-F238E27FC236}">
                <a16:creationId xmlns:a16="http://schemas.microsoft.com/office/drawing/2014/main" id="{DD0D55EA-4030-7B1C-5820-0B9F1E51143C}"/>
              </a:ext>
            </a:extLst>
          </p:cNvPr>
          <p:cNvSpPr txBox="1"/>
          <p:nvPr/>
        </p:nvSpPr>
        <p:spPr>
          <a:xfrm>
            <a:off x="7098101" y="4017274"/>
            <a:ext cx="4492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He has painted his bedroom .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6" name="مربع نص 18">
            <a:extLst>
              <a:ext uri="{FF2B5EF4-FFF2-40B4-BE49-F238E27FC236}">
                <a16:creationId xmlns:a16="http://schemas.microsoft.com/office/drawing/2014/main" id="{02314958-2CA8-6037-61CA-E3B682B18E65}"/>
              </a:ext>
            </a:extLst>
          </p:cNvPr>
          <p:cNvSpPr txBox="1"/>
          <p:nvPr/>
        </p:nvSpPr>
        <p:spPr>
          <a:xfrm>
            <a:off x="155905" y="4299046"/>
            <a:ext cx="53464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He has been painting his bedroom .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7" name="مربع نص 18">
            <a:extLst>
              <a:ext uri="{FF2B5EF4-FFF2-40B4-BE49-F238E27FC236}">
                <a16:creationId xmlns:a16="http://schemas.microsoft.com/office/drawing/2014/main" id="{CEC645D9-B0C4-83E8-2804-1E31E8FFC176}"/>
              </a:ext>
            </a:extLst>
          </p:cNvPr>
          <p:cNvSpPr txBox="1"/>
          <p:nvPr/>
        </p:nvSpPr>
        <p:spPr>
          <a:xfrm>
            <a:off x="7147854" y="4760712"/>
            <a:ext cx="46015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Have you ever played tennis ?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8" name="مربع نص 18">
            <a:extLst>
              <a:ext uri="{FF2B5EF4-FFF2-40B4-BE49-F238E27FC236}">
                <a16:creationId xmlns:a16="http://schemas.microsoft.com/office/drawing/2014/main" id="{D347AEB5-8EF8-2411-0E7B-44FBDE443E66}"/>
              </a:ext>
            </a:extLst>
          </p:cNvPr>
          <p:cNvSpPr txBox="1"/>
          <p:nvPr/>
        </p:nvSpPr>
        <p:spPr>
          <a:xfrm>
            <a:off x="442598" y="5222377"/>
            <a:ext cx="432040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Have you been playing tennis ?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9" name="مربع نص 18">
            <a:extLst>
              <a:ext uri="{FF2B5EF4-FFF2-40B4-BE49-F238E27FC236}">
                <a16:creationId xmlns:a16="http://schemas.microsoft.com/office/drawing/2014/main" id="{DA150AFD-59AA-D05B-F23D-57672FAD3EAC}"/>
              </a:ext>
            </a:extLst>
          </p:cNvPr>
          <p:cNvSpPr txBox="1"/>
          <p:nvPr/>
        </p:nvSpPr>
        <p:spPr>
          <a:xfrm>
            <a:off x="5608054" y="5684042"/>
            <a:ext cx="66595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How many pages of that book have you read ?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10" name="مربع نص 18">
            <a:extLst>
              <a:ext uri="{FF2B5EF4-FFF2-40B4-BE49-F238E27FC236}">
                <a16:creationId xmlns:a16="http://schemas.microsoft.com/office/drawing/2014/main" id="{AE235A19-E0E8-7EC0-A4B8-7C6C42DFE6AB}"/>
              </a:ext>
            </a:extLst>
          </p:cNvPr>
          <p:cNvSpPr txBox="1"/>
          <p:nvPr/>
        </p:nvSpPr>
        <p:spPr>
          <a:xfrm>
            <a:off x="442356" y="6145708"/>
            <a:ext cx="69052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rgbClr val="0070C0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How long have you been reading that book ?</a:t>
            </a:r>
            <a:endParaRPr lang="ar-SA" sz="2400" dirty="0">
              <a:solidFill>
                <a:srgbClr val="0070C0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AE495553-7B4A-3437-E1F9-4663200E05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38" t="22410" r="18320" b="13115"/>
          <a:stretch/>
        </p:blipFill>
        <p:spPr>
          <a:xfrm>
            <a:off x="10419297" y="62288"/>
            <a:ext cx="1772703" cy="1300010"/>
          </a:xfrm>
          <a:prstGeom prst="rect">
            <a:avLst/>
          </a:prstGeom>
        </p:spPr>
      </p:pic>
      <p:grpSp>
        <p:nvGrpSpPr>
          <p:cNvPr id="18" name="مجموعة 17">
            <a:extLst>
              <a:ext uri="{FF2B5EF4-FFF2-40B4-BE49-F238E27FC236}">
                <a16:creationId xmlns:a16="http://schemas.microsoft.com/office/drawing/2014/main" id="{9DC27B62-14E0-4623-7C52-F8C2196C97BF}"/>
              </a:ext>
            </a:extLst>
          </p:cNvPr>
          <p:cNvGrpSpPr/>
          <p:nvPr/>
        </p:nvGrpSpPr>
        <p:grpSpPr>
          <a:xfrm>
            <a:off x="155905" y="167283"/>
            <a:ext cx="2185984" cy="952928"/>
            <a:chOff x="600076" y="375328"/>
            <a:chExt cx="2185984" cy="952928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142AA403-EB6E-0676-E0A2-211113B8A73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071" t="2427" r="9837" b="47056"/>
            <a:stretch/>
          </p:blipFill>
          <p:spPr bwMode="auto">
            <a:xfrm>
              <a:off x="600076" y="375328"/>
              <a:ext cx="2185984" cy="9529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Google Shape;678;p20">
              <a:extLst>
                <a:ext uri="{FF2B5EF4-FFF2-40B4-BE49-F238E27FC236}">
                  <a16:creationId xmlns:a16="http://schemas.microsoft.com/office/drawing/2014/main" id="{73B267B5-A014-D8BF-4BB7-0A7FBC625FC1}"/>
                </a:ext>
              </a:extLst>
            </p:cNvPr>
            <p:cNvSpPr txBox="1"/>
            <p:nvPr/>
          </p:nvSpPr>
          <p:spPr>
            <a:xfrm>
              <a:off x="748645" y="465708"/>
              <a:ext cx="1888845" cy="7078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2C4F"/>
                </a:buClr>
                <a:buSzPts val="1400"/>
                <a:buFont typeface="Open Sans"/>
                <a:buNone/>
              </a:pPr>
              <a:r>
                <a:rPr lang="en-US" sz="2000" b="1" u="sng" dirty="0">
                  <a:solidFill>
                    <a:srgbClr val="FF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Refresh Your Memory </a:t>
              </a:r>
              <a:endParaRPr sz="2000" b="1" u="sng" dirty="0">
                <a:solidFill>
                  <a:srgbClr val="FF0000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</p:grpSp>
      <p:sp>
        <p:nvSpPr>
          <p:cNvPr id="19" name="Google Shape;2105;p51">
            <a:extLst>
              <a:ext uri="{FF2B5EF4-FFF2-40B4-BE49-F238E27FC236}">
                <a16:creationId xmlns:a16="http://schemas.microsoft.com/office/drawing/2014/main" id="{CFDAD5E0-6678-C7D2-1EEA-53DA92263799}"/>
              </a:ext>
            </a:extLst>
          </p:cNvPr>
          <p:cNvSpPr txBox="1">
            <a:spLocks/>
          </p:cNvSpPr>
          <p:nvPr/>
        </p:nvSpPr>
        <p:spPr>
          <a:xfrm flipH="1">
            <a:off x="2877377" y="221045"/>
            <a:ext cx="6060461" cy="744464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aegu"/>
              <a:buNone/>
              <a:defRPr sz="3200" b="1" i="0" u="none" strike="noStrike" cap="none">
                <a:solidFill>
                  <a:schemeClr val="dk2"/>
                </a:solidFill>
                <a:latin typeface="Gaegu"/>
                <a:ea typeface="Gaegu"/>
                <a:cs typeface="Gaegu"/>
                <a:sym typeface="Gaeg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2400" dirty="0">
                <a:solidFill>
                  <a:srgbClr val="9900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“</a:t>
            </a:r>
            <a:r>
              <a:rPr lang="en-US" sz="2400" dirty="0">
                <a:ln w="0"/>
                <a:solidFill>
                  <a:schemeClr val="tx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Present Perfect simple</a:t>
            </a:r>
            <a:r>
              <a:rPr lang="en-US" sz="2400" b="0" dirty="0">
                <a:solidFill>
                  <a:srgbClr val="9900FF"/>
                </a:solidFill>
                <a:latin typeface="Comic Sans MS" panose="030F0702030302020204" pitchFamily="66" charset="0"/>
              </a:rPr>
              <a:t>“ </a:t>
            </a:r>
            <a:r>
              <a:rPr lang="en-US" sz="2400" dirty="0">
                <a:solidFill>
                  <a:srgbClr val="9900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“ </a:t>
            </a:r>
          </a:p>
        </p:txBody>
      </p:sp>
      <p:sp>
        <p:nvSpPr>
          <p:cNvPr id="20" name="Google Shape;2105;p51">
            <a:extLst>
              <a:ext uri="{FF2B5EF4-FFF2-40B4-BE49-F238E27FC236}">
                <a16:creationId xmlns:a16="http://schemas.microsoft.com/office/drawing/2014/main" id="{B99BD8F1-5464-EBC5-9C3D-D388B40EF1D6}"/>
              </a:ext>
            </a:extLst>
          </p:cNvPr>
          <p:cNvSpPr txBox="1">
            <a:spLocks/>
          </p:cNvSpPr>
          <p:nvPr/>
        </p:nvSpPr>
        <p:spPr>
          <a:xfrm rot="21254896" flipH="1">
            <a:off x="7744003" y="824108"/>
            <a:ext cx="2387670" cy="744464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121900" tIns="121900" rIns="121900" bIns="1219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aegu"/>
              <a:buNone/>
              <a:defRPr sz="3200" b="1" i="0" u="none" strike="noStrike" cap="none">
                <a:solidFill>
                  <a:schemeClr val="dk2"/>
                </a:solidFill>
                <a:latin typeface="Gaegu"/>
                <a:ea typeface="Gaegu"/>
                <a:cs typeface="Gaegu"/>
                <a:sym typeface="Gaeg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2400" b="0" dirty="0">
                <a:solidFill>
                  <a:srgbClr val="9900FF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Key Words</a:t>
            </a:r>
          </a:p>
        </p:txBody>
      </p:sp>
      <p:sp>
        <p:nvSpPr>
          <p:cNvPr id="11" name="مربع نص 12">
            <a:extLst>
              <a:ext uri="{FF2B5EF4-FFF2-40B4-BE49-F238E27FC236}">
                <a16:creationId xmlns:a16="http://schemas.microsoft.com/office/drawing/2014/main" id="{0544967F-1368-9842-50E9-C6EDAB4AA85C}"/>
              </a:ext>
            </a:extLst>
          </p:cNvPr>
          <p:cNvSpPr txBox="1"/>
          <p:nvPr/>
        </p:nvSpPr>
        <p:spPr>
          <a:xfrm>
            <a:off x="0" y="2350506"/>
            <a:ext cx="71916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chemeClr val="accent2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I have hiked that mountain many times with my kids .</a:t>
            </a:r>
            <a:endParaRPr lang="ar-SA" sz="2400" dirty="0">
              <a:solidFill>
                <a:schemeClr val="accent2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12" name="مربع نص 18">
            <a:extLst>
              <a:ext uri="{FF2B5EF4-FFF2-40B4-BE49-F238E27FC236}">
                <a16:creationId xmlns:a16="http://schemas.microsoft.com/office/drawing/2014/main" id="{E5641F0A-362A-16D6-6918-E438BE38C5BE}"/>
              </a:ext>
            </a:extLst>
          </p:cNvPr>
          <p:cNvSpPr txBox="1"/>
          <p:nvPr/>
        </p:nvSpPr>
        <p:spPr>
          <a:xfrm>
            <a:off x="7098101" y="4017274"/>
            <a:ext cx="44922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chemeClr val="accent2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He has painted his bedroom .</a:t>
            </a:r>
            <a:endParaRPr lang="ar-SA" sz="2400" dirty="0">
              <a:solidFill>
                <a:schemeClr val="accent2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13" name="مربع نص 18">
            <a:extLst>
              <a:ext uri="{FF2B5EF4-FFF2-40B4-BE49-F238E27FC236}">
                <a16:creationId xmlns:a16="http://schemas.microsoft.com/office/drawing/2014/main" id="{112B0CC1-BDFA-9C5C-6C84-D0DCFD24F0C9}"/>
              </a:ext>
            </a:extLst>
          </p:cNvPr>
          <p:cNvSpPr txBox="1"/>
          <p:nvPr/>
        </p:nvSpPr>
        <p:spPr>
          <a:xfrm>
            <a:off x="7147854" y="4760712"/>
            <a:ext cx="460154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chemeClr val="accent2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Have you ever played tennis ?</a:t>
            </a:r>
            <a:endParaRPr lang="ar-SA" sz="2400" dirty="0">
              <a:solidFill>
                <a:schemeClr val="accent2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15" name="مربع نص 18">
            <a:extLst>
              <a:ext uri="{FF2B5EF4-FFF2-40B4-BE49-F238E27FC236}">
                <a16:creationId xmlns:a16="http://schemas.microsoft.com/office/drawing/2014/main" id="{393E37F5-FB76-5356-7B7B-EB79537692F7}"/>
              </a:ext>
            </a:extLst>
          </p:cNvPr>
          <p:cNvSpPr txBox="1"/>
          <p:nvPr/>
        </p:nvSpPr>
        <p:spPr>
          <a:xfrm>
            <a:off x="5608054" y="5684042"/>
            <a:ext cx="66595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solidFill>
                  <a:schemeClr val="accent2"/>
                </a:solidFill>
                <a:latin typeface="Abadi" panose="020B0604020104020204" pitchFamily="34" charset="0"/>
                <a:cs typeface="Cavolini" panose="03000502040302020204" pitchFamily="66" charset="0"/>
              </a:rPr>
              <a:t>How many pages of that book have you read ?</a:t>
            </a:r>
            <a:endParaRPr lang="ar-SA" sz="2400" dirty="0">
              <a:solidFill>
                <a:schemeClr val="accent2"/>
              </a:solidFill>
              <a:latin typeface="Abadi" panose="020B0604020104020204" pitchFamily="34" charset="0"/>
              <a:cs typeface="Cavolini" panose="03000502040302020204" pitchFamily="66" charset="0"/>
            </a:endParaRPr>
          </a:p>
        </p:txBody>
      </p:sp>
      <p:sp>
        <p:nvSpPr>
          <p:cNvPr id="31" name="Oval 18">
            <a:extLst>
              <a:ext uri="{FF2B5EF4-FFF2-40B4-BE49-F238E27FC236}">
                <a16:creationId xmlns:a16="http://schemas.microsoft.com/office/drawing/2014/main" id="{40161094-82AA-B580-30CB-26F9E32CC9ED}"/>
              </a:ext>
            </a:extLst>
          </p:cNvPr>
          <p:cNvSpPr/>
          <p:nvPr/>
        </p:nvSpPr>
        <p:spPr>
          <a:xfrm>
            <a:off x="211984" y="2347669"/>
            <a:ext cx="1489225" cy="569222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18">
            <a:extLst>
              <a:ext uri="{FF2B5EF4-FFF2-40B4-BE49-F238E27FC236}">
                <a16:creationId xmlns:a16="http://schemas.microsoft.com/office/drawing/2014/main" id="{8D7640E8-3474-71F1-CDE9-061F69A4A801}"/>
              </a:ext>
            </a:extLst>
          </p:cNvPr>
          <p:cNvSpPr/>
          <p:nvPr/>
        </p:nvSpPr>
        <p:spPr>
          <a:xfrm>
            <a:off x="7573258" y="3909717"/>
            <a:ext cx="1613272" cy="569222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18">
            <a:extLst>
              <a:ext uri="{FF2B5EF4-FFF2-40B4-BE49-F238E27FC236}">
                <a16:creationId xmlns:a16="http://schemas.microsoft.com/office/drawing/2014/main" id="{80B09CE1-E57C-65EE-9629-003A08AF64AD}"/>
              </a:ext>
            </a:extLst>
          </p:cNvPr>
          <p:cNvSpPr/>
          <p:nvPr/>
        </p:nvSpPr>
        <p:spPr>
          <a:xfrm>
            <a:off x="7191664" y="4760711"/>
            <a:ext cx="806636" cy="461665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18">
            <a:extLst>
              <a:ext uri="{FF2B5EF4-FFF2-40B4-BE49-F238E27FC236}">
                <a16:creationId xmlns:a16="http://schemas.microsoft.com/office/drawing/2014/main" id="{63EE668B-0ED1-F4D8-F5F0-56392DC787BC}"/>
              </a:ext>
            </a:extLst>
          </p:cNvPr>
          <p:cNvSpPr/>
          <p:nvPr/>
        </p:nvSpPr>
        <p:spPr>
          <a:xfrm>
            <a:off x="9178773" y="4802829"/>
            <a:ext cx="890259" cy="461665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18">
            <a:extLst>
              <a:ext uri="{FF2B5EF4-FFF2-40B4-BE49-F238E27FC236}">
                <a16:creationId xmlns:a16="http://schemas.microsoft.com/office/drawing/2014/main" id="{22D56E49-9651-D769-9073-6DB40FF655D9}"/>
              </a:ext>
            </a:extLst>
          </p:cNvPr>
          <p:cNvSpPr/>
          <p:nvPr/>
        </p:nvSpPr>
        <p:spPr>
          <a:xfrm>
            <a:off x="9643730" y="5726159"/>
            <a:ext cx="775567" cy="461665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18">
            <a:extLst>
              <a:ext uri="{FF2B5EF4-FFF2-40B4-BE49-F238E27FC236}">
                <a16:creationId xmlns:a16="http://schemas.microsoft.com/office/drawing/2014/main" id="{CED5B735-5E2D-A176-2E7C-203C4F876A7A}"/>
              </a:ext>
            </a:extLst>
          </p:cNvPr>
          <p:cNvSpPr/>
          <p:nvPr/>
        </p:nvSpPr>
        <p:spPr>
          <a:xfrm>
            <a:off x="10814785" y="5681601"/>
            <a:ext cx="775566" cy="461665"/>
          </a:xfrm>
          <a:prstGeom prst="round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64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autoRev="1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Rot by="1800000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1598</TotalTime>
  <Words>518</Words>
  <Application>Microsoft Office PowerPoint</Application>
  <PresentationFormat>شاشة عريضة</PresentationFormat>
  <Paragraphs>79</Paragraphs>
  <Slides>14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11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6" baseType="lpstr">
      <vt:lpstr>Abadi</vt:lpstr>
      <vt:lpstr>Arial</vt:lpstr>
      <vt:lpstr>Blackadder ITC</vt:lpstr>
      <vt:lpstr>Calibri</vt:lpstr>
      <vt:lpstr>Calibri Light</vt:lpstr>
      <vt:lpstr>Cavolini</vt:lpstr>
      <vt:lpstr>Comic Sans MS</vt:lpstr>
      <vt:lpstr>Gaegu</vt:lpstr>
      <vt:lpstr>MV Boli</vt:lpstr>
      <vt:lpstr>Open Sans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حصه بنت العتيبي</dc:creator>
  <cp:lastModifiedBy>حصه بنت العتيبي</cp:lastModifiedBy>
  <cp:revision>1</cp:revision>
  <dcterms:created xsi:type="dcterms:W3CDTF">2023-02-06T05:24:01Z</dcterms:created>
  <dcterms:modified xsi:type="dcterms:W3CDTF">2023-02-08T09:34:52Z</dcterms:modified>
</cp:coreProperties>
</file>