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48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4" r:id="rId7"/>
    <p:sldId id="262" r:id="rId8"/>
    <p:sldId id="265" r:id="rId9"/>
    <p:sldId id="263" r:id="rId10"/>
    <p:sldId id="261" r:id="rId11"/>
    <p:sldId id="274" r:id="rId12"/>
    <p:sldId id="266" r:id="rId13"/>
    <p:sldId id="268" r:id="rId14"/>
    <p:sldId id="273" r:id="rId15"/>
    <p:sldId id="269" r:id="rId16"/>
    <p:sldId id="270" r:id="rId17"/>
    <p:sldId id="271" r:id="rId18"/>
    <p:sldId id="272" r:id="rId19"/>
    <p:sldId id="260" r:id="rId2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D1E8"/>
    <a:srgbClr val="EDA681"/>
    <a:srgbClr val="285A63"/>
    <a:srgbClr val="F74C55"/>
    <a:srgbClr val="F6AEB2"/>
    <a:srgbClr val="345055"/>
    <a:srgbClr val="569AA7"/>
    <a:srgbClr val="0068A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8D3EBA-A1D6-44C8-8632-75E43CFAA375}" v="222" dt="2023-01-31T06:44:09.5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380"/>
    <p:restoredTop sz="93792" autoAdjust="0"/>
  </p:normalViewPr>
  <p:slideViewPr>
    <p:cSldViewPr snapToGrid="0">
      <p:cViewPr>
        <p:scale>
          <a:sx n="48" d="100"/>
          <a:sy n="48" d="100"/>
        </p:scale>
        <p:origin x="1340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حصه بنت العتيبي" userId="c1fe605c-1aaf-4791-a440-af891effc177" providerId="ADAL" clId="{D58D3EBA-A1D6-44C8-8632-75E43CFAA375}"/>
    <pc:docChg chg="undo custSel addSld delSld modSld sldOrd addMainMaster modMainMaster">
      <pc:chgData name="حصه بنت العتيبي" userId="c1fe605c-1aaf-4791-a440-af891effc177" providerId="ADAL" clId="{D58D3EBA-A1D6-44C8-8632-75E43CFAA375}" dt="2023-01-31T09:27:48.331" v="702" actId="113"/>
      <pc:docMkLst>
        <pc:docMk/>
      </pc:docMkLst>
      <pc:sldChg chg="add">
        <pc:chgData name="حصه بنت العتيبي" userId="c1fe605c-1aaf-4791-a440-af891effc177" providerId="ADAL" clId="{D58D3EBA-A1D6-44C8-8632-75E43CFAA375}" dt="2023-01-31T04:35:32.848" v="1"/>
        <pc:sldMkLst>
          <pc:docMk/>
          <pc:sldMk cId="2792608094" sldId="256"/>
        </pc:sldMkLst>
      </pc:sldChg>
      <pc:sldChg chg="add">
        <pc:chgData name="حصه بنت العتيبي" userId="c1fe605c-1aaf-4791-a440-af891effc177" providerId="ADAL" clId="{D58D3EBA-A1D6-44C8-8632-75E43CFAA375}" dt="2023-01-31T04:35:35.558" v="3"/>
        <pc:sldMkLst>
          <pc:docMk/>
          <pc:sldMk cId="1892991259" sldId="257"/>
        </pc:sldMkLst>
      </pc:sldChg>
      <pc:sldChg chg="addSp delSp modSp add mod">
        <pc:chgData name="حصه بنت العتيبي" userId="c1fe605c-1aaf-4791-a440-af891effc177" providerId="ADAL" clId="{D58D3EBA-A1D6-44C8-8632-75E43CFAA375}" dt="2023-01-31T04:53:14.946" v="95" actId="20577"/>
        <pc:sldMkLst>
          <pc:docMk/>
          <pc:sldMk cId="3865658078" sldId="258"/>
        </pc:sldMkLst>
        <pc:spChg chg="mod">
          <ac:chgData name="حصه بنت العتيبي" userId="c1fe605c-1aaf-4791-a440-af891effc177" providerId="ADAL" clId="{D58D3EBA-A1D6-44C8-8632-75E43CFAA375}" dt="2023-01-31T04:52:47.033" v="69" actId="1076"/>
          <ac:spMkLst>
            <pc:docMk/>
            <pc:sldMk cId="3865658078" sldId="258"/>
            <ac:spMk id="2" creationId="{CDED91C0-406F-5A06-8A8C-3A5D39197DEE}"/>
          </ac:spMkLst>
        </pc:spChg>
        <pc:spChg chg="mod">
          <ac:chgData name="حصه بنت العتيبي" userId="c1fe605c-1aaf-4791-a440-af891effc177" providerId="ADAL" clId="{D58D3EBA-A1D6-44C8-8632-75E43CFAA375}" dt="2023-01-31T04:53:14.946" v="95" actId="20577"/>
          <ac:spMkLst>
            <pc:docMk/>
            <pc:sldMk cId="3865658078" sldId="258"/>
            <ac:spMk id="3" creationId="{F1433D2E-EA18-7605-1ABA-445514B1D06A}"/>
          </ac:spMkLst>
        </pc:spChg>
        <pc:picChg chg="add del mod">
          <ac:chgData name="حصه بنت العتيبي" userId="c1fe605c-1aaf-4791-a440-af891effc177" providerId="ADAL" clId="{D58D3EBA-A1D6-44C8-8632-75E43CFAA375}" dt="2023-01-31T04:52:59.461" v="82" actId="21"/>
          <ac:picMkLst>
            <pc:docMk/>
            <pc:sldMk cId="3865658078" sldId="258"/>
            <ac:picMk id="4" creationId="{8BACF649-FD9E-792F-D249-EBB31D6624C2}"/>
          </ac:picMkLst>
        </pc:picChg>
        <pc:picChg chg="add del">
          <ac:chgData name="حصه بنت العتيبي" userId="c1fe605c-1aaf-4791-a440-af891effc177" providerId="ADAL" clId="{D58D3EBA-A1D6-44C8-8632-75E43CFAA375}" dt="2023-01-31T04:52:44.412" v="68" actId="478"/>
          <ac:picMkLst>
            <pc:docMk/>
            <pc:sldMk cId="3865658078" sldId="258"/>
            <ac:picMk id="1026" creationId="{FD9A74F0-6834-4491-056F-A3AAECCA1701}"/>
          </ac:picMkLst>
        </pc:picChg>
      </pc:sldChg>
      <pc:sldChg chg="addSp delSp modSp add mod delAnim">
        <pc:chgData name="حصه بنت العتيبي" userId="c1fe605c-1aaf-4791-a440-af891effc177" providerId="ADAL" clId="{D58D3EBA-A1D6-44C8-8632-75E43CFAA375}" dt="2023-01-31T04:40:48.079" v="19" actId="478"/>
        <pc:sldMkLst>
          <pc:docMk/>
          <pc:sldMk cId="3499551596" sldId="259"/>
        </pc:sldMkLst>
        <pc:spChg chg="add mod">
          <ac:chgData name="حصه بنت العتيبي" userId="c1fe605c-1aaf-4791-a440-af891effc177" providerId="ADAL" clId="{D58D3EBA-A1D6-44C8-8632-75E43CFAA375}" dt="2023-01-31T04:39:45.408" v="15" actId="1076"/>
          <ac:spMkLst>
            <pc:docMk/>
            <pc:sldMk cId="3499551596" sldId="259"/>
            <ac:spMk id="2" creationId="{22AA7B8D-6EE7-86E2-44D7-6371E31F0794}"/>
          </ac:spMkLst>
        </pc:spChg>
        <pc:spChg chg="del">
          <ac:chgData name="حصه بنت العتيبي" userId="c1fe605c-1aaf-4791-a440-af891effc177" providerId="ADAL" clId="{D58D3EBA-A1D6-44C8-8632-75E43CFAA375}" dt="2023-01-31T04:39:29.123" v="14" actId="478"/>
          <ac:spMkLst>
            <pc:docMk/>
            <pc:sldMk cId="3499551596" sldId="259"/>
            <ac:spMk id="3" creationId="{E4780F51-4E04-BB60-C933-9FB151B7AD0A}"/>
          </ac:spMkLst>
        </pc:spChg>
        <pc:spChg chg="del">
          <ac:chgData name="حصه بنت العتيبي" userId="c1fe605c-1aaf-4791-a440-af891effc177" providerId="ADAL" clId="{D58D3EBA-A1D6-44C8-8632-75E43CFAA375}" dt="2023-01-31T04:39:29.123" v="14" actId="478"/>
          <ac:spMkLst>
            <pc:docMk/>
            <pc:sldMk cId="3499551596" sldId="259"/>
            <ac:spMk id="4" creationId="{461C368D-9C9C-8645-86AF-99712556C1D8}"/>
          </ac:spMkLst>
        </pc:spChg>
        <pc:spChg chg="add mod">
          <ac:chgData name="حصه بنت العتيبي" userId="c1fe605c-1aaf-4791-a440-af891effc177" providerId="ADAL" clId="{D58D3EBA-A1D6-44C8-8632-75E43CFAA375}" dt="2023-01-31T04:39:53.852" v="17" actId="1076"/>
          <ac:spMkLst>
            <pc:docMk/>
            <pc:sldMk cId="3499551596" sldId="259"/>
            <ac:spMk id="5" creationId="{520ABD63-E42E-4594-A119-1EA46ABCA8EB}"/>
          </ac:spMkLst>
        </pc:spChg>
        <pc:spChg chg="add mod">
          <ac:chgData name="حصه بنت العتيبي" userId="c1fe605c-1aaf-4791-a440-af891effc177" providerId="ADAL" clId="{D58D3EBA-A1D6-44C8-8632-75E43CFAA375}" dt="2023-01-31T04:39:58.938" v="18" actId="1076"/>
          <ac:spMkLst>
            <pc:docMk/>
            <pc:sldMk cId="3499551596" sldId="259"/>
            <ac:spMk id="6" creationId="{82AAFF0A-0853-E764-DE4F-5D210651DB86}"/>
          </ac:spMkLst>
        </pc:spChg>
        <pc:spChg chg="del">
          <ac:chgData name="حصه بنت العتيبي" userId="c1fe605c-1aaf-4791-a440-af891effc177" providerId="ADAL" clId="{D58D3EBA-A1D6-44C8-8632-75E43CFAA375}" dt="2023-01-31T04:40:48.079" v="19" actId="478"/>
          <ac:spMkLst>
            <pc:docMk/>
            <pc:sldMk cId="3499551596" sldId="259"/>
            <ac:spMk id="663" creationId="{00000000-0000-0000-0000-000000000000}"/>
          </ac:spMkLst>
        </pc:spChg>
        <pc:spChg chg="del">
          <ac:chgData name="حصه بنت العتيبي" userId="c1fe605c-1aaf-4791-a440-af891effc177" providerId="ADAL" clId="{D58D3EBA-A1D6-44C8-8632-75E43CFAA375}" dt="2023-01-31T04:40:48.079" v="19" actId="478"/>
          <ac:spMkLst>
            <pc:docMk/>
            <pc:sldMk cId="3499551596" sldId="259"/>
            <ac:spMk id="665" creationId="{00000000-0000-0000-0000-000000000000}"/>
          </ac:spMkLst>
        </pc:spChg>
        <pc:spChg chg="del">
          <ac:chgData name="حصه بنت العتيبي" userId="c1fe605c-1aaf-4791-a440-af891effc177" providerId="ADAL" clId="{D58D3EBA-A1D6-44C8-8632-75E43CFAA375}" dt="2023-01-31T04:40:48.079" v="19" actId="478"/>
          <ac:spMkLst>
            <pc:docMk/>
            <pc:sldMk cId="3499551596" sldId="259"/>
            <ac:spMk id="666" creationId="{00000000-0000-0000-0000-000000000000}"/>
          </ac:spMkLst>
        </pc:spChg>
        <pc:spChg chg="del">
          <ac:chgData name="حصه بنت العتيبي" userId="c1fe605c-1aaf-4791-a440-af891effc177" providerId="ADAL" clId="{D58D3EBA-A1D6-44C8-8632-75E43CFAA375}" dt="2023-01-31T04:40:48.079" v="19" actId="478"/>
          <ac:spMkLst>
            <pc:docMk/>
            <pc:sldMk cId="3499551596" sldId="259"/>
            <ac:spMk id="667" creationId="{00000000-0000-0000-0000-000000000000}"/>
          </ac:spMkLst>
        </pc:spChg>
        <pc:spChg chg="del">
          <ac:chgData name="حصه بنت العتيبي" userId="c1fe605c-1aaf-4791-a440-af891effc177" providerId="ADAL" clId="{D58D3EBA-A1D6-44C8-8632-75E43CFAA375}" dt="2023-01-31T04:40:48.079" v="19" actId="478"/>
          <ac:spMkLst>
            <pc:docMk/>
            <pc:sldMk cId="3499551596" sldId="259"/>
            <ac:spMk id="670" creationId="{00000000-0000-0000-0000-000000000000}"/>
          </ac:spMkLst>
        </pc:spChg>
        <pc:spChg chg="del">
          <ac:chgData name="حصه بنت العتيبي" userId="c1fe605c-1aaf-4791-a440-af891effc177" providerId="ADAL" clId="{D58D3EBA-A1D6-44C8-8632-75E43CFAA375}" dt="2023-01-31T04:39:29.123" v="14" actId="478"/>
          <ac:spMkLst>
            <pc:docMk/>
            <pc:sldMk cId="3499551596" sldId="259"/>
            <ac:spMk id="676" creationId="{00000000-0000-0000-0000-000000000000}"/>
          </ac:spMkLst>
        </pc:spChg>
        <pc:spChg chg="del">
          <ac:chgData name="حصه بنت العتيبي" userId="c1fe605c-1aaf-4791-a440-af891effc177" providerId="ADAL" clId="{D58D3EBA-A1D6-44C8-8632-75E43CFAA375}" dt="2023-01-31T04:39:29.123" v="14" actId="478"/>
          <ac:spMkLst>
            <pc:docMk/>
            <pc:sldMk cId="3499551596" sldId="259"/>
            <ac:spMk id="678" creationId="{00000000-0000-0000-0000-000000000000}"/>
          </ac:spMkLst>
        </pc:spChg>
        <pc:spChg chg="del">
          <ac:chgData name="حصه بنت العتيبي" userId="c1fe605c-1aaf-4791-a440-af891effc177" providerId="ADAL" clId="{D58D3EBA-A1D6-44C8-8632-75E43CFAA375}" dt="2023-01-31T04:39:29.123" v="14" actId="478"/>
          <ac:spMkLst>
            <pc:docMk/>
            <pc:sldMk cId="3499551596" sldId="259"/>
            <ac:spMk id="681" creationId="{00000000-0000-0000-0000-000000000000}"/>
          </ac:spMkLst>
        </pc:spChg>
        <pc:spChg chg="del">
          <ac:chgData name="حصه بنت العتيبي" userId="c1fe605c-1aaf-4791-a440-af891effc177" providerId="ADAL" clId="{D58D3EBA-A1D6-44C8-8632-75E43CFAA375}" dt="2023-01-31T04:39:29.123" v="14" actId="478"/>
          <ac:spMkLst>
            <pc:docMk/>
            <pc:sldMk cId="3499551596" sldId="259"/>
            <ac:spMk id="684" creationId="{00000000-0000-0000-0000-000000000000}"/>
          </ac:spMkLst>
        </pc:spChg>
        <pc:spChg chg="del">
          <ac:chgData name="حصه بنت العتيبي" userId="c1fe605c-1aaf-4791-a440-af891effc177" providerId="ADAL" clId="{D58D3EBA-A1D6-44C8-8632-75E43CFAA375}" dt="2023-01-31T04:39:29.123" v="14" actId="478"/>
          <ac:spMkLst>
            <pc:docMk/>
            <pc:sldMk cId="3499551596" sldId="259"/>
            <ac:spMk id="688" creationId="{00000000-0000-0000-0000-000000000000}"/>
          </ac:spMkLst>
        </pc:spChg>
        <pc:spChg chg="del">
          <ac:chgData name="حصه بنت العتيبي" userId="c1fe605c-1aaf-4791-a440-af891effc177" providerId="ADAL" clId="{D58D3EBA-A1D6-44C8-8632-75E43CFAA375}" dt="2023-01-31T04:39:29.123" v="14" actId="478"/>
          <ac:spMkLst>
            <pc:docMk/>
            <pc:sldMk cId="3499551596" sldId="259"/>
            <ac:spMk id="690" creationId="{00000000-0000-0000-0000-000000000000}"/>
          </ac:spMkLst>
        </pc:spChg>
      </pc:sldChg>
      <pc:sldChg chg="add">
        <pc:chgData name="حصه بنت العتيبي" userId="c1fe605c-1aaf-4791-a440-af891effc177" providerId="ADAL" clId="{D58D3EBA-A1D6-44C8-8632-75E43CFAA375}" dt="2023-01-31T04:36:08.135" v="9"/>
        <pc:sldMkLst>
          <pc:docMk/>
          <pc:sldMk cId="951046512" sldId="260"/>
        </pc:sldMkLst>
      </pc:sldChg>
      <pc:sldChg chg="addSp delSp modSp new mod modTransition modAnim">
        <pc:chgData name="حصه بنت العتيبي" userId="c1fe605c-1aaf-4791-a440-af891effc177" providerId="ADAL" clId="{D58D3EBA-A1D6-44C8-8632-75E43CFAA375}" dt="2023-01-31T09:27:25.994" v="699" actId="113"/>
        <pc:sldMkLst>
          <pc:docMk/>
          <pc:sldMk cId="54761044" sldId="261"/>
        </pc:sldMkLst>
        <pc:spChg chg="add mod">
          <ac:chgData name="حصه بنت العتيبي" userId="c1fe605c-1aaf-4791-a440-af891effc177" providerId="ADAL" clId="{D58D3EBA-A1D6-44C8-8632-75E43CFAA375}" dt="2023-01-31T09:27:25.994" v="699" actId="113"/>
          <ac:spMkLst>
            <pc:docMk/>
            <pc:sldMk cId="54761044" sldId="261"/>
            <ac:spMk id="6" creationId="{492CE52D-B957-1567-E5F4-50DA74848BA3}"/>
          </ac:spMkLst>
        </pc:spChg>
        <pc:spChg chg="add mod">
          <ac:chgData name="حصه بنت العتيبي" userId="c1fe605c-1aaf-4791-a440-af891effc177" providerId="ADAL" clId="{D58D3EBA-A1D6-44C8-8632-75E43CFAA375}" dt="2023-01-31T05:37:44.883" v="302" actId="14100"/>
          <ac:spMkLst>
            <pc:docMk/>
            <pc:sldMk cId="54761044" sldId="261"/>
            <ac:spMk id="7" creationId="{92056592-5C49-1742-7113-E412E9B1B1A8}"/>
          </ac:spMkLst>
        </pc:spChg>
        <pc:grpChg chg="add mod">
          <ac:chgData name="حصه بنت العتيبي" userId="c1fe605c-1aaf-4791-a440-af891effc177" providerId="ADAL" clId="{D58D3EBA-A1D6-44C8-8632-75E43CFAA375}" dt="2023-01-31T05:37:44.883" v="302" actId="14100"/>
          <ac:grpSpMkLst>
            <pc:docMk/>
            <pc:sldMk cId="54761044" sldId="261"/>
            <ac:grpSpMk id="8" creationId="{BE13D808-388B-6D8D-6E4D-71AB32E1C806}"/>
          </ac:grpSpMkLst>
        </pc:grpChg>
        <pc:picChg chg="add mod">
          <ac:chgData name="حصه بنت العتيبي" userId="c1fe605c-1aaf-4791-a440-af891effc177" providerId="ADAL" clId="{D58D3EBA-A1D6-44C8-8632-75E43CFAA375}" dt="2023-01-31T05:37:44.883" v="302" actId="14100"/>
          <ac:picMkLst>
            <pc:docMk/>
            <pc:sldMk cId="54761044" sldId="261"/>
            <ac:picMk id="2" creationId="{143A16B3-0909-2176-E917-F2208FA6B82C}"/>
          </ac:picMkLst>
        </pc:picChg>
        <pc:picChg chg="add del mod modCrop">
          <ac:chgData name="حصه بنت العتيبي" userId="c1fe605c-1aaf-4791-a440-af891effc177" providerId="ADAL" clId="{D58D3EBA-A1D6-44C8-8632-75E43CFAA375}" dt="2023-01-31T05:22:24.262" v="208" actId="478"/>
          <ac:picMkLst>
            <pc:docMk/>
            <pc:sldMk cId="54761044" sldId="261"/>
            <ac:picMk id="4" creationId="{C67F0835-48D0-D0EA-7B39-3AA0AB01197A}"/>
          </ac:picMkLst>
        </pc:picChg>
        <pc:picChg chg="add mod">
          <ac:chgData name="حصه بنت العتيبي" userId="c1fe605c-1aaf-4791-a440-af891effc177" providerId="ADAL" clId="{D58D3EBA-A1D6-44C8-8632-75E43CFAA375}" dt="2023-01-31T05:46:25.720" v="364" actId="1076"/>
          <ac:picMkLst>
            <pc:docMk/>
            <pc:sldMk cId="54761044" sldId="261"/>
            <ac:picMk id="9" creationId="{1B9E0D85-A84B-80C8-EACA-B042DDC6BED3}"/>
          </ac:picMkLst>
        </pc:picChg>
        <pc:picChg chg="add mod modCrop">
          <ac:chgData name="حصه بنت العتيبي" userId="c1fe605c-1aaf-4791-a440-af891effc177" providerId="ADAL" clId="{D58D3EBA-A1D6-44C8-8632-75E43CFAA375}" dt="2023-01-31T05:51:37.286" v="407" actId="1076"/>
          <ac:picMkLst>
            <pc:docMk/>
            <pc:sldMk cId="54761044" sldId="261"/>
            <ac:picMk id="11" creationId="{D5D44B34-24AE-AF8F-A6DF-FD0B1982E7DA}"/>
          </ac:picMkLst>
        </pc:picChg>
        <pc:picChg chg="add mod ord">
          <ac:chgData name="حصه بنت العتيبي" userId="c1fe605c-1aaf-4791-a440-af891effc177" providerId="ADAL" clId="{D58D3EBA-A1D6-44C8-8632-75E43CFAA375}" dt="2023-01-31T05:51:58.996" v="413" actId="1076"/>
          <ac:picMkLst>
            <pc:docMk/>
            <pc:sldMk cId="54761044" sldId="261"/>
            <ac:picMk id="12" creationId="{7A5D6802-6E89-05DD-91B5-5FE2116FE5D9}"/>
          </ac:picMkLst>
        </pc:picChg>
        <pc:picChg chg="add mod">
          <ac:chgData name="حصه بنت العتيبي" userId="c1fe605c-1aaf-4791-a440-af891effc177" providerId="ADAL" clId="{D58D3EBA-A1D6-44C8-8632-75E43CFAA375}" dt="2023-01-31T05:52:03.958" v="415" actId="1076"/>
          <ac:picMkLst>
            <pc:docMk/>
            <pc:sldMk cId="54761044" sldId="261"/>
            <ac:picMk id="13" creationId="{49A2A9E2-D16A-CA06-CAC1-874ABE141EB9}"/>
          </ac:picMkLst>
        </pc:picChg>
        <pc:picChg chg="add del mod">
          <ac:chgData name="حصه بنت العتيبي" userId="c1fe605c-1aaf-4791-a440-af891effc177" providerId="ADAL" clId="{D58D3EBA-A1D6-44C8-8632-75E43CFAA375}" dt="2023-01-31T04:52:54.498" v="79" actId="21"/>
          <ac:picMkLst>
            <pc:docMk/>
            <pc:sldMk cId="54761044" sldId="261"/>
            <ac:picMk id="1026" creationId="{371F7450-0A04-32CA-F01C-2859402BAA29}"/>
          </ac:picMkLst>
        </pc:picChg>
      </pc:sldChg>
      <pc:sldChg chg="addSp delSp modSp new mod modTransition modAnim">
        <pc:chgData name="حصه بنت العتيبي" userId="c1fe605c-1aaf-4791-a440-af891effc177" providerId="ADAL" clId="{D58D3EBA-A1D6-44C8-8632-75E43CFAA375}" dt="2023-01-31T06:35:46.713" v="651"/>
        <pc:sldMkLst>
          <pc:docMk/>
          <pc:sldMk cId="1852299789" sldId="262"/>
        </pc:sldMkLst>
        <pc:spChg chg="add mod">
          <ac:chgData name="حصه بنت العتيبي" userId="c1fe605c-1aaf-4791-a440-af891effc177" providerId="ADAL" clId="{D58D3EBA-A1D6-44C8-8632-75E43CFAA375}" dt="2023-01-31T05:48:50.436" v="382" actId="1076"/>
          <ac:spMkLst>
            <pc:docMk/>
            <pc:sldMk cId="1852299789" sldId="262"/>
            <ac:spMk id="5" creationId="{AB5A8CF1-AD65-B633-4115-BD1A9E0419BF}"/>
          </ac:spMkLst>
        </pc:spChg>
        <pc:spChg chg="add mod">
          <ac:chgData name="حصه بنت العتيبي" userId="c1fe605c-1aaf-4791-a440-af891effc177" providerId="ADAL" clId="{D58D3EBA-A1D6-44C8-8632-75E43CFAA375}" dt="2023-01-31T05:50:27.628" v="399" actId="1076"/>
          <ac:spMkLst>
            <pc:docMk/>
            <pc:sldMk cId="1852299789" sldId="262"/>
            <ac:spMk id="6" creationId="{7C6B279D-4F78-79FA-AF6C-73DDA81CF5B5}"/>
          </ac:spMkLst>
        </pc:spChg>
        <pc:spChg chg="add mod">
          <ac:chgData name="حصه بنت العتيبي" userId="c1fe605c-1aaf-4791-a440-af891effc177" providerId="ADAL" clId="{D58D3EBA-A1D6-44C8-8632-75E43CFAA375}" dt="2023-01-31T05:10:16.323" v="189" actId="1076"/>
          <ac:spMkLst>
            <pc:docMk/>
            <pc:sldMk cId="1852299789" sldId="262"/>
            <ac:spMk id="7" creationId="{3B621995-1FF3-AF4B-AA16-E45F46C18568}"/>
          </ac:spMkLst>
        </pc:spChg>
        <pc:graphicFrameChg chg="add del mod modGraphic">
          <ac:chgData name="حصه بنت العتيبي" userId="c1fe605c-1aaf-4791-a440-af891effc177" providerId="ADAL" clId="{D58D3EBA-A1D6-44C8-8632-75E43CFAA375}" dt="2023-01-31T05:46:56.427" v="366" actId="478"/>
          <ac:graphicFrameMkLst>
            <pc:docMk/>
            <pc:sldMk cId="1852299789" sldId="262"/>
            <ac:graphicFrameMk id="2" creationId="{EEF2662A-A194-580E-431D-25E6F69E0A81}"/>
          </ac:graphicFrameMkLst>
        </pc:graphicFrameChg>
        <pc:graphicFrameChg chg="add del mod modGraphic">
          <ac:chgData name="حصه بنت العتيبي" userId="c1fe605c-1aaf-4791-a440-af891effc177" providerId="ADAL" clId="{D58D3EBA-A1D6-44C8-8632-75E43CFAA375}" dt="2023-01-31T05:04:17.636" v="122" actId="478"/>
          <ac:graphicFrameMkLst>
            <pc:docMk/>
            <pc:sldMk cId="1852299789" sldId="262"/>
            <ac:graphicFrameMk id="3" creationId="{DCC5228A-30CD-4215-56A1-6BE77A9C8ACF}"/>
          </ac:graphicFrameMkLst>
        </pc:graphicFrameChg>
        <pc:picChg chg="add mod modCrop">
          <ac:chgData name="حصه بنت العتيبي" userId="c1fe605c-1aaf-4791-a440-af891effc177" providerId="ADAL" clId="{D58D3EBA-A1D6-44C8-8632-75E43CFAA375}" dt="2023-01-31T05:47:15.894" v="371" actId="1076"/>
          <ac:picMkLst>
            <pc:docMk/>
            <pc:sldMk cId="1852299789" sldId="262"/>
            <ac:picMk id="8" creationId="{D9EBADE1-BB49-1403-25FE-CAB553F16136}"/>
          </ac:picMkLst>
        </pc:picChg>
        <pc:picChg chg="add del mod">
          <ac:chgData name="حصه بنت العتيبي" userId="c1fe605c-1aaf-4791-a440-af891effc177" providerId="ADAL" clId="{D58D3EBA-A1D6-44C8-8632-75E43CFAA375}" dt="2023-01-31T05:00:28.819" v="116" actId="478"/>
          <ac:picMkLst>
            <pc:docMk/>
            <pc:sldMk cId="1852299789" sldId="262"/>
            <ac:picMk id="2050" creationId="{834BDB70-A8B5-6FF7-B2C7-571E5CE70139}"/>
          </ac:picMkLst>
        </pc:picChg>
        <pc:picChg chg="add del mod">
          <ac:chgData name="حصه بنت العتيبي" userId="c1fe605c-1aaf-4791-a440-af891effc177" providerId="ADAL" clId="{D58D3EBA-A1D6-44C8-8632-75E43CFAA375}" dt="2023-01-31T05:05:57.785" v="138" actId="478"/>
          <ac:picMkLst>
            <pc:docMk/>
            <pc:sldMk cId="1852299789" sldId="262"/>
            <ac:picMk id="2052" creationId="{2484EFFF-45A8-40A5-24CF-FB0DD9B25AD1}"/>
          </ac:picMkLst>
        </pc:picChg>
      </pc:sldChg>
      <pc:sldChg chg="addSp delSp modSp add mod ord modAnim">
        <pc:chgData name="حصه بنت العتيبي" userId="c1fe605c-1aaf-4791-a440-af891effc177" providerId="ADAL" clId="{D58D3EBA-A1D6-44C8-8632-75E43CFAA375}" dt="2023-01-31T05:45:58.121" v="362" actId="1076"/>
        <pc:sldMkLst>
          <pc:docMk/>
          <pc:sldMk cId="627522036" sldId="263"/>
        </pc:sldMkLst>
        <pc:spChg chg="mod">
          <ac:chgData name="حصه بنت العتيبي" userId="c1fe605c-1aaf-4791-a440-af891effc177" providerId="ADAL" clId="{D58D3EBA-A1D6-44C8-8632-75E43CFAA375}" dt="2023-01-31T05:45:43.128" v="361" actId="14861"/>
          <ac:spMkLst>
            <pc:docMk/>
            <pc:sldMk cId="627522036" sldId="263"/>
            <ac:spMk id="2" creationId="{CDED91C0-406F-5A06-8A8C-3A5D39197DEE}"/>
          </ac:spMkLst>
        </pc:spChg>
        <pc:spChg chg="mod">
          <ac:chgData name="حصه بنت العتيبي" userId="c1fe605c-1aaf-4791-a440-af891effc177" providerId="ADAL" clId="{D58D3EBA-A1D6-44C8-8632-75E43CFAA375}" dt="2023-01-31T05:41:06.704" v="327" actId="1076"/>
          <ac:spMkLst>
            <pc:docMk/>
            <pc:sldMk cId="627522036" sldId="263"/>
            <ac:spMk id="3" creationId="{F1433D2E-EA18-7605-1ABA-445514B1D06A}"/>
          </ac:spMkLst>
        </pc:spChg>
        <pc:spChg chg="mod">
          <ac:chgData name="حصه بنت العتيبي" userId="c1fe605c-1aaf-4791-a440-af891effc177" providerId="ADAL" clId="{D58D3EBA-A1D6-44C8-8632-75E43CFAA375}" dt="2023-01-31T05:40:20.148" v="313"/>
          <ac:spMkLst>
            <pc:docMk/>
            <pc:sldMk cId="627522036" sldId="263"/>
            <ac:spMk id="5" creationId="{3E3FDBD1-2594-A33E-4E13-92C54C697A39}"/>
          </ac:spMkLst>
        </pc:spChg>
        <pc:spChg chg="mod">
          <ac:chgData name="حصه بنت العتيبي" userId="c1fe605c-1aaf-4791-a440-af891effc177" providerId="ADAL" clId="{D58D3EBA-A1D6-44C8-8632-75E43CFAA375}" dt="2023-01-31T05:40:31.530" v="315" actId="21"/>
          <ac:spMkLst>
            <pc:docMk/>
            <pc:sldMk cId="627522036" sldId="263"/>
            <ac:spMk id="6" creationId="{1BD4332E-97DD-1B78-A4D2-76D1BC243313}"/>
          </ac:spMkLst>
        </pc:spChg>
        <pc:spChg chg="del mod topLvl">
          <ac:chgData name="حصه بنت العتيبي" userId="c1fe605c-1aaf-4791-a440-af891effc177" providerId="ADAL" clId="{D58D3EBA-A1D6-44C8-8632-75E43CFAA375}" dt="2023-01-31T05:41:39.900" v="334" actId="478"/>
          <ac:spMkLst>
            <pc:docMk/>
            <pc:sldMk cId="627522036" sldId="263"/>
            <ac:spMk id="9" creationId="{33BB6B62-FA10-85CD-564F-E5C51CD245C7}"/>
          </ac:spMkLst>
        </pc:spChg>
        <pc:grpChg chg="add del mod">
          <ac:chgData name="حصه بنت العتيبي" userId="c1fe605c-1aaf-4791-a440-af891effc177" providerId="ADAL" clId="{D58D3EBA-A1D6-44C8-8632-75E43CFAA375}" dt="2023-01-31T05:40:46.223" v="323" actId="478"/>
          <ac:grpSpMkLst>
            <pc:docMk/>
            <pc:sldMk cId="627522036" sldId="263"/>
            <ac:grpSpMk id="4" creationId="{5A643220-5D99-318B-EF01-8D80358975E1}"/>
          </ac:grpSpMkLst>
        </pc:grpChg>
        <pc:grpChg chg="add del mod">
          <ac:chgData name="حصه بنت العتيبي" userId="c1fe605c-1aaf-4791-a440-af891effc177" providerId="ADAL" clId="{D58D3EBA-A1D6-44C8-8632-75E43CFAA375}" dt="2023-01-31T05:41:39.900" v="334" actId="478"/>
          <ac:grpSpMkLst>
            <pc:docMk/>
            <pc:sldMk cId="627522036" sldId="263"/>
            <ac:grpSpMk id="7" creationId="{64D551AA-C0AF-3309-D8ED-8C70CFBC48D8}"/>
          </ac:grpSpMkLst>
        </pc:grpChg>
        <pc:picChg chg="mod topLvl">
          <ac:chgData name="حصه بنت العتيبي" userId="c1fe605c-1aaf-4791-a440-af891effc177" providerId="ADAL" clId="{D58D3EBA-A1D6-44C8-8632-75E43CFAA375}" dt="2023-01-31T05:42:07.553" v="342" actId="1076"/>
          <ac:picMkLst>
            <pc:docMk/>
            <pc:sldMk cId="627522036" sldId="263"/>
            <ac:picMk id="8" creationId="{D2EE3821-2F75-1CBC-AEC7-0DD2D8430354}"/>
          </ac:picMkLst>
        </pc:picChg>
        <pc:picChg chg="add mod">
          <ac:chgData name="حصه بنت العتيبي" userId="c1fe605c-1aaf-4791-a440-af891effc177" providerId="ADAL" clId="{D58D3EBA-A1D6-44C8-8632-75E43CFAA375}" dt="2023-01-31T05:45:58.121" v="362" actId="1076"/>
          <ac:picMkLst>
            <pc:docMk/>
            <pc:sldMk cId="627522036" sldId="263"/>
            <ac:picMk id="11" creationId="{9CD917D4-A9A3-1B1C-A88E-3674ED334401}"/>
          </ac:picMkLst>
        </pc:picChg>
        <pc:picChg chg="add mod">
          <ac:chgData name="حصه بنت العتيبي" userId="c1fe605c-1aaf-4791-a440-af891effc177" providerId="ADAL" clId="{D58D3EBA-A1D6-44C8-8632-75E43CFAA375}" dt="2023-01-31T05:44:07.693" v="358" actId="1076"/>
          <ac:picMkLst>
            <pc:docMk/>
            <pc:sldMk cId="627522036" sldId="263"/>
            <ac:picMk id="13" creationId="{51813916-7362-CBD4-D0E8-6B50D4C71231}"/>
          </ac:picMkLst>
        </pc:picChg>
        <pc:picChg chg="add del mod">
          <ac:chgData name="حصه بنت العتيبي" userId="c1fe605c-1aaf-4791-a440-af891effc177" providerId="ADAL" clId="{D58D3EBA-A1D6-44C8-8632-75E43CFAA375}" dt="2023-01-31T05:43:56.146" v="354" actId="21"/>
          <ac:picMkLst>
            <pc:docMk/>
            <pc:sldMk cId="627522036" sldId="263"/>
            <ac:picMk id="15" creationId="{88B8CFBB-1C06-6BD0-99D7-A295A6AE8387}"/>
          </ac:picMkLst>
        </pc:picChg>
        <pc:picChg chg="add del mod">
          <ac:chgData name="حصه بنت العتيبي" userId="c1fe605c-1aaf-4791-a440-af891effc177" providerId="ADAL" clId="{D58D3EBA-A1D6-44C8-8632-75E43CFAA375}" dt="2023-01-31T05:44:04.647" v="357" actId="478"/>
          <ac:picMkLst>
            <pc:docMk/>
            <pc:sldMk cId="627522036" sldId="263"/>
            <ac:picMk id="17" creationId="{2ABB9E32-3A69-43F6-FF02-6491AB9C3AA6}"/>
          </ac:picMkLst>
        </pc:picChg>
        <pc:picChg chg="add mod">
          <ac:chgData name="حصه بنت العتيبي" userId="c1fe605c-1aaf-4791-a440-af891effc177" providerId="ADAL" clId="{D58D3EBA-A1D6-44C8-8632-75E43CFAA375}" dt="2023-01-31T05:44:21.135" v="360" actId="1076"/>
          <ac:picMkLst>
            <pc:docMk/>
            <pc:sldMk cId="627522036" sldId="263"/>
            <ac:picMk id="18" creationId="{2D01F6A3-E97D-F1F0-B7B7-64B43F2CD073}"/>
          </ac:picMkLst>
        </pc:picChg>
        <pc:picChg chg="del">
          <ac:chgData name="حصه بنت العتيبي" userId="c1fe605c-1aaf-4791-a440-af891effc177" providerId="ADAL" clId="{D58D3EBA-A1D6-44C8-8632-75E43CFAA375}" dt="2023-01-31T05:41:55.877" v="339" actId="478"/>
          <ac:picMkLst>
            <pc:docMk/>
            <pc:sldMk cId="627522036" sldId="263"/>
            <ac:picMk id="1026" creationId="{FD9A74F0-6834-4491-056F-A3AAECCA1701}"/>
          </ac:picMkLst>
        </pc:picChg>
      </pc:sldChg>
      <pc:sldChg chg="new del">
        <pc:chgData name="حصه بنت العتيبي" userId="c1fe605c-1aaf-4791-a440-af891effc177" providerId="ADAL" clId="{D58D3EBA-A1D6-44C8-8632-75E43CFAA375}" dt="2023-01-31T05:39:06.702" v="308" actId="47"/>
        <pc:sldMkLst>
          <pc:docMk/>
          <pc:sldMk cId="3995335892" sldId="263"/>
        </pc:sldMkLst>
      </pc:sldChg>
      <pc:sldChg chg="delSp modSp add mod ord">
        <pc:chgData name="حصه بنت العتيبي" userId="c1fe605c-1aaf-4791-a440-af891effc177" providerId="ADAL" clId="{D58D3EBA-A1D6-44C8-8632-75E43CFAA375}" dt="2023-01-31T05:50:42.528" v="401" actId="1076"/>
        <pc:sldMkLst>
          <pc:docMk/>
          <pc:sldMk cId="416840778" sldId="264"/>
        </pc:sldMkLst>
        <pc:spChg chg="del">
          <ac:chgData name="حصه بنت العتيبي" userId="c1fe605c-1aaf-4791-a440-af891effc177" providerId="ADAL" clId="{D58D3EBA-A1D6-44C8-8632-75E43CFAA375}" dt="2023-01-31T05:49:00.682" v="385" actId="478"/>
          <ac:spMkLst>
            <pc:docMk/>
            <pc:sldMk cId="416840778" sldId="264"/>
            <ac:spMk id="5" creationId="{AB5A8CF1-AD65-B633-4115-BD1A9E0419BF}"/>
          </ac:spMkLst>
        </pc:spChg>
        <pc:spChg chg="del">
          <ac:chgData name="حصه بنت العتيبي" userId="c1fe605c-1aaf-4791-a440-af891effc177" providerId="ADAL" clId="{D58D3EBA-A1D6-44C8-8632-75E43CFAA375}" dt="2023-01-31T05:49:00.682" v="385" actId="478"/>
          <ac:spMkLst>
            <pc:docMk/>
            <pc:sldMk cId="416840778" sldId="264"/>
            <ac:spMk id="6" creationId="{7C6B279D-4F78-79FA-AF6C-73DDA81CF5B5}"/>
          </ac:spMkLst>
        </pc:spChg>
        <pc:spChg chg="mod">
          <ac:chgData name="حصه بنت العتيبي" userId="c1fe605c-1aaf-4791-a440-af891effc177" providerId="ADAL" clId="{D58D3EBA-A1D6-44C8-8632-75E43CFAA375}" dt="2023-01-31T05:50:36.223" v="400" actId="113"/>
          <ac:spMkLst>
            <pc:docMk/>
            <pc:sldMk cId="416840778" sldId="264"/>
            <ac:spMk id="7" creationId="{3B621995-1FF3-AF4B-AA16-E45F46C18568}"/>
          </ac:spMkLst>
        </pc:spChg>
        <pc:picChg chg="mod">
          <ac:chgData name="حصه بنت العتيبي" userId="c1fe605c-1aaf-4791-a440-af891effc177" providerId="ADAL" clId="{D58D3EBA-A1D6-44C8-8632-75E43CFAA375}" dt="2023-01-31T05:50:42.528" v="401" actId="1076"/>
          <ac:picMkLst>
            <pc:docMk/>
            <pc:sldMk cId="416840778" sldId="264"/>
            <ac:picMk id="8" creationId="{D9EBADE1-BB49-1403-25FE-CAB553F16136}"/>
          </ac:picMkLst>
        </pc:picChg>
      </pc:sldChg>
      <pc:sldChg chg="addSp modSp new mod modTransition modAnim">
        <pc:chgData name="حصه بنت العتيبي" userId="c1fe605c-1aaf-4791-a440-af891effc177" providerId="ADAL" clId="{D58D3EBA-A1D6-44C8-8632-75E43CFAA375}" dt="2023-01-31T05:56:22.317" v="441"/>
        <pc:sldMkLst>
          <pc:docMk/>
          <pc:sldMk cId="3975125961" sldId="265"/>
        </pc:sldMkLst>
        <pc:spChg chg="add mod">
          <ac:chgData name="حصه بنت العتيبي" userId="c1fe605c-1aaf-4791-a440-af891effc177" providerId="ADAL" clId="{D58D3EBA-A1D6-44C8-8632-75E43CFAA375}" dt="2023-01-31T05:56:08.489" v="439" actId="2711"/>
          <ac:spMkLst>
            <pc:docMk/>
            <pc:sldMk cId="3975125961" sldId="265"/>
            <ac:spMk id="4" creationId="{481F4899-49F7-24F1-93A9-1DA0D43EE4CC}"/>
          </ac:spMkLst>
        </pc:spChg>
        <pc:picChg chg="add mod">
          <ac:chgData name="حصه بنت العتيبي" userId="c1fe605c-1aaf-4791-a440-af891effc177" providerId="ADAL" clId="{D58D3EBA-A1D6-44C8-8632-75E43CFAA375}" dt="2023-01-31T05:55:37.259" v="436" actId="1076"/>
          <ac:picMkLst>
            <pc:docMk/>
            <pc:sldMk cId="3975125961" sldId="265"/>
            <ac:picMk id="2" creationId="{9FC3DF22-5050-4C37-791F-F7406D6389E3}"/>
          </ac:picMkLst>
        </pc:picChg>
        <pc:picChg chg="add mod">
          <ac:chgData name="حصه بنت العتيبي" userId="c1fe605c-1aaf-4791-a440-af891effc177" providerId="ADAL" clId="{D58D3EBA-A1D6-44C8-8632-75E43CFAA375}" dt="2023-01-31T05:54:43.470" v="426" actId="1076"/>
          <ac:picMkLst>
            <pc:docMk/>
            <pc:sldMk cId="3975125961" sldId="265"/>
            <ac:picMk id="3" creationId="{49637F19-E61A-BAAA-3AE8-2625679A0561}"/>
          </ac:picMkLst>
        </pc:picChg>
      </pc:sldChg>
      <pc:sldChg chg="addSp delSp modSp add mod ord delAnim">
        <pc:chgData name="حصه بنت العتيبي" userId="c1fe605c-1aaf-4791-a440-af891effc177" providerId="ADAL" clId="{D58D3EBA-A1D6-44C8-8632-75E43CFAA375}" dt="2023-01-31T09:27:48.331" v="702" actId="113"/>
        <pc:sldMkLst>
          <pc:docMk/>
          <pc:sldMk cId="3521382933" sldId="266"/>
        </pc:sldMkLst>
        <pc:spChg chg="mod">
          <ac:chgData name="حصه بنت العتيبي" userId="c1fe605c-1aaf-4791-a440-af891effc177" providerId="ADAL" clId="{D58D3EBA-A1D6-44C8-8632-75E43CFAA375}" dt="2023-01-31T06:18:19.153" v="568"/>
          <ac:spMkLst>
            <pc:docMk/>
            <pc:sldMk cId="3521382933" sldId="266"/>
            <ac:spMk id="5" creationId="{2AC3BA2C-8824-1400-4F1B-FA9FA00B2E6A}"/>
          </ac:spMkLst>
        </pc:spChg>
        <pc:spChg chg="mod">
          <ac:chgData name="حصه بنت العتيبي" userId="c1fe605c-1aaf-4791-a440-af891effc177" providerId="ADAL" clId="{D58D3EBA-A1D6-44C8-8632-75E43CFAA375}" dt="2023-01-31T09:27:48.331" v="702" actId="113"/>
          <ac:spMkLst>
            <pc:docMk/>
            <pc:sldMk cId="3521382933" sldId="266"/>
            <ac:spMk id="6" creationId="{492CE52D-B957-1567-E5F4-50DA74848BA3}"/>
          </ac:spMkLst>
        </pc:spChg>
        <pc:spChg chg="mod">
          <ac:chgData name="حصه بنت العتيبي" userId="c1fe605c-1aaf-4791-a440-af891effc177" providerId="ADAL" clId="{D58D3EBA-A1D6-44C8-8632-75E43CFAA375}" dt="2023-01-31T06:18:38.252" v="572" actId="1076"/>
          <ac:spMkLst>
            <pc:docMk/>
            <pc:sldMk cId="3521382933" sldId="266"/>
            <ac:spMk id="7" creationId="{92056592-5C49-1742-7113-E412E9B1B1A8}"/>
          </ac:spMkLst>
        </pc:spChg>
        <pc:spChg chg="add mod">
          <ac:chgData name="حصه بنت العتيبي" userId="c1fe605c-1aaf-4791-a440-af891effc177" providerId="ADAL" clId="{D58D3EBA-A1D6-44C8-8632-75E43CFAA375}" dt="2023-01-31T06:18:50.175" v="575" actId="1076"/>
          <ac:spMkLst>
            <pc:docMk/>
            <pc:sldMk cId="3521382933" sldId="266"/>
            <ac:spMk id="10" creationId="{DF66A8CA-52B7-9AFE-2689-4A745500ADD6}"/>
          </ac:spMkLst>
        </pc:spChg>
        <pc:grpChg chg="add del mod">
          <ac:chgData name="حصه بنت العتيبي" userId="c1fe605c-1aaf-4791-a440-af891effc177" providerId="ADAL" clId="{D58D3EBA-A1D6-44C8-8632-75E43CFAA375}" dt="2023-01-31T06:18:21.275" v="569"/>
          <ac:grpSpMkLst>
            <pc:docMk/>
            <pc:sldMk cId="3521382933" sldId="266"/>
            <ac:grpSpMk id="3" creationId="{081A667A-858B-07ED-06ED-CCFD7658B949}"/>
          </ac:grpSpMkLst>
        </pc:grpChg>
        <pc:grpChg chg="mod">
          <ac:chgData name="حصه بنت العتيبي" userId="c1fe605c-1aaf-4791-a440-af891effc177" providerId="ADAL" clId="{D58D3EBA-A1D6-44C8-8632-75E43CFAA375}" dt="2023-01-31T06:18:38.252" v="572" actId="1076"/>
          <ac:grpSpMkLst>
            <pc:docMk/>
            <pc:sldMk cId="3521382933" sldId="266"/>
            <ac:grpSpMk id="8" creationId="{BE13D808-388B-6D8D-6E4D-71AB32E1C806}"/>
          </ac:grpSpMkLst>
        </pc:grpChg>
        <pc:picChg chg="mod">
          <ac:chgData name="حصه بنت العتيبي" userId="c1fe605c-1aaf-4791-a440-af891effc177" providerId="ADAL" clId="{D58D3EBA-A1D6-44C8-8632-75E43CFAA375}" dt="2023-01-31T06:18:38.252" v="572" actId="1076"/>
          <ac:picMkLst>
            <pc:docMk/>
            <pc:sldMk cId="3521382933" sldId="266"/>
            <ac:picMk id="2" creationId="{143A16B3-0909-2176-E917-F2208FA6B82C}"/>
          </ac:picMkLst>
        </pc:picChg>
        <pc:picChg chg="mod">
          <ac:chgData name="حصه بنت العتيبي" userId="c1fe605c-1aaf-4791-a440-af891effc177" providerId="ADAL" clId="{D58D3EBA-A1D6-44C8-8632-75E43CFAA375}" dt="2023-01-31T06:18:19.153" v="568"/>
          <ac:picMkLst>
            <pc:docMk/>
            <pc:sldMk cId="3521382933" sldId="266"/>
            <ac:picMk id="4" creationId="{534E9F11-C257-C371-C0E7-2EAE320043D8}"/>
          </ac:picMkLst>
        </pc:picChg>
        <pc:picChg chg="del">
          <ac:chgData name="حصه بنت العتيبي" userId="c1fe605c-1aaf-4791-a440-af891effc177" providerId="ADAL" clId="{D58D3EBA-A1D6-44C8-8632-75E43CFAA375}" dt="2023-01-31T05:56:51.002" v="443" actId="478"/>
          <ac:picMkLst>
            <pc:docMk/>
            <pc:sldMk cId="3521382933" sldId="266"/>
            <ac:picMk id="9" creationId="{1B9E0D85-A84B-80C8-EACA-B042DDC6BED3}"/>
          </ac:picMkLst>
        </pc:picChg>
        <pc:picChg chg="del">
          <ac:chgData name="حصه بنت العتيبي" userId="c1fe605c-1aaf-4791-a440-af891effc177" providerId="ADAL" clId="{D58D3EBA-A1D6-44C8-8632-75E43CFAA375}" dt="2023-01-31T05:56:56.985" v="445" actId="478"/>
          <ac:picMkLst>
            <pc:docMk/>
            <pc:sldMk cId="3521382933" sldId="266"/>
            <ac:picMk id="11" creationId="{D5D44B34-24AE-AF8F-A6DF-FD0B1982E7DA}"/>
          </ac:picMkLst>
        </pc:picChg>
        <pc:picChg chg="del">
          <ac:chgData name="حصه بنت العتيبي" userId="c1fe605c-1aaf-4791-a440-af891effc177" providerId="ADAL" clId="{D58D3EBA-A1D6-44C8-8632-75E43CFAA375}" dt="2023-01-31T05:56:53.981" v="444" actId="478"/>
          <ac:picMkLst>
            <pc:docMk/>
            <pc:sldMk cId="3521382933" sldId="266"/>
            <ac:picMk id="12" creationId="{7A5D6802-6E89-05DD-91B5-5FE2116FE5D9}"/>
          </ac:picMkLst>
        </pc:picChg>
        <pc:picChg chg="del">
          <ac:chgData name="حصه بنت العتيبي" userId="c1fe605c-1aaf-4791-a440-af891effc177" providerId="ADAL" clId="{D58D3EBA-A1D6-44C8-8632-75E43CFAA375}" dt="2023-01-31T05:56:53.981" v="444" actId="478"/>
          <ac:picMkLst>
            <pc:docMk/>
            <pc:sldMk cId="3521382933" sldId="266"/>
            <ac:picMk id="13" creationId="{49A2A9E2-D16A-CA06-CAC1-874ABE141EB9}"/>
          </ac:picMkLst>
        </pc:picChg>
      </pc:sldChg>
      <pc:sldChg chg="delSp modSp add del mod modTransition">
        <pc:chgData name="حصه بنت العتيبي" userId="c1fe605c-1aaf-4791-a440-af891effc177" providerId="ADAL" clId="{D58D3EBA-A1D6-44C8-8632-75E43CFAA375}" dt="2023-01-31T06:18:00.645" v="563" actId="47"/>
        <pc:sldMkLst>
          <pc:docMk/>
          <pc:sldMk cId="2273396244" sldId="267"/>
        </pc:sldMkLst>
        <pc:spChg chg="del mod">
          <ac:chgData name="حصه بنت العتيبي" userId="c1fe605c-1aaf-4791-a440-af891effc177" providerId="ADAL" clId="{D58D3EBA-A1D6-44C8-8632-75E43CFAA375}" dt="2023-01-31T06:12:42.029" v="500" actId="21"/>
          <ac:spMkLst>
            <pc:docMk/>
            <pc:sldMk cId="2273396244" sldId="267"/>
            <ac:spMk id="6" creationId="{492CE52D-B957-1567-E5F4-50DA74848BA3}"/>
          </ac:spMkLst>
        </pc:spChg>
        <pc:grpChg chg="del">
          <ac:chgData name="حصه بنت العتيبي" userId="c1fe605c-1aaf-4791-a440-af891effc177" providerId="ADAL" clId="{D58D3EBA-A1D6-44C8-8632-75E43CFAA375}" dt="2023-01-31T06:17:47.039" v="556" actId="21"/>
          <ac:grpSpMkLst>
            <pc:docMk/>
            <pc:sldMk cId="2273396244" sldId="267"/>
            <ac:grpSpMk id="8" creationId="{BE13D808-388B-6D8D-6E4D-71AB32E1C806}"/>
          </ac:grpSpMkLst>
        </pc:grpChg>
      </pc:sldChg>
      <pc:sldChg chg="addSp delSp modSp add mod ord delAnim modAnim">
        <pc:chgData name="حصه بنت العتيبي" userId="c1fe605c-1aaf-4791-a440-af891effc177" providerId="ADAL" clId="{D58D3EBA-A1D6-44C8-8632-75E43CFAA375}" dt="2023-01-31T06:44:09.513" v="695" actId="1076"/>
        <pc:sldMkLst>
          <pc:docMk/>
          <pc:sldMk cId="0" sldId="268"/>
        </pc:sldMkLst>
        <pc:spChg chg="add del mod">
          <ac:chgData name="حصه بنت العتيبي" userId="c1fe605c-1aaf-4791-a440-af891effc177" providerId="ADAL" clId="{D58D3EBA-A1D6-44C8-8632-75E43CFAA375}" dt="2023-01-31T06:13:00.834" v="504" actId="478"/>
          <ac:spMkLst>
            <pc:docMk/>
            <pc:sldMk cId="0" sldId="268"/>
            <ac:spMk id="2" creationId="{A8AAB703-84D7-C815-1779-ABE5E5506E56}"/>
          </ac:spMkLst>
        </pc:spChg>
        <pc:spChg chg="mod">
          <ac:chgData name="حصه بنت العتيبي" userId="c1fe605c-1aaf-4791-a440-af891effc177" providerId="ADAL" clId="{D58D3EBA-A1D6-44C8-8632-75E43CFAA375}" dt="2023-01-31T06:17:58.745" v="562" actId="14100"/>
          <ac:spMkLst>
            <pc:docMk/>
            <pc:sldMk cId="0" sldId="268"/>
            <ac:spMk id="5" creationId="{44E2FCC6-A6AC-EA2D-29E6-A21E39234149}"/>
          </ac:spMkLst>
        </pc:spChg>
        <pc:spChg chg="mod">
          <ac:chgData name="حصه بنت العتيبي" userId="c1fe605c-1aaf-4791-a440-af891effc177" providerId="ADAL" clId="{D58D3EBA-A1D6-44C8-8632-75E43CFAA375}" dt="2023-01-31T06:18:14.018" v="564"/>
          <ac:spMkLst>
            <pc:docMk/>
            <pc:sldMk cId="0" sldId="268"/>
            <ac:spMk id="8" creationId="{6E6EBA1A-BA0A-3629-E57F-958E371B3AF0}"/>
          </ac:spMkLst>
        </pc:spChg>
        <pc:spChg chg="del mod topLvl">
          <ac:chgData name="حصه بنت العتيبي" userId="c1fe605c-1aaf-4791-a440-af891effc177" providerId="ADAL" clId="{D58D3EBA-A1D6-44C8-8632-75E43CFAA375}" dt="2023-01-31T06:42:35.308" v="667" actId="478"/>
          <ac:spMkLst>
            <pc:docMk/>
            <pc:sldMk cId="0" sldId="268"/>
            <ac:spMk id="10" creationId="{3264344C-0978-A8D2-DCDE-3BD155624D3D}"/>
          </ac:spMkLst>
        </pc:spChg>
        <pc:spChg chg="del mod topLvl">
          <ac:chgData name="حصه بنت العتيبي" userId="c1fe605c-1aaf-4791-a440-af891effc177" providerId="ADAL" clId="{D58D3EBA-A1D6-44C8-8632-75E43CFAA375}" dt="2023-01-31T06:42:43.105" v="669" actId="478"/>
          <ac:spMkLst>
            <pc:docMk/>
            <pc:sldMk cId="0" sldId="268"/>
            <ac:spMk id="13" creationId="{AED0E71B-5275-7E9D-C556-3FC085592DC4}"/>
          </ac:spMkLst>
        </pc:spChg>
        <pc:spChg chg="del mod topLvl">
          <ac:chgData name="حصه بنت العتيبي" userId="c1fe605c-1aaf-4791-a440-af891effc177" providerId="ADAL" clId="{D58D3EBA-A1D6-44C8-8632-75E43CFAA375}" dt="2023-01-31T06:42:48.724" v="672" actId="478"/>
          <ac:spMkLst>
            <pc:docMk/>
            <pc:sldMk cId="0" sldId="268"/>
            <ac:spMk id="16" creationId="{92FE43C0-A4D1-06DA-2070-C9C35D15A0AE}"/>
          </ac:spMkLst>
        </pc:spChg>
        <pc:spChg chg="del mod topLvl">
          <ac:chgData name="حصه بنت العتيبي" userId="c1fe605c-1aaf-4791-a440-af891effc177" providerId="ADAL" clId="{D58D3EBA-A1D6-44C8-8632-75E43CFAA375}" dt="2023-01-31T06:43:28.306" v="681" actId="478"/>
          <ac:spMkLst>
            <pc:docMk/>
            <pc:sldMk cId="0" sldId="268"/>
            <ac:spMk id="21" creationId="{0E67AF3A-EAB9-C04B-408F-43750197582E}"/>
          </ac:spMkLst>
        </pc:spChg>
        <pc:spChg chg="del mod topLvl">
          <ac:chgData name="حصه بنت العتيبي" userId="c1fe605c-1aaf-4791-a440-af891effc177" providerId="ADAL" clId="{D58D3EBA-A1D6-44C8-8632-75E43CFAA375}" dt="2023-01-31T06:43:34.924" v="683" actId="478"/>
          <ac:spMkLst>
            <pc:docMk/>
            <pc:sldMk cId="0" sldId="268"/>
            <ac:spMk id="24" creationId="{64DF10A7-347C-58D0-4E3A-0FD27112049E}"/>
          </ac:spMkLst>
        </pc:spChg>
        <pc:spChg chg="mod">
          <ac:chgData name="حصه بنت العتيبي" userId="c1fe605c-1aaf-4791-a440-af891effc177" providerId="ADAL" clId="{D58D3EBA-A1D6-44C8-8632-75E43CFAA375}" dt="2023-01-31T06:44:09.513" v="695" actId="1076"/>
          <ac:spMkLst>
            <pc:docMk/>
            <pc:sldMk cId="0" sldId="268"/>
            <ac:spMk id="27" creationId="{A6AC1A77-32C3-F48D-646C-EA2141C4D1E0}"/>
          </ac:spMkLst>
        </pc:spChg>
        <pc:spChg chg="del mod topLvl">
          <ac:chgData name="حصه بنت العتيبي" userId="c1fe605c-1aaf-4791-a440-af891effc177" providerId="ADAL" clId="{D58D3EBA-A1D6-44C8-8632-75E43CFAA375}" dt="2023-01-31T06:43:20.912" v="678" actId="478"/>
          <ac:spMkLst>
            <pc:docMk/>
            <pc:sldMk cId="0" sldId="268"/>
            <ac:spMk id="29" creationId="{F6202445-EF1A-4DE5-B0B7-D6D6DAA08747}"/>
          </ac:spMkLst>
        </pc:spChg>
        <pc:spChg chg="mod">
          <ac:chgData name="حصه بنت العتيبي" userId="c1fe605c-1aaf-4791-a440-af891effc177" providerId="ADAL" clId="{D58D3EBA-A1D6-44C8-8632-75E43CFAA375}" dt="2023-01-31T06:13:29.668" v="517" actId="1076"/>
          <ac:spMkLst>
            <pc:docMk/>
            <pc:sldMk cId="0" sldId="268"/>
            <ac:spMk id="335" creationId="{00000000-0000-0000-0000-000000000000}"/>
          </ac:spMkLst>
        </pc:spChg>
        <pc:spChg chg="mod">
          <ac:chgData name="حصه بنت العتيبي" userId="c1fe605c-1aaf-4791-a440-af891effc177" providerId="ADAL" clId="{D58D3EBA-A1D6-44C8-8632-75E43CFAA375}" dt="2023-01-31T06:11:16.111" v="487" actId="1076"/>
          <ac:spMkLst>
            <pc:docMk/>
            <pc:sldMk cId="0" sldId="268"/>
            <ac:spMk id="336" creationId="{00000000-0000-0000-0000-000000000000}"/>
          </ac:spMkLst>
        </pc:spChg>
        <pc:spChg chg="del">
          <ac:chgData name="حصه بنت العتيبي" userId="c1fe605c-1aaf-4791-a440-af891effc177" providerId="ADAL" clId="{D58D3EBA-A1D6-44C8-8632-75E43CFAA375}" dt="2023-01-31T06:10:44.961" v="485" actId="478"/>
          <ac:spMkLst>
            <pc:docMk/>
            <pc:sldMk cId="0" sldId="268"/>
            <ac:spMk id="337" creationId="{00000000-0000-0000-0000-000000000000}"/>
          </ac:spMkLst>
        </pc:spChg>
        <pc:spChg chg="mod">
          <ac:chgData name="حصه بنت العتيبي" userId="c1fe605c-1aaf-4791-a440-af891effc177" providerId="ADAL" clId="{D58D3EBA-A1D6-44C8-8632-75E43CFAA375}" dt="2023-01-31T06:13:59.593" v="519" actId="207"/>
          <ac:spMkLst>
            <pc:docMk/>
            <pc:sldMk cId="0" sldId="268"/>
            <ac:spMk id="339" creationId="{00000000-0000-0000-0000-000000000000}"/>
          </ac:spMkLst>
        </pc:spChg>
        <pc:spChg chg="mod">
          <ac:chgData name="حصه بنت العتيبي" userId="c1fe605c-1aaf-4791-a440-af891effc177" providerId="ADAL" clId="{D58D3EBA-A1D6-44C8-8632-75E43CFAA375}" dt="2023-01-31T06:13:59.593" v="519" actId="207"/>
          <ac:spMkLst>
            <pc:docMk/>
            <pc:sldMk cId="0" sldId="268"/>
            <ac:spMk id="340" creationId="{00000000-0000-0000-0000-000000000000}"/>
          </ac:spMkLst>
        </pc:spChg>
        <pc:spChg chg="mod">
          <ac:chgData name="حصه بنت العتيبي" userId="c1fe605c-1aaf-4791-a440-af891effc177" providerId="ADAL" clId="{D58D3EBA-A1D6-44C8-8632-75E43CFAA375}" dt="2023-01-31T06:13:59.593" v="519" actId="207"/>
          <ac:spMkLst>
            <pc:docMk/>
            <pc:sldMk cId="0" sldId="268"/>
            <ac:spMk id="341" creationId="{00000000-0000-0000-0000-000000000000}"/>
          </ac:spMkLst>
        </pc:spChg>
        <pc:spChg chg="mod">
          <ac:chgData name="حصه بنت العتيبي" userId="c1fe605c-1aaf-4791-a440-af891effc177" providerId="ADAL" clId="{D58D3EBA-A1D6-44C8-8632-75E43CFAA375}" dt="2023-01-31T06:13:59.593" v="519" actId="207"/>
          <ac:spMkLst>
            <pc:docMk/>
            <pc:sldMk cId="0" sldId="268"/>
            <ac:spMk id="342" creationId="{00000000-0000-0000-0000-000000000000}"/>
          </ac:spMkLst>
        </pc:spChg>
        <pc:spChg chg="mod">
          <ac:chgData name="حصه بنت العتيبي" userId="c1fe605c-1aaf-4791-a440-af891effc177" providerId="ADAL" clId="{D58D3EBA-A1D6-44C8-8632-75E43CFAA375}" dt="2023-01-31T06:13:59.593" v="519" actId="207"/>
          <ac:spMkLst>
            <pc:docMk/>
            <pc:sldMk cId="0" sldId="268"/>
            <ac:spMk id="343" creationId="{00000000-0000-0000-0000-000000000000}"/>
          </ac:spMkLst>
        </pc:spChg>
        <pc:spChg chg="mod">
          <ac:chgData name="حصه بنت العتيبي" userId="c1fe605c-1aaf-4791-a440-af891effc177" providerId="ADAL" clId="{D58D3EBA-A1D6-44C8-8632-75E43CFAA375}" dt="2023-01-31T06:13:59.593" v="519" actId="207"/>
          <ac:spMkLst>
            <pc:docMk/>
            <pc:sldMk cId="0" sldId="268"/>
            <ac:spMk id="344" creationId="{00000000-0000-0000-0000-000000000000}"/>
          </ac:spMkLst>
        </pc:spChg>
        <pc:spChg chg="mod">
          <ac:chgData name="حصه بنت العتيبي" userId="c1fe605c-1aaf-4791-a440-af891effc177" providerId="ADAL" clId="{D58D3EBA-A1D6-44C8-8632-75E43CFAA375}" dt="2023-01-31T06:19:14.966" v="577" actId="113"/>
          <ac:spMkLst>
            <pc:docMk/>
            <pc:sldMk cId="0" sldId="268"/>
            <ac:spMk id="345" creationId="{00000000-0000-0000-0000-000000000000}"/>
          </ac:spMkLst>
        </pc:spChg>
        <pc:spChg chg="mod">
          <ac:chgData name="حصه بنت العتيبي" userId="c1fe605c-1aaf-4791-a440-af891effc177" providerId="ADAL" clId="{D58D3EBA-A1D6-44C8-8632-75E43CFAA375}" dt="2023-01-31T06:13:59.593" v="519" actId="207"/>
          <ac:spMkLst>
            <pc:docMk/>
            <pc:sldMk cId="0" sldId="268"/>
            <ac:spMk id="346" creationId="{00000000-0000-0000-0000-000000000000}"/>
          </ac:spMkLst>
        </pc:spChg>
        <pc:spChg chg="mod">
          <ac:chgData name="حصه بنت العتيبي" userId="c1fe605c-1aaf-4791-a440-af891effc177" providerId="ADAL" clId="{D58D3EBA-A1D6-44C8-8632-75E43CFAA375}" dt="2023-01-31T06:13:59.593" v="519" actId="207"/>
          <ac:spMkLst>
            <pc:docMk/>
            <pc:sldMk cId="0" sldId="268"/>
            <ac:spMk id="348" creationId="{00000000-0000-0000-0000-000000000000}"/>
          </ac:spMkLst>
        </pc:spChg>
        <pc:spChg chg="mod">
          <ac:chgData name="حصه بنت العتيبي" userId="c1fe605c-1aaf-4791-a440-af891effc177" providerId="ADAL" clId="{D58D3EBA-A1D6-44C8-8632-75E43CFAA375}" dt="2023-01-31T06:13:59.593" v="519" actId="207"/>
          <ac:spMkLst>
            <pc:docMk/>
            <pc:sldMk cId="0" sldId="268"/>
            <ac:spMk id="349" creationId="{00000000-0000-0000-0000-000000000000}"/>
          </ac:spMkLst>
        </pc:spChg>
        <pc:spChg chg="mod">
          <ac:chgData name="حصه بنت العتيبي" userId="c1fe605c-1aaf-4791-a440-af891effc177" providerId="ADAL" clId="{D58D3EBA-A1D6-44C8-8632-75E43CFAA375}" dt="2023-01-31T06:13:59.593" v="519" actId="207"/>
          <ac:spMkLst>
            <pc:docMk/>
            <pc:sldMk cId="0" sldId="268"/>
            <ac:spMk id="350" creationId="{00000000-0000-0000-0000-000000000000}"/>
          </ac:spMkLst>
        </pc:spChg>
        <pc:spChg chg="mod">
          <ac:chgData name="حصه بنت العتيبي" userId="c1fe605c-1aaf-4791-a440-af891effc177" providerId="ADAL" clId="{D58D3EBA-A1D6-44C8-8632-75E43CFAA375}" dt="2023-01-31T06:13:59.593" v="519" actId="207"/>
          <ac:spMkLst>
            <pc:docMk/>
            <pc:sldMk cId="0" sldId="268"/>
            <ac:spMk id="351" creationId="{00000000-0000-0000-0000-000000000000}"/>
          </ac:spMkLst>
        </pc:spChg>
        <pc:spChg chg="mod">
          <ac:chgData name="حصه بنت العتيبي" userId="c1fe605c-1aaf-4791-a440-af891effc177" providerId="ADAL" clId="{D58D3EBA-A1D6-44C8-8632-75E43CFAA375}" dt="2023-01-31T06:13:59.593" v="519" actId="207"/>
          <ac:spMkLst>
            <pc:docMk/>
            <pc:sldMk cId="0" sldId="268"/>
            <ac:spMk id="352" creationId="{00000000-0000-0000-0000-000000000000}"/>
          </ac:spMkLst>
        </pc:spChg>
        <pc:spChg chg="mod">
          <ac:chgData name="حصه بنت العتيبي" userId="c1fe605c-1aaf-4791-a440-af891effc177" providerId="ADAL" clId="{D58D3EBA-A1D6-44C8-8632-75E43CFAA375}" dt="2023-01-31T06:13:59.593" v="519" actId="207"/>
          <ac:spMkLst>
            <pc:docMk/>
            <pc:sldMk cId="0" sldId="268"/>
            <ac:spMk id="353" creationId="{00000000-0000-0000-0000-000000000000}"/>
          </ac:spMkLst>
        </pc:spChg>
        <pc:spChg chg="mod">
          <ac:chgData name="حصه بنت العتيبي" userId="c1fe605c-1aaf-4791-a440-af891effc177" providerId="ADAL" clId="{D58D3EBA-A1D6-44C8-8632-75E43CFAA375}" dt="2023-01-31T06:17:24.335" v="552" actId="113"/>
          <ac:spMkLst>
            <pc:docMk/>
            <pc:sldMk cId="0" sldId="268"/>
            <ac:spMk id="354" creationId="{00000000-0000-0000-0000-000000000000}"/>
          </ac:spMkLst>
        </pc:spChg>
        <pc:spChg chg="mod">
          <ac:chgData name="حصه بنت العتيبي" userId="c1fe605c-1aaf-4791-a440-af891effc177" providerId="ADAL" clId="{D58D3EBA-A1D6-44C8-8632-75E43CFAA375}" dt="2023-01-31T06:13:59.593" v="519" actId="207"/>
          <ac:spMkLst>
            <pc:docMk/>
            <pc:sldMk cId="0" sldId="268"/>
            <ac:spMk id="355" creationId="{00000000-0000-0000-0000-000000000000}"/>
          </ac:spMkLst>
        </pc:spChg>
        <pc:spChg chg="mod">
          <ac:chgData name="حصه بنت العتيبي" userId="c1fe605c-1aaf-4791-a440-af891effc177" providerId="ADAL" clId="{D58D3EBA-A1D6-44C8-8632-75E43CFAA375}" dt="2023-01-31T06:13:59.593" v="519" actId="207"/>
          <ac:spMkLst>
            <pc:docMk/>
            <pc:sldMk cId="0" sldId="268"/>
            <ac:spMk id="357" creationId="{00000000-0000-0000-0000-000000000000}"/>
          </ac:spMkLst>
        </pc:spChg>
        <pc:spChg chg="mod">
          <ac:chgData name="حصه بنت العتيبي" userId="c1fe605c-1aaf-4791-a440-af891effc177" providerId="ADAL" clId="{D58D3EBA-A1D6-44C8-8632-75E43CFAA375}" dt="2023-01-31T06:13:59.593" v="519" actId="207"/>
          <ac:spMkLst>
            <pc:docMk/>
            <pc:sldMk cId="0" sldId="268"/>
            <ac:spMk id="358" creationId="{00000000-0000-0000-0000-000000000000}"/>
          </ac:spMkLst>
        </pc:spChg>
        <pc:spChg chg="mod">
          <ac:chgData name="حصه بنت العتيبي" userId="c1fe605c-1aaf-4791-a440-af891effc177" providerId="ADAL" clId="{D58D3EBA-A1D6-44C8-8632-75E43CFAA375}" dt="2023-01-31T06:13:59.593" v="519" actId="207"/>
          <ac:spMkLst>
            <pc:docMk/>
            <pc:sldMk cId="0" sldId="268"/>
            <ac:spMk id="359" creationId="{00000000-0000-0000-0000-000000000000}"/>
          </ac:spMkLst>
        </pc:spChg>
        <pc:spChg chg="mod">
          <ac:chgData name="حصه بنت العتيبي" userId="c1fe605c-1aaf-4791-a440-af891effc177" providerId="ADAL" clId="{D58D3EBA-A1D6-44C8-8632-75E43CFAA375}" dt="2023-01-31T06:13:59.593" v="519" actId="207"/>
          <ac:spMkLst>
            <pc:docMk/>
            <pc:sldMk cId="0" sldId="268"/>
            <ac:spMk id="360" creationId="{00000000-0000-0000-0000-000000000000}"/>
          </ac:spMkLst>
        </pc:spChg>
        <pc:spChg chg="mod">
          <ac:chgData name="حصه بنت العتيبي" userId="c1fe605c-1aaf-4791-a440-af891effc177" providerId="ADAL" clId="{D58D3EBA-A1D6-44C8-8632-75E43CFAA375}" dt="2023-01-31T06:13:59.593" v="519" actId="207"/>
          <ac:spMkLst>
            <pc:docMk/>
            <pc:sldMk cId="0" sldId="268"/>
            <ac:spMk id="361" creationId="{00000000-0000-0000-0000-000000000000}"/>
          </ac:spMkLst>
        </pc:spChg>
        <pc:spChg chg="mod">
          <ac:chgData name="حصه بنت العتيبي" userId="c1fe605c-1aaf-4791-a440-af891effc177" providerId="ADAL" clId="{D58D3EBA-A1D6-44C8-8632-75E43CFAA375}" dt="2023-01-31T06:13:59.593" v="519" actId="207"/>
          <ac:spMkLst>
            <pc:docMk/>
            <pc:sldMk cId="0" sldId="268"/>
            <ac:spMk id="362" creationId="{00000000-0000-0000-0000-000000000000}"/>
          </ac:spMkLst>
        </pc:spChg>
        <pc:spChg chg="mod">
          <ac:chgData name="حصه بنت العتيبي" userId="c1fe605c-1aaf-4791-a440-af891effc177" providerId="ADAL" clId="{D58D3EBA-A1D6-44C8-8632-75E43CFAA375}" dt="2023-01-31T06:17:12.289" v="547" actId="113"/>
          <ac:spMkLst>
            <pc:docMk/>
            <pc:sldMk cId="0" sldId="268"/>
            <ac:spMk id="363" creationId="{00000000-0000-0000-0000-000000000000}"/>
          </ac:spMkLst>
        </pc:spChg>
        <pc:spChg chg="mod">
          <ac:chgData name="حصه بنت العتيبي" userId="c1fe605c-1aaf-4791-a440-af891effc177" providerId="ADAL" clId="{D58D3EBA-A1D6-44C8-8632-75E43CFAA375}" dt="2023-01-31T06:13:59.593" v="519" actId="207"/>
          <ac:spMkLst>
            <pc:docMk/>
            <pc:sldMk cId="0" sldId="268"/>
            <ac:spMk id="364" creationId="{00000000-0000-0000-0000-000000000000}"/>
          </ac:spMkLst>
        </pc:spChg>
        <pc:spChg chg="mod">
          <ac:chgData name="حصه بنت العتيبي" userId="c1fe605c-1aaf-4791-a440-af891effc177" providerId="ADAL" clId="{D58D3EBA-A1D6-44C8-8632-75E43CFAA375}" dt="2023-01-31T06:13:59.593" v="519" actId="207"/>
          <ac:spMkLst>
            <pc:docMk/>
            <pc:sldMk cId="0" sldId="268"/>
            <ac:spMk id="366" creationId="{00000000-0000-0000-0000-000000000000}"/>
          </ac:spMkLst>
        </pc:spChg>
        <pc:spChg chg="mod">
          <ac:chgData name="حصه بنت العتيبي" userId="c1fe605c-1aaf-4791-a440-af891effc177" providerId="ADAL" clId="{D58D3EBA-A1D6-44C8-8632-75E43CFAA375}" dt="2023-01-31T06:13:59.593" v="519" actId="207"/>
          <ac:spMkLst>
            <pc:docMk/>
            <pc:sldMk cId="0" sldId="268"/>
            <ac:spMk id="367" creationId="{00000000-0000-0000-0000-000000000000}"/>
          </ac:spMkLst>
        </pc:spChg>
        <pc:spChg chg="mod">
          <ac:chgData name="حصه بنت العتيبي" userId="c1fe605c-1aaf-4791-a440-af891effc177" providerId="ADAL" clId="{D58D3EBA-A1D6-44C8-8632-75E43CFAA375}" dt="2023-01-31T06:13:59.593" v="519" actId="207"/>
          <ac:spMkLst>
            <pc:docMk/>
            <pc:sldMk cId="0" sldId="268"/>
            <ac:spMk id="368" creationId="{00000000-0000-0000-0000-000000000000}"/>
          </ac:spMkLst>
        </pc:spChg>
        <pc:spChg chg="mod">
          <ac:chgData name="حصه بنت العتيبي" userId="c1fe605c-1aaf-4791-a440-af891effc177" providerId="ADAL" clId="{D58D3EBA-A1D6-44C8-8632-75E43CFAA375}" dt="2023-01-31T06:13:59.593" v="519" actId="207"/>
          <ac:spMkLst>
            <pc:docMk/>
            <pc:sldMk cId="0" sldId="268"/>
            <ac:spMk id="369" creationId="{00000000-0000-0000-0000-000000000000}"/>
          </ac:spMkLst>
        </pc:spChg>
        <pc:spChg chg="mod">
          <ac:chgData name="حصه بنت العتيبي" userId="c1fe605c-1aaf-4791-a440-af891effc177" providerId="ADAL" clId="{D58D3EBA-A1D6-44C8-8632-75E43CFAA375}" dt="2023-01-31T06:13:59.593" v="519" actId="207"/>
          <ac:spMkLst>
            <pc:docMk/>
            <pc:sldMk cId="0" sldId="268"/>
            <ac:spMk id="370" creationId="{00000000-0000-0000-0000-000000000000}"/>
          </ac:spMkLst>
        </pc:spChg>
        <pc:spChg chg="mod">
          <ac:chgData name="حصه بنت العتيبي" userId="c1fe605c-1aaf-4791-a440-af891effc177" providerId="ADAL" clId="{D58D3EBA-A1D6-44C8-8632-75E43CFAA375}" dt="2023-01-31T06:13:59.593" v="519" actId="207"/>
          <ac:spMkLst>
            <pc:docMk/>
            <pc:sldMk cId="0" sldId="268"/>
            <ac:spMk id="371" creationId="{00000000-0000-0000-0000-000000000000}"/>
          </ac:spMkLst>
        </pc:spChg>
        <pc:spChg chg="mod">
          <ac:chgData name="حصه بنت العتيبي" userId="c1fe605c-1aaf-4791-a440-af891effc177" providerId="ADAL" clId="{D58D3EBA-A1D6-44C8-8632-75E43CFAA375}" dt="2023-01-31T06:16:29.402" v="532" actId="113"/>
          <ac:spMkLst>
            <pc:docMk/>
            <pc:sldMk cId="0" sldId="268"/>
            <ac:spMk id="372" creationId="{00000000-0000-0000-0000-000000000000}"/>
          </ac:spMkLst>
        </pc:spChg>
        <pc:spChg chg="mod">
          <ac:chgData name="حصه بنت العتيبي" userId="c1fe605c-1aaf-4791-a440-af891effc177" providerId="ADAL" clId="{D58D3EBA-A1D6-44C8-8632-75E43CFAA375}" dt="2023-01-31T06:13:59.593" v="519" actId="207"/>
          <ac:spMkLst>
            <pc:docMk/>
            <pc:sldMk cId="0" sldId="268"/>
            <ac:spMk id="373" creationId="{00000000-0000-0000-0000-000000000000}"/>
          </ac:spMkLst>
        </pc:spChg>
        <pc:spChg chg="mod">
          <ac:chgData name="حصه بنت العتيبي" userId="c1fe605c-1aaf-4791-a440-af891effc177" providerId="ADAL" clId="{D58D3EBA-A1D6-44C8-8632-75E43CFAA375}" dt="2023-01-31T06:13:59.593" v="519" actId="207"/>
          <ac:spMkLst>
            <pc:docMk/>
            <pc:sldMk cId="0" sldId="268"/>
            <ac:spMk id="375" creationId="{00000000-0000-0000-0000-000000000000}"/>
          </ac:spMkLst>
        </pc:spChg>
        <pc:spChg chg="mod">
          <ac:chgData name="حصه بنت العتيبي" userId="c1fe605c-1aaf-4791-a440-af891effc177" providerId="ADAL" clId="{D58D3EBA-A1D6-44C8-8632-75E43CFAA375}" dt="2023-01-31T06:13:59.593" v="519" actId="207"/>
          <ac:spMkLst>
            <pc:docMk/>
            <pc:sldMk cId="0" sldId="268"/>
            <ac:spMk id="376" creationId="{00000000-0000-0000-0000-000000000000}"/>
          </ac:spMkLst>
        </pc:spChg>
        <pc:spChg chg="mod">
          <ac:chgData name="حصه بنت العتيبي" userId="c1fe605c-1aaf-4791-a440-af891effc177" providerId="ADAL" clId="{D58D3EBA-A1D6-44C8-8632-75E43CFAA375}" dt="2023-01-31T06:13:59.593" v="519" actId="207"/>
          <ac:spMkLst>
            <pc:docMk/>
            <pc:sldMk cId="0" sldId="268"/>
            <ac:spMk id="377" creationId="{00000000-0000-0000-0000-000000000000}"/>
          </ac:spMkLst>
        </pc:spChg>
        <pc:spChg chg="mod">
          <ac:chgData name="حصه بنت العتيبي" userId="c1fe605c-1aaf-4791-a440-af891effc177" providerId="ADAL" clId="{D58D3EBA-A1D6-44C8-8632-75E43CFAA375}" dt="2023-01-31T06:13:59.593" v="519" actId="207"/>
          <ac:spMkLst>
            <pc:docMk/>
            <pc:sldMk cId="0" sldId="268"/>
            <ac:spMk id="378" creationId="{00000000-0000-0000-0000-000000000000}"/>
          </ac:spMkLst>
        </pc:spChg>
        <pc:spChg chg="mod">
          <ac:chgData name="حصه بنت العتيبي" userId="c1fe605c-1aaf-4791-a440-af891effc177" providerId="ADAL" clId="{D58D3EBA-A1D6-44C8-8632-75E43CFAA375}" dt="2023-01-31T06:13:59.593" v="519" actId="207"/>
          <ac:spMkLst>
            <pc:docMk/>
            <pc:sldMk cId="0" sldId="268"/>
            <ac:spMk id="379" creationId="{00000000-0000-0000-0000-000000000000}"/>
          </ac:spMkLst>
        </pc:spChg>
        <pc:spChg chg="mod">
          <ac:chgData name="حصه بنت العتيبي" userId="c1fe605c-1aaf-4791-a440-af891effc177" providerId="ADAL" clId="{D58D3EBA-A1D6-44C8-8632-75E43CFAA375}" dt="2023-01-31T06:13:59.593" v="519" actId="207"/>
          <ac:spMkLst>
            <pc:docMk/>
            <pc:sldMk cId="0" sldId="268"/>
            <ac:spMk id="380" creationId="{00000000-0000-0000-0000-000000000000}"/>
          </ac:spMkLst>
        </pc:spChg>
        <pc:spChg chg="mod">
          <ac:chgData name="حصه بنت العتيبي" userId="c1fe605c-1aaf-4791-a440-af891effc177" providerId="ADAL" clId="{D58D3EBA-A1D6-44C8-8632-75E43CFAA375}" dt="2023-01-31T06:16:51.556" v="538" actId="403"/>
          <ac:spMkLst>
            <pc:docMk/>
            <pc:sldMk cId="0" sldId="268"/>
            <ac:spMk id="381" creationId="{00000000-0000-0000-0000-000000000000}"/>
          </ac:spMkLst>
        </pc:spChg>
        <pc:spChg chg="mod">
          <ac:chgData name="حصه بنت العتيبي" userId="c1fe605c-1aaf-4791-a440-af891effc177" providerId="ADAL" clId="{D58D3EBA-A1D6-44C8-8632-75E43CFAA375}" dt="2023-01-31T06:13:59.593" v="519" actId="207"/>
          <ac:spMkLst>
            <pc:docMk/>
            <pc:sldMk cId="0" sldId="268"/>
            <ac:spMk id="382" creationId="{00000000-0000-0000-0000-000000000000}"/>
          </ac:spMkLst>
        </pc:spChg>
        <pc:spChg chg="mod">
          <ac:chgData name="حصه بنت العتيبي" userId="c1fe605c-1aaf-4791-a440-af891effc177" providerId="ADAL" clId="{D58D3EBA-A1D6-44C8-8632-75E43CFAA375}" dt="2023-01-31T06:13:59.593" v="519" actId="207"/>
          <ac:spMkLst>
            <pc:docMk/>
            <pc:sldMk cId="0" sldId="268"/>
            <ac:spMk id="384" creationId="{00000000-0000-0000-0000-000000000000}"/>
          </ac:spMkLst>
        </pc:spChg>
        <pc:spChg chg="mod">
          <ac:chgData name="حصه بنت العتيبي" userId="c1fe605c-1aaf-4791-a440-af891effc177" providerId="ADAL" clId="{D58D3EBA-A1D6-44C8-8632-75E43CFAA375}" dt="2023-01-31T06:13:59.593" v="519" actId="207"/>
          <ac:spMkLst>
            <pc:docMk/>
            <pc:sldMk cId="0" sldId="268"/>
            <ac:spMk id="385" creationId="{00000000-0000-0000-0000-000000000000}"/>
          </ac:spMkLst>
        </pc:spChg>
        <pc:spChg chg="mod">
          <ac:chgData name="حصه بنت العتيبي" userId="c1fe605c-1aaf-4791-a440-af891effc177" providerId="ADAL" clId="{D58D3EBA-A1D6-44C8-8632-75E43CFAA375}" dt="2023-01-31T06:13:59.593" v="519" actId="207"/>
          <ac:spMkLst>
            <pc:docMk/>
            <pc:sldMk cId="0" sldId="268"/>
            <ac:spMk id="386" creationId="{00000000-0000-0000-0000-000000000000}"/>
          </ac:spMkLst>
        </pc:spChg>
        <pc:spChg chg="mod">
          <ac:chgData name="حصه بنت العتيبي" userId="c1fe605c-1aaf-4791-a440-af891effc177" providerId="ADAL" clId="{D58D3EBA-A1D6-44C8-8632-75E43CFAA375}" dt="2023-01-31T06:13:59.593" v="519" actId="207"/>
          <ac:spMkLst>
            <pc:docMk/>
            <pc:sldMk cId="0" sldId="268"/>
            <ac:spMk id="387" creationId="{00000000-0000-0000-0000-000000000000}"/>
          </ac:spMkLst>
        </pc:spChg>
        <pc:spChg chg="mod">
          <ac:chgData name="حصه بنت العتيبي" userId="c1fe605c-1aaf-4791-a440-af891effc177" providerId="ADAL" clId="{D58D3EBA-A1D6-44C8-8632-75E43CFAA375}" dt="2023-01-31T06:13:59.593" v="519" actId="207"/>
          <ac:spMkLst>
            <pc:docMk/>
            <pc:sldMk cId="0" sldId="268"/>
            <ac:spMk id="388" creationId="{00000000-0000-0000-0000-000000000000}"/>
          </ac:spMkLst>
        </pc:spChg>
        <pc:spChg chg="mod">
          <ac:chgData name="حصه بنت العتيبي" userId="c1fe605c-1aaf-4791-a440-af891effc177" providerId="ADAL" clId="{D58D3EBA-A1D6-44C8-8632-75E43CFAA375}" dt="2023-01-31T06:13:59.593" v="519" actId="207"/>
          <ac:spMkLst>
            <pc:docMk/>
            <pc:sldMk cId="0" sldId="268"/>
            <ac:spMk id="389" creationId="{00000000-0000-0000-0000-000000000000}"/>
          </ac:spMkLst>
        </pc:spChg>
        <pc:spChg chg="mod">
          <ac:chgData name="حصه بنت العتيبي" userId="c1fe605c-1aaf-4791-a440-af891effc177" providerId="ADAL" clId="{D58D3EBA-A1D6-44C8-8632-75E43CFAA375}" dt="2023-01-31T06:17:01.995" v="542" actId="403"/>
          <ac:spMkLst>
            <pc:docMk/>
            <pc:sldMk cId="0" sldId="268"/>
            <ac:spMk id="390" creationId="{00000000-0000-0000-0000-000000000000}"/>
          </ac:spMkLst>
        </pc:spChg>
        <pc:spChg chg="mod">
          <ac:chgData name="حصه بنت العتيبي" userId="c1fe605c-1aaf-4791-a440-af891effc177" providerId="ADAL" clId="{D58D3EBA-A1D6-44C8-8632-75E43CFAA375}" dt="2023-01-31T06:13:59.593" v="519" actId="207"/>
          <ac:spMkLst>
            <pc:docMk/>
            <pc:sldMk cId="0" sldId="268"/>
            <ac:spMk id="391" creationId="{00000000-0000-0000-0000-000000000000}"/>
          </ac:spMkLst>
        </pc:spChg>
        <pc:grpChg chg="add mod">
          <ac:chgData name="حصه بنت العتيبي" userId="c1fe605c-1aaf-4791-a440-af891effc177" providerId="ADAL" clId="{D58D3EBA-A1D6-44C8-8632-75E43CFAA375}" dt="2023-01-31T06:17:58.745" v="562" actId="14100"/>
          <ac:grpSpMkLst>
            <pc:docMk/>
            <pc:sldMk cId="0" sldId="268"/>
            <ac:grpSpMk id="3" creationId="{E03235BE-4271-EFB0-5A46-5CB8EC700448}"/>
          </ac:grpSpMkLst>
        </pc:grpChg>
        <pc:grpChg chg="add del mod">
          <ac:chgData name="حصه بنت العتيبي" userId="c1fe605c-1aaf-4791-a440-af891effc177" providerId="ADAL" clId="{D58D3EBA-A1D6-44C8-8632-75E43CFAA375}" dt="2023-01-31T06:18:16.825" v="565"/>
          <ac:grpSpMkLst>
            <pc:docMk/>
            <pc:sldMk cId="0" sldId="268"/>
            <ac:grpSpMk id="6" creationId="{2DDCE530-7235-C9C2-860D-E38EDA5D24C8}"/>
          </ac:grpSpMkLst>
        </pc:grpChg>
        <pc:grpChg chg="add del mod">
          <ac:chgData name="حصه بنت العتيبي" userId="c1fe605c-1aaf-4791-a440-af891effc177" providerId="ADAL" clId="{D58D3EBA-A1D6-44C8-8632-75E43CFAA375}" dt="2023-01-31T06:42:35.308" v="667" actId="478"/>
          <ac:grpSpMkLst>
            <pc:docMk/>
            <pc:sldMk cId="0" sldId="268"/>
            <ac:grpSpMk id="9" creationId="{B7CFCCD6-9B7D-EF10-F88D-C2FA1DB3F8E8}"/>
          </ac:grpSpMkLst>
        </pc:grpChg>
        <pc:grpChg chg="add del mod">
          <ac:chgData name="حصه بنت العتيبي" userId="c1fe605c-1aaf-4791-a440-af891effc177" providerId="ADAL" clId="{D58D3EBA-A1D6-44C8-8632-75E43CFAA375}" dt="2023-01-31T06:42:43.105" v="669" actId="478"/>
          <ac:grpSpMkLst>
            <pc:docMk/>
            <pc:sldMk cId="0" sldId="268"/>
            <ac:grpSpMk id="12" creationId="{25716ED2-2B1C-D52C-58DF-48EC3E791F9D}"/>
          </ac:grpSpMkLst>
        </pc:grpChg>
        <pc:grpChg chg="add del mod">
          <ac:chgData name="حصه بنت العتيبي" userId="c1fe605c-1aaf-4791-a440-af891effc177" providerId="ADAL" clId="{D58D3EBA-A1D6-44C8-8632-75E43CFAA375}" dt="2023-01-31T06:42:48.724" v="672" actId="478"/>
          <ac:grpSpMkLst>
            <pc:docMk/>
            <pc:sldMk cId="0" sldId="268"/>
            <ac:grpSpMk id="15" creationId="{E87EEEE9-A102-5586-BAB4-1432599ECD88}"/>
          </ac:grpSpMkLst>
        </pc:grpChg>
        <pc:grpChg chg="mod topLvl">
          <ac:chgData name="حصه بنت العتيبي" userId="c1fe605c-1aaf-4791-a440-af891effc177" providerId="ADAL" clId="{D58D3EBA-A1D6-44C8-8632-75E43CFAA375}" dt="2023-01-31T06:43:51.280" v="685" actId="14100"/>
          <ac:grpSpMkLst>
            <pc:docMk/>
            <pc:sldMk cId="0" sldId="268"/>
            <ac:grpSpMk id="17" creationId="{57E2007E-12F9-F428-F852-C253C47B694F}"/>
          </ac:grpSpMkLst>
        </pc:grpChg>
        <pc:grpChg chg="add del mod">
          <ac:chgData name="حصه بنت العتيبي" userId="c1fe605c-1aaf-4791-a440-af891effc177" providerId="ADAL" clId="{D58D3EBA-A1D6-44C8-8632-75E43CFAA375}" dt="2023-01-31T06:43:28.306" v="681" actId="478"/>
          <ac:grpSpMkLst>
            <pc:docMk/>
            <pc:sldMk cId="0" sldId="268"/>
            <ac:grpSpMk id="20" creationId="{04115A1D-6944-AE43-EF16-C3979C44BC99}"/>
          </ac:grpSpMkLst>
        </pc:grpChg>
        <pc:grpChg chg="add del mod">
          <ac:chgData name="حصه بنت العتيبي" userId="c1fe605c-1aaf-4791-a440-af891effc177" providerId="ADAL" clId="{D58D3EBA-A1D6-44C8-8632-75E43CFAA375}" dt="2023-01-31T06:43:34.924" v="683" actId="478"/>
          <ac:grpSpMkLst>
            <pc:docMk/>
            <pc:sldMk cId="0" sldId="268"/>
            <ac:grpSpMk id="23" creationId="{348AD7B6-01F5-16F9-540A-3C9C03A393E9}"/>
          </ac:grpSpMkLst>
        </pc:grpChg>
        <pc:grpChg chg="mod topLvl">
          <ac:chgData name="حصه بنت العتيبي" userId="c1fe605c-1aaf-4791-a440-af891effc177" providerId="ADAL" clId="{D58D3EBA-A1D6-44C8-8632-75E43CFAA375}" dt="2023-01-31T06:44:09.513" v="695" actId="1076"/>
          <ac:grpSpMkLst>
            <pc:docMk/>
            <pc:sldMk cId="0" sldId="268"/>
            <ac:grpSpMk id="25" creationId="{1036A46A-3996-E693-970B-4470E78396C1}"/>
          </ac:grpSpMkLst>
        </pc:grpChg>
        <pc:grpChg chg="add del mod">
          <ac:chgData name="حصه بنت العتيبي" userId="c1fe605c-1aaf-4791-a440-af891effc177" providerId="ADAL" clId="{D58D3EBA-A1D6-44C8-8632-75E43CFAA375}" dt="2023-01-31T06:43:20.912" v="678" actId="478"/>
          <ac:grpSpMkLst>
            <pc:docMk/>
            <pc:sldMk cId="0" sldId="268"/>
            <ac:grpSpMk id="28" creationId="{AA675354-1565-E759-C537-F9BB9873ABC6}"/>
          </ac:grpSpMkLst>
        </pc:grpChg>
        <pc:grpChg chg="mod">
          <ac:chgData name="حصه بنت العتيبي" userId="c1fe605c-1aaf-4791-a440-af891effc177" providerId="ADAL" clId="{D58D3EBA-A1D6-44C8-8632-75E43CFAA375}" dt="2023-01-31T06:11:16.111" v="487" actId="1076"/>
          <ac:grpSpMkLst>
            <pc:docMk/>
            <pc:sldMk cId="0" sldId="268"/>
            <ac:grpSpMk id="338" creationId="{00000000-0000-0000-0000-000000000000}"/>
          </ac:grpSpMkLst>
        </pc:grpChg>
        <pc:grpChg chg="mod">
          <ac:chgData name="حصه بنت العتيبي" userId="c1fe605c-1aaf-4791-a440-af891effc177" providerId="ADAL" clId="{D58D3EBA-A1D6-44C8-8632-75E43CFAA375}" dt="2023-01-31T06:11:16.111" v="487" actId="1076"/>
          <ac:grpSpMkLst>
            <pc:docMk/>
            <pc:sldMk cId="0" sldId="268"/>
            <ac:grpSpMk id="347" creationId="{00000000-0000-0000-0000-000000000000}"/>
          </ac:grpSpMkLst>
        </pc:grpChg>
        <pc:grpChg chg="mod">
          <ac:chgData name="حصه بنت العتيبي" userId="c1fe605c-1aaf-4791-a440-af891effc177" providerId="ADAL" clId="{D58D3EBA-A1D6-44C8-8632-75E43CFAA375}" dt="2023-01-31T06:11:16.111" v="487" actId="1076"/>
          <ac:grpSpMkLst>
            <pc:docMk/>
            <pc:sldMk cId="0" sldId="268"/>
            <ac:grpSpMk id="356" creationId="{00000000-0000-0000-0000-000000000000}"/>
          </ac:grpSpMkLst>
        </pc:grpChg>
        <pc:grpChg chg="mod">
          <ac:chgData name="حصه بنت العتيبي" userId="c1fe605c-1aaf-4791-a440-af891effc177" providerId="ADAL" clId="{D58D3EBA-A1D6-44C8-8632-75E43CFAA375}" dt="2023-01-31T06:11:16.111" v="487" actId="1076"/>
          <ac:grpSpMkLst>
            <pc:docMk/>
            <pc:sldMk cId="0" sldId="268"/>
            <ac:grpSpMk id="365" creationId="{00000000-0000-0000-0000-000000000000}"/>
          </ac:grpSpMkLst>
        </pc:grpChg>
        <pc:grpChg chg="mod">
          <ac:chgData name="حصه بنت العتيبي" userId="c1fe605c-1aaf-4791-a440-af891effc177" providerId="ADAL" clId="{D58D3EBA-A1D6-44C8-8632-75E43CFAA375}" dt="2023-01-31T06:11:16.111" v="487" actId="1076"/>
          <ac:grpSpMkLst>
            <pc:docMk/>
            <pc:sldMk cId="0" sldId="268"/>
            <ac:grpSpMk id="374" creationId="{00000000-0000-0000-0000-000000000000}"/>
          </ac:grpSpMkLst>
        </pc:grpChg>
        <pc:grpChg chg="mod">
          <ac:chgData name="حصه بنت العتيبي" userId="c1fe605c-1aaf-4791-a440-af891effc177" providerId="ADAL" clId="{D58D3EBA-A1D6-44C8-8632-75E43CFAA375}" dt="2023-01-31T06:11:16.111" v="487" actId="1076"/>
          <ac:grpSpMkLst>
            <pc:docMk/>
            <pc:sldMk cId="0" sldId="268"/>
            <ac:grpSpMk id="383" creationId="{00000000-0000-0000-0000-000000000000}"/>
          </ac:grpSpMkLst>
        </pc:grpChg>
        <pc:picChg chg="mod">
          <ac:chgData name="حصه بنت العتيبي" userId="c1fe605c-1aaf-4791-a440-af891effc177" providerId="ADAL" clId="{D58D3EBA-A1D6-44C8-8632-75E43CFAA375}" dt="2023-01-31T06:17:58.745" v="562" actId="14100"/>
          <ac:picMkLst>
            <pc:docMk/>
            <pc:sldMk cId="0" sldId="268"/>
            <ac:picMk id="4" creationId="{CFBBECF4-B302-8E1E-4581-13E9E2907983}"/>
          </ac:picMkLst>
        </pc:picChg>
        <pc:picChg chg="mod">
          <ac:chgData name="حصه بنت العتيبي" userId="c1fe605c-1aaf-4791-a440-af891effc177" providerId="ADAL" clId="{D58D3EBA-A1D6-44C8-8632-75E43CFAA375}" dt="2023-01-31T06:18:14.018" v="564"/>
          <ac:picMkLst>
            <pc:docMk/>
            <pc:sldMk cId="0" sldId="268"/>
            <ac:picMk id="7" creationId="{74F0418E-2723-A839-4916-3C0D91CF044F}"/>
          </ac:picMkLst>
        </pc:picChg>
        <pc:picChg chg="mod topLvl">
          <ac:chgData name="حصه بنت العتيبي" userId="c1fe605c-1aaf-4791-a440-af891effc177" providerId="ADAL" clId="{D58D3EBA-A1D6-44C8-8632-75E43CFAA375}" dt="2023-01-31T06:43:58.301" v="689" actId="1076"/>
          <ac:picMkLst>
            <pc:docMk/>
            <pc:sldMk cId="0" sldId="268"/>
            <ac:picMk id="11" creationId="{B7ED60A1-B8D0-D7E3-D33F-13BCBB88D5D4}"/>
          </ac:picMkLst>
        </pc:picChg>
        <pc:picChg chg="mod topLvl">
          <ac:chgData name="حصه بنت العتيبي" userId="c1fe605c-1aaf-4791-a440-af891effc177" providerId="ADAL" clId="{D58D3EBA-A1D6-44C8-8632-75E43CFAA375}" dt="2023-01-31T06:43:53.598" v="686" actId="14100"/>
          <ac:picMkLst>
            <pc:docMk/>
            <pc:sldMk cId="0" sldId="268"/>
            <ac:picMk id="14" creationId="{A05DFEAF-1FD3-705E-07BC-4FD3A17E13CB}"/>
          </ac:picMkLst>
        </pc:picChg>
        <pc:picChg chg="mod">
          <ac:chgData name="حصه بنت العتيبي" userId="c1fe605c-1aaf-4791-a440-af891effc177" providerId="ADAL" clId="{D58D3EBA-A1D6-44C8-8632-75E43CFAA375}" dt="2023-01-31T06:43:51.280" v="685" actId="14100"/>
          <ac:picMkLst>
            <pc:docMk/>
            <pc:sldMk cId="0" sldId="268"/>
            <ac:picMk id="18" creationId="{B778B663-CE49-003D-DC81-ED92435CF0E2}"/>
          </ac:picMkLst>
        </pc:picChg>
        <pc:picChg chg="mod">
          <ac:chgData name="حصه بنت العتيبي" userId="c1fe605c-1aaf-4791-a440-af891effc177" providerId="ADAL" clId="{D58D3EBA-A1D6-44C8-8632-75E43CFAA375}" dt="2023-01-31T06:43:51.280" v="685" actId="14100"/>
          <ac:picMkLst>
            <pc:docMk/>
            <pc:sldMk cId="0" sldId="268"/>
            <ac:picMk id="19" creationId="{4FB1241C-9CB4-3D71-B24B-70D1B498636E}"/>
          </ac:picMkLst>
        </pc:picChg>
        <pc:picChg chg="mod topLvl">
          <ac:chgData name="حصه بنت العتيبي" userId="c1fe605c-1aaf-4791-a440-af891effc177" providerId="ADAL" clId="{D58D3EBA-A1D6-44C8-8632-75E43CFAA375}" dt="2023-01-31T06:44:05.847" v="693" actId="14100"/>
          <ac:picMkLst>
            <pc:docMk/>
            <pc:sldMk cId="0" sldId="268"/>
            <ac:picMk id="22" creationId="{E7241BCE-A439-B60F-F29C-287BB5E1A6F7}"/>
          </ac:picMkLst>
        </pc:picChg>
        <pc:picChg chg="mod">
          <ac:chgData name="حصه بنت العتيبي" userId="c1fe605c-1aaf-4791-a440-af891effc177" providerId="ADAL" clId="{D58D3EBA-A1D6-44C8-8632-75E43CFAA375}" dt="2023-01-31T06:44:09.513" v="695" actId="1076"/>
          <ac:picMkLst>
            <pc:docMk/>
            <pc:sldMk cId="0" sldId="268"/>
            <ac:picMk id="26" creationId="{9F1569F9-1F8F-75F9-AE75-CD7E5867539A}"/>
          </ac:picMkLst>
        </pc:picChg>
        <pc:picChg chg="mod topLvl">
          <ac:chgData name="حصه بنت العتيبي" userId="c1fe605c-1aaf-4791-a440-af891effc177" providerId="ADAL" clId="{D58D3EBA-A1D6-44C8-8632-75E43CFAA375}" dt="2023-01-31T06:44:00.976" v="690" actId="14100"/>
          <ac:picMkLst>
            <pc:docMk/>
            <pc:sldMk cId="0" sldId="268"/>
            <ac:picMk id="30" creationId="{4E3BE7EF-469A-E5F1-12D8-29D085DA1800}"/>
          </ac:picMkLst>
        </pc:picChg>
        <pc:picChg chg="add del">
          <ac:chgData name="حصه بنت العتيبي" userId="c1fe605c-1aaf-4791-a440-af891effc177" providerId="ADAL" clId="{D58D3EBA-A1D6-44C8-8632-75E43CFAA375}" dt="2023-01-31T06:42:13.705" v="662"/>
          <ac:picMkLst>
            <pc:docMk/>
            <pc:sldMk cId="0" sldId="268"/>
            <ac:picMk id="9218" creationId="{766B6B16-1C18-E551-0C40-6343F1806352}"/>
          </ac:picMkLst>
        </pc:picChg>
      </pc:sldChg>
      <pc:sldChg chg="addSp modSp new mod modAnim">
        <pc:chgData name="حصه بنت العتيبي" userId="c1fe605c-1aaf-4791-a440-af891effc177" providerId="ADAL" clId="{D58D3EBA-A1D6-44C8-8632-75E43CFAA375}" dt="2023-01-31T06:34:10.462" v="649"/>
        <pc:sldMkLst>
          <pc:docMk/>
          <pc:sldMk cId="3813189766" sldId="269"/>
        </pc:sldMkLst>
        <pc:spChg chg="add mod">
          <ac:chgData name="حصه بنت العتيبي" userId="c1fe605c-1aaf-4791-a440-af891effc177" providerId="ADAL" clId="{D58D3EBA-A1D6-44C8-8632-75E43CFAA375}" dt="2023-01-31T06:28:47.870" v="611" actId="1076"/>
          <ac:spMkLst>
            <pc:docMk/>
            <pc:sldMk cId="3813189766" sldId="269"/>
            <ac:spMk id="5" creationId="{22E8AFFF-22AE-EFDA-B1D8-37C327D96F87}"/>
          </ac:spMkLst>
        </pc:spChg>
        <pc:spChg chg="add mod">
          <ac:chgData name="حصه بنت العتيبي" userId="c1fe605c-1aaf-4791-a440-af891effc177" providerId="ADAL" clId="{D58D3EBA-A1D6-44C8-8632-75E43CFAA375}" dt="2023-01-31T06:32:08.803" v="636" actId="1076"/>
          <ac:spMkLst>
            <pc:docMk/>
            <pc:sldMk cId="3813189766" sldId="269"/>
            <ac:spMk id="6" creationId="{F854FB98-CC82-84F5-DC44-2582F141FD37}"/>
          </ac:spMkLst>
        </pc:spChg>
        <pc:spChg chg="add mod">
          <ac:chgData name="حصه بنت العتيبي" userId="c1fe605c-1aaf-4791-a440-af891effc177" providerId="ADAL" clId="{D58D3EBA-A1D6-44C8-8632-75E43CFAA375}" dt="2023-01-31T06:28:36.308" v="608" actId="1076"/>
          <ac:spMkLst>
            <pc:docMk/>
            <pc:sldMk cId="3813189766" sldId="269"/>
            <ac:spMk id="7" creationId="{D6506EF4-2796-39A2-4D3A-3F678531EA55}"/>
          </ac:spMkLst>
        </pc:spChg>
        <pc:spChg chg="add mod">
          <ac:chgData name="حصه بنت العتيبي" userId="c1fe605c-1aaf-4791-a440-af891effc177" providerId="ADAL" clId="{D58D3EBA-A1D6-44C8-8632-75E43CFAA375}" dt="2023-01-31T06:28:22.810" v="604" actId="1076"/>
          <ac:spMkLst>
            <pc:docMk/>
            <pc:sldMk cId="3813189766" sldId="269"/>
            <ac:spMk id="8" creationId="{C2BB8A8D-D478-E48D-CD45-1E69A3D16AE5}"/>
          </ac:spMkLst>
        </pc:spChg>
        <pc:spChg chg="add mod">
          <ac:chgData name="حصه بنت العتيبي" userId="c1fe605c-1aaf-4791-a440-af891effc177" providerId="ADAL" clId="{D58D3EBA-A1D6-44C8-8632-75E43CFAA375}" dt="2023-01-31T06:33:29.499" v="646" actId="552"/>
          <ac:spMkLst>
            <pc:docMk/>
            <pc:sldMk cId="3813189766" sldId="269"/>
            <ac:spMk id="9" creationId="{7EEF5D37-F8F0-B2B1-587D-0A9B4460B880}"/>
          </ac:spMkLst>
        </pc:spChg>
        <pc:spChg chg="add mod">
          <ac:chgData name="حصه بنت العتيبي" userId="c1fe605c-1aaf-4791-a440-af891effc177" providerId="ADAL" clId="{D58D3EBA-A1D6-44C8-8632-75E43CFAA375}" dt="2023-01-31T06:33:29.499" v="646" actId="552"/>
          <ac:spMkLst>
            <pc:docMk/>
            <pc:sldMk cId="3813189766" sldId="269"/>
            <ac:spMk id="10" creationId="{517852A3-789E-A3A3-1DF7-87CAB10DE26B}"/>
          </ac:spMkLst>
        </pc:spChg>
        <pc:spChg chg="add mod">
          <ac:chgData name="حصه بنت العتيبي" userId="c1fe605c-1aaf-4791-a440-af891effc177" providerId="ADAL" clId="{D58D3EBA-A1D6-44C8-8632-75E43CFAA375}" dt="2023-01-31T06:33:29.499" v="646" actId="552"/>
          <ac:spMkLst>
            <pc:docMk/>
            <pc:sldMk cId="3813189766" sldId="269"/>
            <ac:spMk id="11" creationId="{86D5A077-37B2-9DAE-54B4-D8E4A718AA62}"/>
          </ac:spMkLst>
        </pc:spChg>
        <pc:spChg chg="add mod">
          <ac:chgData name="حصه بنت العتيبي" userId="c1fe605c-1aaf-4791-a440-af891effc177" providerId="ADAL" clId="{D58D3EBA-A1D6-44C8-8632-75E43CFAA375}" dt="2023-01-31T06:33:29.499" v="646" actId="552"/>
          <ac:spMkLst>
            <pc:docMk/>
            <pc:sldMk cId="3813189766" sldId="269"/>
            <ac:spMk id="12" creationId="{A6E8D886-681B-A7E6-49F0-C139A464EB7F}"/>
          </ac:spMkLst>
        </pc:spChg>
        <pc:picChg chg="add mod">
          <ac:chgData name="حصه بنت العتيبي" userId="c1fe605c-1aaf-4791-a440-af891effc177" providerId="ADAL" clId="{D58D3EBA-A1D6-44C8-8632-75E43CFAA375}" dt="2023-01-31T06:27:19.971" v="594" actId="1076"/>
          <ac:picMkLst>
            <pc:docMk/>
            <pc:sldMk cId="3813189766" sldId="269"/>
            <ac:picMk id="2" creationId="{A0AD8D39-EBF0-0BB2-B7E3-12205EE968FC}"/>
          </ac:picMkLst>
        </pc:picChg>
        <pc:picChg chg="add mod ord">
          <ac:chgData name="حصه بنت العتيبي" userId="c1fe605c-1aaf-4791-a440-af891effc177" providerId="ADAL" clId="{D58D3EBA-A1D6-44C8-8632-75E43CFAA375}" dt="2023-01-31T06:27:24.233" v="595" actId="1076"/>
          <ac:picMkLst>
            <pc:docMk/>
            <pc:sldMk cId="3813189766" sldId="269"/>
            <ac:picMk id="4" creationId="{BD6C3803-894A-48FB-F301-7107CB7DBCF8}"/>
          </ac:picMkLst>
        </pc:picChg>
      </pc:sldChg>
      <pc:sldChg chg="addSp modSp new">
        <pc:chgData name="حصه بنت العتيبي" userId="c1fe605c-1aaf-4791-a440-af891effc177" providerId="ADAL" clId="{D58D3EBA-A1D6-44C8-8632-75E43CFAA375}" dt="2023-01-31T06:40:47.727" v="660" actId="1440"/>
        <pc:sldMkLst>
          <pc:docMk/>
          <pc:sldMk cId="2793291135" sldId="270"/>
        </pc:sldMkLst>
        <pc:picChg chg="add mod">
          <ac:chgData name="حصه بنت العتيبي" userId="c1fe605c-1aaf-4791-a440-af891effc177" providerId="ADAL" clId="{D58D3EBA-A1D6-44C8-8632-75E43CFAA375}" dt="2023-01-31T06:40:47.727" v="660" actId="1440"/>
          <ac:picMkLst>
            <pc:docMk/>
            <pc:sldMk cId="2793291135" sldId="270"/>
            <ac:picMk id="4098" creationId="{5DE3D4BC-61F3-AD51-F154-C593FAC3F618}"/>
          </ac:picMkLst>
        </pc:picChg>
      </pc:sldChg>
      <pc:sldChg chg="new del">
        <pc:chgData name="حصه بنت العتيبي" userId="c1fe605c-1aaf-4791-a440-af891effc177" providerId="ADAL" clId="{D58D3EBA-A1D6-44C8-8632-75E43CFAA375}" dt="2023-01-31T06:36:48.494" v="652" actId="47"/>
        <pc:sldMkLst>
          <pc:docMk/>
          <pc:sldMk cId="3786494286" sldId="270"/>
        </pc:sldMkLst>
      </pc:sldChg>
      <pc:sldMasterChg chg="add addSldLayout">
        <pc:chgData name="حصه بنت العتيبي" userId="c1fe605c-1aaf-4791-a440-af891effc177" providerId="ADAL" clId="{D58D3EBA-A1D6-44C8-8632-75E43CFAA375}" dt="2023-01-31T04:35:39.754" v="6" actId="27028"/>
        <pc:sldMasterMkLst>
          <pc:docMk/>
          <pc:sldMasterMk cId="1938247990" sldId="2147483648"/>
        </pc:sldMasterMkLst>
        <pc:sldLayoutChg chg="add">
          <pc:chgData name="حصه بنت العتيبي" userId="c1fe605c-1aaf-4791-a440-af891effc177" providerId="ADAL" clId="{D58D3EBA-A1D6-44C8-8632-75E43CFAA375}" dt="2023-01-31T04:35:39.754" v="6" actId="27028"/>
          <pc:sldLayoutMkLst>
            <pc:docMk/>
            <pc:sldMasterMk cId="1938247990" sldId="2147483648"/>
            <pc:sldLayoutMk cId="1151752164" sldId="2147483649"/>
          </pc:sldLayoutMkLst>
        </pc:sldLayoutChg>
        <pc:sldLayoutChg chg="add">
          <pc:chgData name="حصه بنت العتيبي" userId="c1fe605c-1aaf-4791-a440-af891effc177" providerId="ADAL" clId="{D58D3EBA-A1D6-44C8-8632-75E43CFAA375}" dt="2023-01-31T04:35:32.845" v="0" actId="27028"/>
          <pc:sldLayoutMkLst>
            <pc:docMk/>
            <pc:sldMasterMk cId="1938247990" sldId="2147483648"/>
            <pc:sldLayoutMk cId="1049154705" sldId="2147483655"/>
          </pc:sldLayoutMkLst>
        </pc:sldLayoutChg>
      </pc:sldMasterChg>
      <pc:sldMasterChg chg="replId modSldLayout">
        <pc:chgData name="حصه بنت العتيبي" userId="c1fe605c-1aaf-4791-a440-af891effc177" providerId="ADAL" clId="{D58D3EBA-A1D6-44C8-8632-75E43CFAA375}" dt="2023-01-31T04:35:39.754" v="6" actId="27028"/>
        <pc:sldMasterMkLst>
          <pc:docMk/>
          <pc:sldMasterMk cId="685530378" sldId="2147483660"/>
        </pc:sldMasterMkLst>
        <pc:sldLayoutChg chg="replId">
          <pc:chgData name="حصه بنت العتيبي" userId="c1fe605c-1aaf-4791-a440-af891effc177" providerId="ADAL" clId="{D58D3EBA-A1D6-44C8-8632-75E43CFAA375}" dt="2023-01-31T04:35:32.845" v="0" actId="27028"/>
          <pc:sldLayoutMkLst>
            <pc:docMk/>
            <pc:sldMasterMk cId="685530378" sldId="2147483660"/>
            <pc:sldLayoutMk cId="2156241123" sldId="2147483661"/>
          </pc:sldLayoutMkLst>
        </pc:sldLayoutChg>
        <pc:sldLayoutChg chg="replId">
          <pc:chgData name="حصه بنت العتيبي" userId="c1fe605c-1aaf-4791-a440-af891effc177" providerId="ADAL" clId="{D58D3EBA-A1D6-44C8-8632-75E43CFAA375}" dt="2023-01-31T04:35:39.754" v="6" actId="27028"/>
          <pc:sldLayoutMkLst>
            <pc:docMk/>
            <pc:sldMasterMk cId="685530378" sldId="2147483660"/>
            <pc:sldLayoutMk cId="2363504924" sldId="214748366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200E82E-0735-44D8-B749-6D34C041B3FD}" type="datetimeFigureOut">
              <a:rPr lang="ar-SA" smtClean="0"/>
              <a:t>11/07/44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F3532C7-99DC-41A4-BA77-32CAAD96C2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821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8" name="Google Shape;65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8565d7c642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8565d7c642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6C47C65-212B-29F2-DCB9-461188374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692682C-288C-2D71-4AC8-6EA987CCB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582BA56-F9D2-9637-9561-B16C82FE8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7E14-3772-43F3-BD6F-C68877FE6AF2}" type="datetimeFigureOut">
              <a:rPr lang="ar-SA" smtClean="0"/>
              <a:t>11/07/44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AC8056E-514C-7F44-A29A-0EF761B4F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A225507-7868-6CE7-28CE-660A68978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49085-645E-4A3F-A9BA-0DDF5D6F4C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3504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4A68FDF-FA39-F957-D766-3D0EF86C2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CB2FDAB-3DE1-E107-D7BD-D5A780125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6D2BF21-350F-8198-E00E-8B1D476FC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7E14-3772-43F3-BD6F-C68877FE6AF2}" type="datetimeFigureOut">
              <a:rPr lang="ar-SA" smtClean="0"/>
              <a:t>11/07/44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1E912C7-9F58-88C1-21DD-D67D55E1D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3843BFC-58F0-E875-8B46-AB205464A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49085-645E-4A3F-A9BA-0DDF5D6F4C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04282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B10D69A5-10C3-22A1-9BD1-1A0006A5D5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56B663B-F319-FF65-61EF-475EC69E80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45A3FC2-A574-0A12-9734-2A72070F1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7E14-3772-43F3-BD6F-C68877FE6AF2}" type="datetimeFigureOut">
              <a:rPr lang="ar-SA" smtClean="0"/>
              <a:t>11/07/44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1F5E486-7AE8-943E-E7ED-3075A87D9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4FAD9E1-F8D9-0B7F-CEF4-BD840430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49085-645E-4A3F-A9BA-0DDF5D6F4C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6537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A36C118-550E-E25C-2FF5-5EED21D597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CC4A401-156E-5B14-DB3D-2E8C5F1AD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4106403-6DB8-D1C3-6CD1-D9DFD19AD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5468-794E-4232-84E3-85981381063D}" type="datetimeFigureOut">
              <a:rPr lang="ar-SA" smtClean="0"/>
              <a:t>11/07/44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76D521E-F70B-32B4-59D4-14EF9426E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D8FE5C2-B25D-2E51-0429-8CEE0ED6D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49B2-62CB-41DE-926A-7BE5E5A8E10A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51752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722B0B6-D0FE-B340-0B4C-E35D424DC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D5468-794E-4232-84E3-85981381063D}" type="datetimeFigureOut">
              <a:rPr lang="ar-SA" smtClean="0"/>
              <a:t>11/07/44</a:t>
            </a:fld>
            <a:endParaRPr lang="ar-SA" dirty="0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1E76BAEA-5A58-969C-06BF-9BD454FEE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151C6D6-406E-9BA8-CDDC-115A94DB8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49B2-62CB-41DE-926A-7BE5E5A8E10A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049154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33747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8CC96F6-294E-AD43-622C-E7F3BEEF6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854D54F-D3AF-413F-51EF-4EDA89CD7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CD3789E-4AF0-3CC1-C8A7-A89315333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7E14-3772-43F3-BD6F-C68877FE6AF2}" type="datetimeFigureOut">
              <a:rPr lang="ar-SA" smtClean="0"/>
              <a:t>11/07/44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BB2DC3C-10B6-1FC7-561F-5614D84AB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CCD673-8738-AD3C-6FA0-7CE5CFAED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49085-645E-4A3F-A9BA-0DDF5D6F4C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215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6BC033A-7470-0D6A-8CDA-E832F2FEC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DC5574F-2E38-91AB-9812-D9F768918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CF88904-09D9-92E6-6DCE-062A57146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7E14-3772-43F3-BD6F-C68877FE6AF2}" type="datetimeFigureOut">
              <a:rPr lang="ar-SA" smtClean="0"/>
              <a:t>11/07/44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7D8F998-CCB2-FDF8-F5D3-013E0F20D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8AD6989-E13F-4CEE-2B7D-9B19C10D6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49085-645E-4A3F-A9BA-0DDF5D6F4C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1576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2969B59-7331-7435-2C94-CBD28FAF4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5EA5EA3-4867-F5DE-EA22-35C875AD7B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12BF76E-3A6B-ED74-4F0D-59D323074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AF76D24-7365-DFB9-8C59-0F9DD136E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7E14-3772-43F3-BD6F-C68877FE6AF2}" type="datetimeFigureOut">
              <a:rPr lang="ar-SA" smtClean="0"/>
              <a:t>11/07/44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9DEDAD8-7138-E646-8032-551FACFD7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AA2EE41-D771-37B8-61C8-9DC109111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49085-645E-4A3F-A9BA-0DDF5D6F4C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97550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2603E8E-2E96-08B9-CCF6-CE121F156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AFA23DB-B4F5-B869-C8D3-33B6841E5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BA9ECCA-70D8-621A-E7F4-56F5C55BB0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CB42F91-E5F2-DDE4-BE00-F804630604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2D6A512F-EE85-1268-F851-FFDD50745E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1CECBB76-ABA3-B57C-4070-AC05166E5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7E14-3772-43F3-BD6F-C68877FE6AF2}" type="datetimeFigureOut">
              <a:rPr lang="ar-SA" smtClean="0"/>
              <a:t>11/07/44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DB6BEB9-7994-4FA0-6FED-B3BED7557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21C2C41-0391-3A72-A159-71695CD59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49085-645E-4A3F-A9BA-0DDF5D6F4C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4956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E091B9D-5A4C-2D87-8D6B-146352F7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2C6A98F-464A-F806-3529-322FFDDCD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7E14-3772-43F3-BD6F-C68877FE6AF2}" type="datetimeFigureOut">
              <a:rPr lang="ar-SA" smtClean="0"/>
              <a:t>11/07/44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DE07D190-F8E8-5555-A9D9-A498236AC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C20FB64-C70C-637E-00B8-13307AA74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49085-645E-4A3F-A9BA-0DDF5D6F4C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5880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A08231CD-19A5-4D28-C9DC-371C60B4B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7E14-3772-43F3-BD6F-C68877FE6AF2}" type="datetimeFigureOut">
              <a:rPr lang="ar-SA" smtClean="0"/>
              <a:t>11/07/44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5E31E59-BC2B-7F22-41C2-A4DDD2377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759C910-0BA3-0514-F83E-CC47B455D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49085-645E-4A3F-A9BA-0DDF5D6F4C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6241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212E5FD-7B4C-C1D2-3DEF-05AA8F92B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BB7F842-D6F4-60ED-BA2D-84AF336B5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F26C48F-90BE-DE82-FC82-67590D35FE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69314A3-E768-1686-9B5A-67F167366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7E14-3772-43F3-BD6F-C68877FE6AF2}" type="datetimeFigureOut">
              <a:rPr lang="ar-SA" smtClean="0"/>
              <a:t>11/07/44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733D44D-0095-C278-D887-14398F63D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6C220A9-9264-92C5-C2C1-EC07A870F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49085-645E-4A3F-A9BA-0DDF5D6F4C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87324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1841998-5038-AA8D-A9A9-9F8AE1D58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876E7A93-F9F9-7794-89F9-3CA60233C6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4456CA9-C06B-E27F-E0BD-03F1FFFD36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4D5BF0C-1A4A-B94A-5CE2-08A165F80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7E14-3772-43F3-BD6F-C68877FE6AF2}" type="datetimeFigureOut">
              <a:rPr lang="ar-SA" smtClean="0"/>
              <a:t>11/07/44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17B5F71-3DA9-BE5E-3122-EE15B090E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E4D0C13-8ED9-E926-B2DB-77D7800D0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49085-645E-4A3F-A9BA-0DDF5D6F4C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8192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74F305-7075-B402-6E89-8A69EAD42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AB1C963-F8D4-2B67-6031-ECDA96C22C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8BEF8C5-3EEB-DB9E-E185-84C96BC78B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A7E14-3772-43F3-BD6F-C68877FE6AF2}" type="datetimeFigureOut">
              <a:rPr lang="ar-SA" smtClean="0"/>
              <a:t>11/07/44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B6989CC-184D-D1EC-9384-0349753F6B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AB98072-7A32-CBB4-15C8-8EB079014A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49085-645E-4A3F-A9BA-0DDF5D6F4C6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553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BE46F9F-4013-F276-616C-DC91C90EA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1A99045-36FD-785D-A5B9-6E0A1BA03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46C2275-1A3D-F2A7-B0B8-578A23B054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D5468-794E-4232-84E3-85981381063D}" type="datetimeFigureOut">
              <a:rPr lang="ar-SA" smtClean="0"/>
              <a:t>11/07/44</a:t>
            </a:fld>
            <a:endParaRPr lang="ar-SA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89F406-84A3-5781-1B7D-C072F77FA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7D8EB81-48F0-8EAE-47DE-2E2561027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249B2-62CB-41DE-926A-7BE5E5A8E10A}" type="slidenum">
              <a:rPr lang="ar-SA" smtClean="0"/>
              <a:t>‹#›</a:t>
            </a:fld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8FE9812-9BC6-9A8A-ECF1-94D726730896}"/>
              </a:ext>
            </a:extLst>
          </p:cNvPr>
          <p:cNvSpPr txBox="1"/>
          <p:nvPr userDrawn="1"/>
        </p:nvSpPr>
        <p:spPr>
          <a:xfrm>
            <a:off x="0" y="6958940"/>
            <a:ext cx="47382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Done by Hissah Alotaibi</a:t>
            </a:r>
            <a:endParaRPr lang="ar-SA" sz="2400" b="1" dirty="0">
              <a:latin typeface="MV Boli" panose="02000500030200090000" pitchFamily="2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51A44CA-D5E2-D84B-FFCA-DE93E6050F4B}"/>
              </a:ext>
            </a:extLst>
          </p:cNvPr>
          <p:cNvSpPr txBox="1"/>
          <p:nvPr userDrawn="1"/>
        </p:nvSpPr>
        <p:spPr>
          <a:xfrm rot="16200000">
            <a:off x="9672705" y="4926280"/>
            <a:ext cx="47382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Done by Hissah Alotaibi</a:t>
            </a:r>
            <a:endParaRPr lang="ar-SA" sz="2400" b="1" dirty="0">
              <a:solidFill>
                <a:schemeClr val="bg1">
                  <a:lumMod val="95000"/>
                </a:schemeClr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247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63" r:id="rId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microsoft.com/office/2007/relationships/hdphoto" Target="../media/hdphoto6.wdp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openxmlformats.org/officeDocument/2006/relationships/image" Target="../media/image16.pn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3.wdp"/><Relationship Id="rId1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9.jp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3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4" name="Rectangle 2058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0EC4955-F49D-8D87-3813-A4FB00116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476" y="1132764"/>
            <a:ext cx="4413350" cy="4413350"/>
          </a:xfrm>
          <a:prstGeom prst="rect">
            <a:avLst/>
          </a:prstGeom>
        </p:spPr>
      </p:pic>
      <p:cxnSp>
        <p:nvCxnSpPr>
          <p:cNvPr id="2061" name="Straight Connector 2060">
            <a:extLst>
              <a:ext uri="{FF2B5EF4-FFF2-40B4-BE49-F238E27FC236}">
                <a16:creationId xmlns:a16="http://schemas.microsoft.com/office/drawing/2014/main" id="{02E9B2EE-76CA-47F3-9977-3F2FCB7FD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739239"/>
            <a:ext cx="0" cy="32004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اذكار الصباح - موسوعة">
            <a:extLst>
              <a:ext uri="{FF2B5EF4-FFF2-40B4-BE49-F238E27FC236}">
                <a16:creationId xmlns:a16="http://schemas.microsoft.com/office/drawing/2014/main" id="{E562BD21-A95E-5C44-8D90-9D7279D09A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" t="19213" r="3202" b="18464"/>
          <a:stretch/>
        </p:blipFill>
        <p:spPr bwMode="auto">
          <a:xfrm rot="21351800">
            <a:off x="5702358" y="1343811"/>
            <a:ext cx="5581850" cy="3704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اذكار الصباح - موسوعة">
            <a:extLst>
              <a:ext uri="{FF2B5EF4-FFF2-40B4-BE49-F238E27FC236}">
                <a16:creationId xmlns:a16="http://schemas.microsoft.com/office/drawing/2014/main" id="{C212D68C-045B-7B08-5782-422414A8F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" t="19213" r="3202" b="18464"/>
          <a:stretch/>
        </p:blipFill>
        <p:spPr bwMode="auto">
          <a:xfrm>
            <a:off x="5965195" y="1630930"/>
            <a:ext cx="5118980" cy="302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60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فقاعة الكلام: بيضاوية 4">
            <a:extLst>
              <a:ext uri="{FF2B5EF4-FFF2-40B4-BE49-F238E27FC236}">
                <a16:creationId xmlns:a16="http://schemas.microsoft.com/office/drawing/2014/main" id="{B1317658-947F-5ED7-1B01-6E5BF69D946E}"/>
              </a:ext>
            </a:extLst>
          </p:cNvPr>
          <p:cNvSpPr/>
          <p:nvPr/>
        </p:nvSpPr>
        <p:spPr>
          <a:xfrm>
            <a:off x="8421217" y="2838430"/>
            <a:ext cx="927652" cy="672547"/>
          </a:xfrm>
          <a:prstGeom prst="wedgeEllipseCallout">
            <a:avLst>
              <a:gd name="adj1" fmla="val -43923"/>
              <a:gd name="adj2" fmla="val 111515"/>
            </a:avLst>
          </a:prstGeom>
          <a:solidFill>
            <a:srgbClr val="EDA6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فقاعة الكلام: بيضاوية 3">
            <a:extLst>
              <a:ext uri="{FF2B5EF4-FFF2-40B4-BE49-F238E27FC236}">
                <a16:creationId xmlns:a16="http://schemas.microsoft.com/office/drawing/2014/main" id="{04957E23-9D1D-AF8E-2248-CE69B133BBE7}"/>
              </a:ext>
            </a:extLst>
          </p:cNvPr>
          <p:cNvSpPr/>
          <p:nvPr/>
        </p:nvSpPr>
        <p:spPr>
          <a:xfrm flipH="1">
            <a:off x="9013901" y="2674477"/>
            <a:ext cx="1337888" cy="672547"/>
          </a:xfrm>
          <a:prstGeom prst="wedgeEllipseCallout">
            <a:avLst>
              <a:gd name="adj1" fmla="val 59"/>
              <a:gd name="adj2" fmla="val 129249"/>
            </a:avLst>
          </a:prstGeom>
          <a:solidFill>
            <a:srgbClr val="C2D1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92CE52D-B957-1567-E5F4-50DA74848BA3}"/>
              </a:ext>
            </a:extLst>
          </p:cNvPr>
          <p:cNvSpPr txBox="1"/>
          <p:nvPr/>
        </p:nvSpPr>
        <p:spPr>
          <a:xfrm>
            <a:off x="235704" y="418564"/>
            <a:ext cx="5929122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rgbClr val="00B050"/>
                </a:solidFill>
              </a:rPr>
              <a:t>Coach</a:t>
            </a:r>
            <a:r>
              <a:rPr lang="en-US" sz="2000" dirty="0"/>
              <a:t>: After two years of training, we’re finally at the regional skating competition! How does it feel, Barry? </a:t>
            </a:r>
          </a:p>
          <a:p>
            <a:pPr algn="l"/>
            <a:r>
              <a:rPr lang="en-US" sz="2000" b="1" dirty="0">
                <a:solidFill>
                  <a:srgbClr val="00B050"/>
                </a:solidFill>
              </a:rPr>
              <a:t>Barry</a:t>
            </a:r>
            <a:r>
              <a:rPr lang="en-US" sz="2000" dirty="0"/>
              <a:t>: Actually, not so good. I’m not sure I’m up for this. </a:t>
            </a:r>
          </a:p>
          <a:p>
            <a:pPr algn="l"/>
            <a:r>
              <a:rPr lang="en-US" sz="2000" b="1" dirty="0">
                <a:solidFill>
                  <a:srgbClr val="00B050"/>
                </a:solidFill>
              </a:rPr>
              <a:t>Coach: </a:t>
            </a:r>
            <a:r>
              <a:rPr lang="en-US" sz="2000" dirty="0"/>
              <a:t>What are you talking about? </a:t>
            </a:r>
          </a:p>
          <a:p>
            <a:pPr algn="l"/>
            <a:r>
              <a:rPr lang="en-US" sz="2000" b="1" dirty="0">
                <a:solidFill>
                  <a:srgbClr val="00B050"/>
                </a:solidFill>
              </a:rPr>
              <a:t>Barry</a:t>
            </a:r>
            <a:r>
              <a:rPr lang="en-US" sz="2000" dirty="0"/>
              <a:t>: What if I mess up? </a:t>
            </a:r>
          </a:p>
          <a:p>
            <a:pPr algn="l"/>
            <a:r>
              <a:rPr lang="en-US" sz="2000" b="1" dirty="0">
                <a:solidFill>
                  <a:srgbClr val="00B050"/>
                </a:solidFill>
              </a:rPr>
              <a:t>Coach: </a:t>
            </a:r>
            <a:r>
              <a:rPr lang="en-US" sz="2000" dirty="0"/>
              <a:t>You’re not going to mess up. You’ve been practicing day and night. You have your routine down pat. Skating in front of those judges is going to be a piece of cake. Now, I want you to take a deep breath and exhale. Trust me. You’re going to knock their socks off.</a:t>
            </a:r>
          </a:p>
          <a:p>
            <a:pPr algn="l"/>
            <a:r>
              <a:rPr lang="en-US" sz="2000" dirty="0"/>
              <a:t> </a:t>
            </a:r>
            <a:r>
              <a:rPr lang="en-US" sz="2000" b="1" dirty="0">
                <a:solidFill>
                  <a:srgbClr val="00B050"/>
                </a:solidFill>
              </a:rPr>
              <a:t>Barry</a:t>
            </a:r>
            <a:r>
              <a:rPr lang="en-US" sz="2000" dirty="0"/>
              <a:t>: Do you really think so?</a:t>
            </a:r>
          </a:p>
          <a:p>
            <a:pPr algn="l"/>
            <a:r>
              <a:rPr lang="en-US" sz="2000" dirty="0"/>
              <a:t> </a:t>
            </a:r>
            <a:r>
              <a:rPr lang="en-US" sz="2000" b="1" dirty="0">
                <a:solidFill>
                  <a:srgbClr val="00B050"/>
                </a:solidFill>
              </a:rPr>
              <a:t>Coach</a:t>
            </a:r>
            <a:r>
              <a:rPr lang="en-US" sz="2000" dirty="0"/>
              <a:t>: You bet! I have total confidence in you. You have the guts and the talent to win this competition. There’s no doubt in my mind that you can do it. </a:t>
            </a:r>
          </a:p>
          <a:p>
            <a:pPr algn="l"/>
            <a:r>
              <a:rPr lang="en-US" sz="2000" b="1" dirty="0">
                <a:solidFill>
                  <a:srgbClr val="00B050"/>
                </a:solidFill>
              </a:rPr>
              <a:t>Barry:</a:t>
            </a:r>
            <a:r>
              <a:rPr lang="en-US" sz="2000" dirty="0"/>
              <a:t> OK. I feel better. I’m psyched.</a:t>
            </a:r>
          </a:p>
          <a:p>
            <a:pPr algn="l"/>
            <a:r>
              <a:rPr lang="en-US" sz="2000" dirty="0"/>
              <a:t> </a:t>
            </a:r>
            <a:r>
              <a:rPr lang="en-US" sz="2000" b="1" dirty="0">
                <a:solidFill>
                  <a:srgbClr val="00B050"/>
                </a:solidFill>
              </a:rPr>
              <a:t>Coach</a:t>
            </a:r>
            <a:r>
              <a:rPr lang="en-US" sz="2000" dirty="0"/>
              <a:t>: You’ll be on in a few minutes. You should get your skates on. Where are your skates? </a:t>
            </a:r>
          </a:p>
          <a:p>
            <a:pPr algn="l"/>
            <a:r>
              <a:rPr lang="en-US" sz="2000" b="1" dirty="0">
                <a:solidFill>
                  <a:srgbClr val="00B050"/>
                </a:solidFill>
              </a:rPr>
              <a:t>Barry</a:t>
            </a:r>
            <a:r>
              <a:rPr lang="en-US" sz="2000" dirty="0"/>
              <a:t>: My skates? Oh no! I left them in the car!</a:t>
            </a:r>
            <a:endParaRPr lang="ar-SA" sz="2000" dirty="0"/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BE13D808-388B-6D8D-6E4D-71AB32E1C806}"/>
              </a:ext>
            </a:extLst>
          </p:cNvPr>
          <p:cNvGrpSpPr/>
          <p:nvPr/>
        </p:nvGrpSpPr>
        <p:grpSpPr>
          <a:xfrm>
            <a:off x="10608864" y="113496"/>
            <a:ext cx="1583136" cy="3429000"/>
            <a:chOff x="7315200" y="878442"/>
            <a:chExt cx="4876800" cy="5829300"/>
          </a:xfrm>
        </p:grpSpPr>
        <p:pic>
          <p:nvPicPr>
            <p:cNvPr id="2" name="Picture 2" descr="4,408 Ice Skating Shoes Illustrations &amp; Clip Art - iStock">
              <a:extLst>
                <a:ext uri="{FF2B5EF4-FFF2-40B4-BE49-F238E27FC236}">
                  <a16:creationId xmlns:a16="http://schemas.microsoft.com/office/drawing/2014/main" id="{143A16B3-0909-2176-E917-F2208FA6B8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03" r="17576"/>
            <a:stretch/>
          </p:blipFill>
          <p:spPr bwMode="auto">
            <a:xfrm flipH="1">
              <a:off x="7317179" y="878442"/>
              <a:ext cx="4874821" cy="5829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92056592-5C49-1742-7113-E412E9B1B1A8}"/>
                </a:ext>
              </a:extLst>
            </p:cNvPr>
            <p:cNvSpPr/>
            <p:nvPr/>
          </p:nvSpPr>
          <p:spPr>
            <a:xfrm>
              <a:off x="7315200" y="1686296"/>
              <a:ext cx="1757548" cy="17427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b="1"/>
            </a:p>
          </p:txBody>
        </p:sp>
      </p:grpSp>
      <p:pic>
        <p:nvPicPr>
          <p:cNvPr id="11" name="صورة 10">
            <a:extLst>
              <a:ext uri="{FF2B5EF4-FFF2-40B4-BE49-F238E27FC236}">
                <a16:creationId xmlns:a16="http://schemas.microsoft.com/office/drawing/2014/main" id="{D5D44B34-24AE-AF8F-A6DF-FD0B1982E7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2" t="5538" r="24631" b="8828"/>
          <a:stretch/>
        </p:blipFill>
        <p:spPr>
          <a:xfrm>
            <a:off x="6745357" y="3456474"/>
            <a:ext cx="5168761" cy="3450062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B2DD2764-C78A-22EB-00F5-CB77E2B309E9}"/>
              </a:ext>
            </a:extLst>
          </p:cNvPr>
          <p:cNvSpPr/>
          <p:nvPr/>
        </p:nvSpPr>
        <p:spPr>
          <a:xfrm>
            <a:off x="7267760" y="120939"/>
            <a:ext cx="3084029" cy="11729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Practice the conversation</a:t>
            </a:r>
            <a:endParaRPr lang="ar-SA" sz="2800" dirty="0">
              <a:solidFill>
                <a:srgbClr val="FF0000"/>
              </a:solidFill>
              <a:latin typeface="Dreaming Outloud Pro" panose="030505020403020305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3179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492CE52D-B957-1567-E5F4-50DA74848BA3}"/>
              </a:ext>
            </a:extLst>
          </p:cNvPr>
          <p:cNvSpPr txBox="1"/>
          <p:nvPr/>
        </p:nvSpPr>
        <p:spPr>
          <a:xfrm>
            <a:off x="235703" y="418564"/>
            <a:ext cx="624375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rgbClr val="00B050"/>
                </a:solidFill>
              </a:rPr>
              <a:t>Coach</a:t>
            </a:r>
            <a:r>
              <a:rPr lang="en-US" sz="2000" dirty="0"/>
              <a:t>: After two years of training, we’re finally at the regional skating competition! How does it feel, Barry? </a:t>
            </a:r>
          </a:p>
          <a:p>
            <a:pPr algn="l"/>
            <a:r>
              <a:rPr lang="en-US" sz="2000" b="1" dirty="0">
                <a:solidFill>
                  <a:srgbClr val="00B050"/>
                </a:solidFill>
              </a:rPr>
              <a:t>Barry</a:t>
            </a:r>
            <a:r>
              <a:rPr lang="en-US" sz="2000" dirty="0"/>
              <a:t>: Actually, not so good. I’m not sure I’m </a:t>
            </a:r>
            <a:r>
              <a:rPr lang="en-US" sz="2000" b="1" dirty="0">
                <a:solidFill>
                  <a:srgbClr val="FF0000"/>
                </a:solidFill>
              </a:rPr>
              <a:t>up for </a:t>
            </a:r>
            <a:r>
              <a:rPr lang="en-US" sz="2000" dirty="0"/>
              <a:t>this. </a:t>
            </a:r>
          </a:p>
          <a:p>
            <a:pPr algn="l"/>
            <a:r>
              <a:rPr lang="en-US" sz="2000" b="1" dirty="0">
                <a:solidFill>
                  <a:srgbClr val="00B050"/>
                </a:solidFill>
              </a:rPr>
              <a:t>Coach: </a:t>
            </a:r>
            <a:r>
              <a:rPr lang="en-US" sz="2000" dirty="0"/>
              <a:t>What are you talking about? </a:t>
            </a:r>
          </a:p>
          <a:p>
            <a:pPr algn="l"/>
            <a:r>
              <a:rPr lang="en-US" sz="2000" b="1" dirty="0">
                <a:solidFill>
                  <a:srgbClr val="00B050"/>
                </a:solidFill>
              </a:rPr>
              <a:t>Barry</a:t>
            </a:r>
            <a:r>
              <a:rPr lang="en-US" sz="2000" dirty="0"/>
              <a:t>: What if I </a:t>
            </a:r>
            <a:r>
              <a:rPr lang="en-US" sz="2000" b="1" dirty="0">
                <a:solidFill>
                  <a:srgbClr val="FF0000"/>
                </a:solidFill>
              </a:rPr>
              <a:t>mess up</a:t>
            </a:r>
            <a:r>
              <a:rPr lang="en-US" sz="2000" dirty="0"/>
              <a:t>? </a:t>
            </a:r>
          </a:p>
          <a:p>
            <a:pPr algn="l"/>
            <a:r>
              <a:rPr lang="en-US" sz="2000" b="1" dirty="0">
                <a:solidFill>
                  <a:srgbClr val="00B050"/>
                </a:solidFill>
              </a:rPr>
              <a:t>Coach: </a:t>
            </a:r>
            <a:r>
              <a:rPr lang="en-US" sz="2000" dirty="0"/>
              <a:t>You’re not going to mess up. You’ve been practicing day and night. You have your routine </a:t>
            </a:r>
            <a:r>
              <a:rPr lang="en-US" sz="2000" b="1" dirty="0">
                <a:solidFill>
                  <a:srgbClr val="FF0000"/>
                </a:solidFill>
              </a:rPr>
              <a:t>down pat. </a:t>
            </a:r>
            <a:r>
              <a:rPr lang="en-US" sz="2000" dirty="0"/>
              <a:t>Skating in front of those judges is going to be a piece of cake. Now, I want you to take a deep breath and exhale. Trust me. You’re going to knock their socks off.</a:t>
            </a:r>
          </a:p>
          <a:p>
            <a:pPr algn="l"/>
            <a:r>
              <a:rPr lang="en-US" sz="2000" dirty="0"/>
              <a:t> </a:t>
            </a:r>
            <a:r>
              <a:rPr lang="en-US" sz="2000" b="1" dirty="0">
                <a:solidFill>
                  <a:srgbClr val="00B050"/>
                </a:solidFill>
              </a:rPr>
              <a:t>Barry</a:t>
            </a:r>
            <a:r>
              <a:rPr lang="en-US" sz="2000" dirty="0"/>
              <a:t>: Do you really think so?</a:t>
            </a:r>
          </a:p>
          <a:p>
            <a:pPr algn="l"/>
            <a:r>
              <a:rPr lang="en-US" sz="2000" dirty="0"/>
              <a:t> </a:t>
            </a:r>
            <a:r>
              <a:rPr lang="en-US" sz="2000" b="1" dirty="0">
                <a:solidFill>
                  <a:srgbClr val="00B050"/>
                </a:solidFill>
              </a:rPr>
              <a:t>Coach</a:t>
            </a:r>
            <a:r>
              <a:rPr lang="en-US" sz="2000" b="1" dirty="0">
                <a:solidFill>
                  <a:srgbClr val="FF0000"/>
                </a:solidFill>
              </a:rPr>
              <a:t>: You bet</a:t>
            </a:r>
            <a:r>
              <a:rPr lang="en-US" sz="2000" dirty="0"/>
              <a:t>! I have total confidence in you. You have the </a:t>
            </a:r>
            <a:r>
              <a:rPr lang="en-US" sz="2000" b="1" dirty="0">
                <a:solidFill>
                  <a:srgbClr val="FF0000"/>
                </a:solidFill>
              </a:rPr>
              <a:t>guts</a:t>
            </a:r>
            <a:r>
              <a:rPr lang="en-US" sz="2000" dirty="0"/>
              <a:t> and the talent to win this competition. There’s no doubt in my mind that you can do it. </a:t>
            </a:r>
          </a:p>
          <a:p>
            <a:pPr algn="l"/>
            <a:r>
              <a:rPr lang="en-US" sz="2000" b="1" dirty="0">
                <a:solidFill>
                  <a:srgbClr val="00B050"/>
                </a:solidFill>
              </a:rPr>
              <a:t>Barry:</a:t>
            </a:r>
            <a:r>
              <a:rPr lang="en-US" sz="2000" dirty="0"/>
              <a:t> OK. I feel better. I’m </a:t>
            </a:r>
            <a:r>
              <a:rPr lang="en-US" sz="2000" b="1" dirty="0">
                <a:solidFill>
                  <a:srgbClr val="FF0000"/>
                </a:solidFill>
              </a:rPr>
              <a:t>psyched</a:t>
            </a:r>
            <a:r>
              <a:rPr lang="en-US" sz="2000" dirty="0"/>
              <a:t>.</a:t>
            </a:r>
          </a:p>
          <a:p>
            <a:pPr algn="l"/>
            <a:r>
              <a:rPr lang="en-US" sz="2000" dirty="0"/>
              <a:t> </a:t>
            </a:r>
            <a:r>
              <a:rPr lang="en-US" sz="2000" b="1" dirty="0">
                <a:solidFill>
                  <a:srgbClr val="00B050"/>
                </a:solidFill>
              </a:rPr>
              <a:t>Coach</a:t>
            </a:r>
            <a:r>
              <a:rPr lang="en-US" sz="2000" dirty="0"/>
              <a:t>: You’ll be on in a few minutes. You should get your skates on. Where are your skates? </a:t>
            </a:r>
          </a:p>
          <a:p>
            <a:pPr algn="l"/>
            <a:r>
              <a:rPr lang="en-US" sz="2000" b="1" dirty="0">
                <a:solidFill>
                  <a:srgbClr val="00B050"/>
                </a:solidFill>
              </a:rPr>
              <a:t>Barry</a:t>
            </a:r>
            <a:r>
              <a:rPr lang="en-US" sz="2000" dirty="0"/>
              <a:t>: My skates? Oh no! I left them in the car!</a:t>
            </a:r>
            <a:endParaRPr lang="ar-SA" sz="2000" dirty="0"/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BE13D808-388B-6D8D-6E4D-71AB32E1C806}"/>
              </a:ext>
            </a:extLst>
          </p:cNvPr>
          <p:cNvGrpSpPr/>
          <p:nvPr/>
        </p:nvGrpSpPr>
        <p:grpSpPr>
          <a:xfrm>
            <a:off x="9847241" y="2663102"/>
            <a:ext cx="2482146" cy="4194898"/>
            <a:chOff x="7315200" y="878442"/>
            <a:chExt cx="4876800" cy="5829300"/>
          </a:xfrm>
        </p:grpSpPr>
        <p:pic>
          <p:nvPicPr>
            <p:cNvPr id="2" name="Picture 2" descr="4,408 Ice Skating Shoes Illustrations &amp; Clip Art - iStock">
              <a:extLst>
                <a:ext uri="{FF2B5EF4-FFF2-40B4-BE49-F238E27FC236}">
                  <a16:creationId xmlns:a16="http://schemas.microsoft.com/office/drawing/2014/main" id="{143A16B3-0909-2176-E917-F2208FA6B8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03" r="17576"/>
            <a:stretch/>
          </p:blipFill>
          <p:spPr bwMode="auto">
            <a:xfrm flipH="1">
              <a:off x="7317179" y="878442"/>
              <a:ext cx="4874821" cy="5829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92056592-5C49-1742-7113-E412E9B1B1A8}"/>
                </a:ext>
              </a:extLst>
            </p:cNvPr>
            <p:cNvSpPr/>
            <p:nvPr/>
          </p:nvSpPr>
          <p:spPr>
            <a:xfrm>
              <a:off x="7315200" y="1686296"/>
              <a:ext cx="1757548" cy="17427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b="1"/>
            </a:p>
          </p:txBody>
        </p:sp>
      </p:grpSp>
      <p:sp>
        <p:nvSpPr>
          <p:cNvPr id="10" name="Google Shape;335;p19">
            <a:extLst>
              <a:ext uri="{FF2B5EF4-FFF2-40B4-BE49-F238E27FC236}">
                <a16:creationId xmlns:a16="http://schemas.microsoft.com/office/drawing/2014/main" id="{DF66A8CA-52B7-9AFE-2689-4A745500ADD6}"/>
              </a:ext>
            </a:extLst>
          </p:cNvPr>
          <p:cNvSpPr txBox="1">
            <a:spLocks/>
          </p:cNvSpPr>
          <p:nvPr/>
        </p:nvSpPr>
        <p:spPr>
          <a:xfrm>
            <a:off x="7657030" y="2608673"/>
            <a:ext cx="2585703" cy="1131600"/>
          </a:xfrm>
          <a:prstGeom prst="rect">
            <a:avLst/>
          </a:prstGeom>
        </p:spPr>
        <p:txBody>
          <a:bodyPr spcFirstLastPara="1" vert="horz" wrap="square" lIns="121900" tIns="121900" rIns="121900" bIns="121900" rtlCol="1" anchor="ctr" anchorCtr="0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b="1" dirty="0">
                <a:solidFill>
                  <a:schemeClr val="accent2"/>
                </a:solidFill>
              </a:rPr>
              <a:t>Real Talk</a:t>
            </a:r>
          </a:p>
        </p:txBody>
      </p:sp>
    </p:spTree>
    <p:extLst>
      <p:ext uri="{BB962C8B-B14F-4D97-AF65-F5344CB8AC3E}">
        <p14:creationId xmlns:p14="http://schemas.microsoft.com/office/powerpoint/2010/main" val="35213829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9"/>
          <p:cNvSpPr txBox="1">
            <a:spLocks noGrp="1"/>
          </p:cNvSpPr>
          <p:nvPr>
            <p:ph type="title"/>
          </p:nvPr>
        </p:nvSpPr>
        <p:spPr>
          <a:xfrm>
            <a:off x="4857" y="-34668"/>
            <a:ext cx="2585703" cy="1131600"/>
          </a:xfrm>
          <a:prstGeom prst="rect">
            <a:avLst/>
          </a:prstGeom>
        </p:spPr>
        <p:txBody>
          <a:bodyPr spcFirstLastPara="1" vert="horz" wrap="square" lIns="121900" tIns="121900" rIns="121900" bIns="121900" rtlCol="1" anchor="ctr" anchorCtr="0">
            <a:noAutofit/>
          </a:bodyPr>
          <a:lstStyle/>
          <a:p>
            <a:pPr algn="l" rtl="0"/>
            <a:r>
              <a:rPr lang="en" dirty="0"/>
              <a:t>Real Talk</a:t>
            </a:r>
            <a:endParaRPr dirty="0"/>
          </a:p>
        </p:txBody>
      </p:sp>
      <p:sp>
        <p:nvSpPr>
          <p:cNvPr id="336" name="Google Shape;336;p19"/>
          <p:cNvSpPr/>
          <p:nvPr/>
        </p:nvSpPr>
        <p:spPr>
          <a:xfrm>
            <a:off x="5867399" y="0"/>
            <a:ext cx="62365" cy="6938396"/>
          </a:xfrm>
          <a:custGeom>
            <a:avLst/>
            <a:gdLst/>
            <a:ahLst/>
            <a:cxnLst/>
            <a:rect l="l" t="t" r="r" b="b"/>
            <a:pathLst>
              <a:path w="1513" h="166415" extrusionOk="0">
                <a:moveTo>
                  <a:pt x="751" y="1"/>
                </a:moveTo>
                <a:cubicBezTo>
                  <a:pt x="346" y="1"/>
                  <a:pt x="1" y="334"/>
                  <a:pt x="1" y="751"/>
                </a:cubicBezTo>
                <a:lnTo>
                  <a:pt x="1" y="165664"/>
                </a:lnTo>
                <a:cubicBezTo>
                  <a:pt x="1" y="166081"/>
                  <a:pt x="334" y="166414"/>
                  <a:pt x="751" y="166414"/>
                </a:cubicBezTo>
                <a:cubicBezTo>
                  <a:pt x="1167" y="166414"/>
                  <a:pt x="1513" y="166081"/>
                  <a:pt x="1513" y="165664"/>
                </a:cubicBezTo>
                <a:lnTo>
                  <a:pt x="1513" y="751"/>
                </a:lnTo>
                <a:cubicBezTo>
                  <a:pt x="1513" y="334"/>
                  <a:pt x="1167" y="1"/>
                  <a:pt x="75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0"/>
            <a:endParaRPr sz="24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338" name="Google Shape;338;p19"/>
          <p:cNvGrpSpPr/>
          <p:nvPr/>
        </p:nvGrpSpPr>
        <p:grpSpPr>
          <a:xfrm>
            <a:off x="5704885" y="4876678"/>
            <a:ext cx="2771459" cy="1305996"/>
            <a:chOff x="2723278" y="3623609"/>
            <a:chExt cx="2078594" cy="979497"/>
          </a:xfrm>
        </p:grpSpPr>
        <p:sp>
          <p:nvSpPr>
            <p:cNvPr id="339" name="Google Shape;339;p19"/>
            <p:cNvSpPr/>
            <p:nvPr/>
          </p:nvSpPr>
          <p:spPr>
            <a:xfrm>
              <a:off x="2723278" y="3642186"/>
              <a:ext cx="1980694" cy="960919"/>
            </a:xfrm>
            <a:custGeom>
              <a:avLst/>
              <a:gdLst/>
              <a:ahLst/>
              <a:cxnLst/>
              <a:rect l="l" t="t" r="r" b="b"/>
              <a:pathLst>
                <a:path w="51793" h="25127" extrusionOk="0">
                  <a:moveTo>
                    <a:pt x="18228" y="0"/>
                  </a:moveTo>
                  <a:cubicBezTo>
                    <a:pt x="16310" y="0"/>
                    <a:pt x="14715" y="1511"/>
                    <a:pt x="14657" y="3432"/>
                  </a:cubicBezTo>
                  <a:lnTo>
                    <a:pt x="14348" y="12588"/>
                  </a:lnTo>
                  <a:cubicBezTo>
                    <a:pt x="14312" y="13696"/>
                    <a:pt x="13396" y="14565"/>
                    <a:pt x="12283" y="14565"/>
                  </a:cubicBezTo>
                  <a:cubicBezTo>
                    <a:pt x="12261" y="14565"/>
                    <a:pt x="12239" y="14565"/>
                    <a:pt x="12216" y="14564"/>
                  </a:cubicBezTo>
                  <a:lnTo>
                    <a:pt x="8871" y="14457"/>
                  </a:lnTo>
                  <a:cubicBezTo>
                    <a:pt x="8121" y="14433"/>
                    <a:pt x="7466" y="14004"/>
                    <a:pt x="7132" y="13397"/>
                  </a:cubicBezTo>
                  <a:cubicBezTo>
                    <a:pt x="6501" y="12302"/>
                    <a:pt x="5334" y="11540"/>
                    <a:pt x="3965" y="11492"/>
                  </a:cubicBezTo>
                  <a:cubicBezTo>
                    <a:pt x="3921" y="11491"/>
                    <a:pt x="3877" y="11490"/>
                    <a:pt x="3833" y="11490"/>
                  </a:cubicBezTo>
                  <a:cubicBezTo>
                    <a:pt x="1808" y="11490"/>
                    <a:pt x="130" y="13084"/>
                    <a:pt x="60" y="15100"/>
                  </a:cubicBezTo>
                  <a:cubicBezTo>
                    <a:pt x="0" y="17159"/>
                    <a:pt x="1632" y="18886"/>
                    <a:pt x="3715" y="18957"/>
                  </a:cubicBezTo>
                  <a:cubicBezTo>
                    <a:pt x="3750" y="18958"/>
                    <a:pt x="3784" y="18959"/>
                    <a:pt x="3818" y="18959"/>
                  </a:cubicBezTo>
                  <a:cubicBezTo>
                    <a:pt x="5145" y="18959"/>
                    <a:pt x="6317" y="18288"/>
                    <a:pt x="7001" y="17267"/>
                  </a:cubicBezTo>
                  <a:cubicBezTo>
                    <a:pt x="7371" y="16689"/>
                    <a:pt x="8020" y="16325"/>
                    <a:pt x="8743" y="16325"/>
                  </a:cubicBezTo>
                  <a:cubicBezTo>
                    <a:pt x="8765" y="16325"/>
                    <a:pt x="8788" y="16325"/>
                    <a:pt x="8811" y="16326"/>
                  </a:cubicBezTo>
                  <a:lnTo>
                    <a:pt x="12157" y="16433"/>
                  </a:lnTo>
                  <a:cubicBezTo>
                    <a:pt x="13300" y="16469"/>
                    <a:pt x="14193" y="17410"/>
                    <a:pt x="14157" y="18541"/>
                  </a:cubicBezTo>
                  <a:lnTo>
                    <a:pt x="14097" y="20469"/>
                  </a:lnTo>
                  <a:cubicBezTo>
                    <a:pt x="14026" y="22434"/>
                    <a:pt x="15586" y="24077"/>
                    <a:pt x="17562" y="24137"/>
                  </a:cubicBezTo>
                  <a:lnTo>
                    <a:pt x="47459" y="25125"/>
                  </a:lnTo>
                  <a:cubicBezTo>
                    <a:pt x="47496" y="25126"/>
                    <a:pt x="47533" y="25126"/>
                    <a:pt x="47570" y="25126"/>
                  </a:cubicBezTo>
                  <a:cubicBezTo>
                    <a:pt x="49509" y="25126"/>
                    <a:pt x="51103" y="23612"/>
                    <a:pt x="51174" y="21696"/>
                  </a:cubicBezTo>
                  <a:lnTo>
                    <a:pt x="51733" y="4646"/>
                  </a:lnTo>
                  <a:cubicBezTo>
                    <a:pt x="51793" y="2693"/>
                    <a:pt x="50245" y="1050"/>
                    <a:pt x="48257" y="979"/>
                  </a:cubicBezTo>
                  <a:lnTo>
                    <a:pt x="18360" y="3"/>
                  </a:lnTo>
                  <a:cubicBezTo>
                    <a:pt x="18316" y="1"/>
                    <a:pt x="18271" y="0"/>
                    <a:pt x="18228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endParaRPr sz="2400">
                <a:solidFill>
                  <a:srgbClr val="00206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4624272" y="3879385"/>
              <a:ext cx="177598" cy="256288"/>
            </a:xfrm>
            <a:custGeom>
              <a:avLst/>
              <a:gdLst/>
              <a:ahLst/>
              <a:cxnLst/>
              <a:rect l="l" t="t" r="r" b="b"/>
              <a:pathLst>
                <a:path w="4644" h="6025" extrusionOk="0">
                  <a:moveTo>
                    <a:pt x="0" y="0"/>
                  </a:moveTo>
                  <a:lnTo>
                    <a:pt x="0" y="6025"/>
                  </a:lnTo>
                  <a:lnTo>
                    <a:pt x="1643" y="6025"/>
                  </a:lnTo>
                  <a:cubicBezTo>
                    <a:pt x="3298" y="6025"/>
                    <a:pt x="4643" y="4668"/>
                    <a:pt x="4643" y="3013"/>
                  </a:cubicBezTo>
                  <a:cubicBezTo>
                    <a:pt x="4643" y="2179"/>
                    <a:pt x="4310" y="1429"/>
                    <a:pt x="3762" y="893"/>
                  </a:cubicBezTo>
                  <a:cubicBezTo>
                    <a:pt x="3215" y="346"/>
                    <a:pt x="2465" y="0"/>
                    <a:pt x="1643" y="0"/>
                  </a:cubicBezTo>
                  <a:close/>
                </a:path>
              </a:pathLst>
            </a:custGeom>
            <a:solidFill>
              <a:srgbClr val="6571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endParaRPr sz="2400">
                <a:solidFill>
                  <a:srgbClr val="00206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2725573" y="3624059"/>
              <a:ext cx="1939698" cy="923901"/>
            </a:xfrm>
            <a:custGeom>
              <a:avLst/>
              <a:gdLst/>
              <a:ahLst/>
              <a:cxnLst/>
              <a:rect l="l" t="t" r="r" b="b"/>
              <a:pathLst>
                <a:path w="50721" h="24159" extrusionOk="0">
                  <a:moveTo>
                    <a:pt x="17597" y="0"/>
                  </a:moveTo>
                  <a:cubicBezTo>
                    <a:pt x="15633" y="0"/>
                    <a:pt x="14037" y="1596"/>
                    <a:pt x="14037" y="3548"/>
                  </a:cubicBezTo>
                  <a:lnTo>
                    <a:pt x="14037" y="12716"/>
                  </a:lnTo>
                  <a:cubicBezTo>
                    <a:pt x="14037" y="13847"/>
                    <a:pt x="13121" y="14764"/>
                    <a:pt x="11990" y="14764"/>
                  </a:cubicBezTo>
                  <a:lnTo>
                    <a:pt x="8692" y="14764"/>
                  </a:lnTo>
                  <a:cubicBezTo>
                    <a:pt x="7941" y="14764"/>
                    <a:pt x="7287" y="14359"/>
                    <a:pt x="6929" y="13764"/>
                  </a:cubicBezTo>
                  <a:cubicBezTo>
                    <a:pt x="6275" y="12681"/>
                    <a:pt x="5084" y="11966"/>
                    <a:pt x="3739" y="11966"/>
                  </a:cubicBezTo>
                  <a:cubicBezTo>
                    <a:pt x="1679" y="11966"/>
                    <a:pt x="0" y="13633"/>
                    <a:pt x="0" y="15693"/>
                  </a:cubicBezTo>
                  <a:cubicBezTo>
                    <a:pt x="0" y="17753"/>
                    <a:pt x="1679" y="19431"/>
                    <a:pt x="3739" y="19431"/>
                  </a:cubicBezTo>
                  <a:cubicBezTo>
                    <a:pt x="5084" y="19431"/>
                    <a:pt x="6275" y="18705"/>
                    <a:pt x="6929" y="17633"/>
                  </a:cubicBezTo>
                  <a:cubicBezTo>
                    <a:pt x="7287" y="17026"/>
                    <a:pt x="7941" y="16633"/>
                    <a:pt x="8692" y="16633"/>
                  </a:cubicBezTo>
                  <a:lnTo>
                    <a:pt x="11990" y="16633"/>
                  </a:lnTo>
                  <a:cubicBezTo>
                    <a:pt x="13121" y="16633"/>
                    <a:pt x="14037" y="17538"/>
                    <a:pt x="14037" y="18669"/>
                  </a:cubicBezTo>
                  <a:lnTo>
                    <a:pt x="14037" y="20598"/>
                  </a:lnTo>
                  <a:cubicBezTo>
                    <a:pt x="14037" y="22563"/>
                    <a:pt x="15633" y="24158"/>
                    <a:pt x="17597" y="24158"/>
                  </a:cubicBezTo>
                  <a:lnTo>
                    <a:pt x="47173" y="24158"/>
                  </a:lnTo>
                  <a:cubicBezTo>
                    <a:pt x="49137" y="24158"/>
                    <a:pt x="50721" y="22563"/>
                    <a:pt x="50721" y="20598"/>
                  </a:cubicBezTo>
                  <a:lnTo>
                    <a:pt x="50721" y="3548"/>
                  </a:lnTo>
                  <a:cubicBezTo>
                    <a:pt x="50721" y="1596"/>
                    <a:pt x="49137" y="0"/>
                    <a:pt x="4717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endParaRPr sz="2400">
                <a:solidFill>
                  <a:srgbClr val="00206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752419" y="4108053"/>
              <a:ext cx="232247" cy="232247"/>
            </a:xfrm>
            <a:custGeom>
              <a:avLst/>
              <a:gdLst/>
              <a:ahLst/>
              <a:cxnLst/>
              <a:rect l="l" t="t" r="r" b="b"/>
              <a:pathLst>
                <a:path w="6073" h="6073" extrusionOk="0">
                  <a:moveTo>
                    <a:pt x="3037" y="1"/>
                  </a:moveTo>
                  <a:cubicBezTo>
                    <a:pt x="1358" y="1"/>
                    <a:pt x="0" y="1358"/>
                    <a:pt x="0" y="3037"/>
                  </a:cubicBezTo>
                  <a:cubicBezTo>
                    <a:pt x="0" y="4716"/>
                    <a:pt x="1358" y="6073"/>
                    <a:pt x="3037" y="6073"/>
                  </a:cubicBezTo>
                  <a:cubicBezTo>
                    <a:pt x="4715" y="6073"/>
                    <a:pt x="6073" y="4716"/>
                    <a:pt x="6073" y="3037"/>
                  </a:cubicBezTo>
                  <a:cubicBezTo>
                    <a:pt x="6073" y="1358"/>
                    <a:pt x="4715" y="1"/>
                    <a:pt x="3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endParaRPr sz="2400">
                <a:solidFill>
                  <a:srgbClr val="00206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3195458" y="3654023"/>
              <a:ext cx="1606414" cy="368715"/>
            </a:xfrm>
            <a:custGeom>
              <a:avLst/>
              <a:gdLst/>
              <a:ahLst/>
              <a:cxnLst/>
              <a:rect l="l" t="t" r="r" b="b"/>
              <a:pathLst>
                <a:path w="42006" h="8668" extrusionOk="0">
                  <a:moveTo>
                    <a:pt x="3001" y="0"/>
                  </a:moveTo>
                  <a:cubicBezTo>
                    <a:pt x="1465" y="0"/>
                    <a:pt x="191" y="1155"/>
                    <a:pt x="12" y="2655"/>
                  </a:cubicBezTo>
                  <a:cubicBezTo>
                    <a:pt x="0" y="2774"/>
                    <a:pt x="0" y="2893"/>
                    <a:pt x="0" y="3012"/>
                  </a:cubicBezTo>
                  <a:cubicBezTo>
                    <a:pt x="0" y="4667"/>
                    <a:pt x="1346" y="6013"/>
                    <a:pt x="3001" y="6013"/>
                  </a:cubicBezTo>
                  <a:lnTo>
                    <a:pt x="39005" y="6013"/>
                  </a:lnTo>
                  <a:cubicBezTo>
                    <a:pt x="39827" y="6013"/>
                    <a:pt x="40589" y="6358"/>
                    <a:pt x="41124" y="6894"/>
                  </a:cubicBezTo>
                  <a:cubicBezTo>
                    <a:pt x="41589" y="7358"/>
                    <a:pt x="41898" y="7977"/>
                    <a:pt x="41982" y="8668"/>
                  </a:cubicBezTo>
                  <a:lnTo>
                    <a:pt x="42005" y="8311"/>
                  </a:lnTo>
                  <a:lnTo>
                    <a:pt x="42005" y="3012"/>
                  </a:lnTo>
                  <a:cubicBezTo>
                    <a:pt x="42005" y="2179"/>
                    <a:pt x="41672" y="1429"/>
                    <a:pt x="41124" y="881"/>
                  </a:cubicBezTo>
                  <a:cubicBezTo>
                    <a:pt x="40589" y="345"/>
                    <a:pt x="39827" y="0"/>
                    <a:pt x="39005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endParaRPr sz="2400">
                <a:solidFill>
                  <a:srgbClr val="00206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3195458" y="3623609"/>
              <a:ext cx="1606414" cy="383943"/>
            </a:xfrm>
            <a:custGeom>
              <a:avLst/>
              <a:gdLst/>
              <a:ahLst/>
              <a:cxnLst/>
              <a:rect l="l" t="t" r="r" b="b"/>
              <a:pathLst>
                <a:path w="42006" h="9026" extrusionOk="0">
                  <a:moveTo>
                    <a:pt x="3001" y="1"/>
                  </a:moveTo>
                  <a:cubicBezTo>
                    <a:pt x="1346" y="1"/>
                    <a:pt x="0" y="1346"/>
                    <a:pt x="0" y="3013"/>
                  </a:cubicBezTo>
                  <a:cubicBezTo>
                    <a:pt x="0" y="4668"/>
                    <a:pt x="1346" y="6013"/>
                    <a:pt x="3001" y="6013"/>
                  </a:cubicBezTo>
                  <a:lnTo>
                    <a:pt x="39005" y="6013"/>
                  </a:lnTo>
                  <a:cubicBezTo>
                    <a:pt x="39827" y="6013"/>
                    <a:pt x="40577" y="6359"/>
                    <a:pt x="41124" y="6906"/>
                  </a:cubicBezTo>
                  <a:cubicBezTo>
                    <a:pt x="41672" y="7442"/>
                    <a:pt x="42005" y="8192"/>
                    <a:pt x="42005" y="9026"/>
                  </a:cubicBezTo>
                  <a:lnTo>
                    <a:pt x="42005" y="3013"/>
                  </a:lnTo>
                  <a:cubicBezTo>
                    <a:pt x="42005" y="2180"/>
                    <a:pt x="41672" y="1429"/>
                    <a:pt x="41124" y="882"/>
                  </a:cubicBezTo>
                  <a:cubicBezTo>
                    <a:pt x="40577" y="346"/>
                    <a:pt x="39827" y="1"/>
                    <a:pt x="390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endParaRPr sz="2400">
                <a:solidFill>
                  <a:srgbClr val="00206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45" name="Google Shape;345;p19"/>
            <p:cNvSpPr txBox="1"/>
            <p:nvPr/>
          </p:nvSpPr>
          <p:spPr>
            <a:xfrm>
              <a:off x="3265722" y="3955988"/>
              <a:ext cx="13902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r>
                <a:rPr lang="en-US" sz="2000" dirty="0">
                  <a:solidFill>
                    <a:schemeClr val="accent6"/>
                  </a:solidFill>
                </a:rPr>
                <a:t>excited and psychologically prepared</a:t>
              </a:r>
              <a:endParaRPr sz="2000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6" name="Google Shape;346;p19"/>
            <p:cNvSpPr txBox="1"/>
            <p:nvPr/>
          </p:nvSpPr>
          <p:spPr>
            <a:xfrm>
              <a:off x="3195450" y="3623825"/>
              <a:ext cx="1469700" cy="25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Book Antiqua" panose="02040602050305030304" pitchFamily="18" charset="0"/>
                </a:rPr>
                <a:t>psyched</a:t>
              </a:r>
              <a:r>
                <a:rPr lang="en-US" sz="2400" dirty="0">
                  <a:solidFill>
                    <a:srgbClr val="002060"/>
                  </a:solidFill>
                  <a:latin typeface="Book Antiqua" panose="02040602050305030304" pitchFamily="18" charset="0"/>
                </a:rPr>
                <a:t>.</a:t>
              </a:r>
            </a:p>
          </p:txBody>
        </p:sp>
      </p:grpSp>
      <p:grpSp>
        <p:nvGrpSpPr>
          <p:cNvPr id="347" name="Google Shape;347;p19"/>
          <p:cNvGrpSpPr/>
          <p:nvPr/>
        </p:nvGrpSpPr>
        <p:grpSpPr>
          <a:xfrm>
            <a:off x="5704885" y="3228433"/>
            <a:ext cx="2771459" cy="1305388"/>
            <a:chOff x="2723278" y="2387425"/>
            <a:chExt cx="2078594" cy="979041"/>
          </a:xfrm>
        </p:grpSpPr>
        <p:sp>
          <p:nvSpPr>
            <p:cNvPr id="348" name="Google Shape;348;p19"/>
            <p:cNvSpPr/>
            <p:nvPr/>
          </p:nvSpPr>
          <p:spPr>
            <a:xfrm>
              <a:off x="2723278" y="2405547"/>
              <a:ext cx="1980694" cy="960919"/>
            </a:xfrm>
            <a:custGeom>
              <a:avLst/>
              <a:gdLst/>
              <a:ahLst/>
              <a:cxnLst/>
              <a:rect l="l" t="t" r="r" b="b"/>
              <a:pathLst>
                <a:path w="51793" h="25127" extrusionOk="0">
                  <a:moveTo>
                    <a:pt x="18249" y="1"/>
                  </a:moveTo>
                  <a:cubicBezTo>
                    <a:pt x="16321" y="1"/>
                    <a:pt x="14715" y="1515"/>
                    <a:pt x="14657" y="3431"/>
                  </a:cubicBezTo>
                  <a:lnTo>
                    <a:pt x="14348" y="12599"/>
                  </a:lnTo>
                  <a:cubicBezTo>
                    <a:pt x="14312" y="13708"/>
                    <a:pt x="13396" y="14577"/>
                    <a:pt x="12283" y="14577"/>
                  </a:cubicBezTo>
                  <a:cubicBezTo>
                    <a:pt x="12261" y="14577"/>
                    <a:pt x="12239" y="14576"/>
                    <a:pt x="12216" y="14576"/>
                  </a:cubicBezTo>
                  <a:lnTo>
                    <a:pt x="8871" y="14468"/>
                  </a:lnTo>
                  <a:cubicBezTo>
                    <a:pt x="8121" y="14433"/>
                    <a:pt x="7466" y="14016"/>
                    <a:pt x="7132" y="13397"/>
                  </a:cubicBezTo>
                  <a:cubicBezTo>
                    <a:pt x="6501" y="12301"/>
                    <a:pt x="5334" y="11539"/>
                    <a:pt x="3965" y="11504"/>
                  </a:cubicBezTo>
                  <a:cubicBezTo>
                    <a:pt x="3921" y="11502"/>
                    <a:pt x="3876" y="11501"/>
                    <a:pt x="3832" y="11501"/>
                  </a:cubicBezTo>
                  <a:cubicBezTo>
                    <a:pt x="1807" y="11501"/>
                    <a:pt x="130" y="13084"/>
                    <a:pt x="60" y="15099"/>
                  </a:cubicBezTo>
                  <a:cubicBezTo>
                    <a:pt x="0" y="17159"/>
                    <a:pt x="1632" y="18886"/>
                    <a:pt x="3715" y="18957"/>
                  </a:cubicBezTo>
                  <a:cubicBezTo>
                    <a:pt x="3760" y="18959"/>
                    <a:pt x="3806" y="18959"/>
                    <a:pt x="3850" y="18959"/>
                  </a:cubicBezTo>
                  <a:cubicBezTo>
                    <a:pt x="5164" y="18959"/>
                    <a:pt x="6322" y="18291"/>
                    <a:pt x="7001" y="17266"/>
                  </a:cubicBezTo>
                  <a:cubicBezTo>
                    <a:pt x="7371" y="16700"/>
                    <a:pt x="8021" y="16325"/>
                    <a:pt x="8745" y="16325"/>
                  </a:cubicBezTo>
                  <a:cubicBezTo>
                    <a:pt x="8767" y="16325"/>
                    <a:pt x="8789" y="16325"/>
                    <a:pt x="8811" y="16326"/>
                  </a:cubicBezTo>
                  <a:lnTo>
                    <a:pt x="12157" y="16433"/>
                  </a:lnTo>
                  <a:cubicBezTo>
                    <a:pt x="13300" y="16469"/>
                    <a:pt x="14193" y="17421"/>
                    <a:pt x="14157" y="18540"/>
                  </a:cubicBezTo>
                  <a:lnTo>
                    <a:pt x="14097" y="20481"/>
                  </a:lnTo>
                  <a:cubicBezTo>
                    <a:pt x="14026" y="22434"/>
                    <a:pt x="15586" y="24077"/>
                    <a:pt x="17562" y="24148"/>
                  </a:cubicBezTo>
                  <a:lnTo>
                    <a:pt x="47459" y="25124"/>
                  </a:lnTo>
                  <a:cubicBezTo>
                    <a:pt x="47503" y="25126"/>
                    <a:pt x="47548" y="25127"/>
                    <a:pt x="47592" y="25127"/>
                  </a:cubicBezTo>
                  <a:cubicBezTo>
                    <a:pt x="49520" y="25127"/>
                    <a:pt x="51104" y="23616"/>
                    <a:pt x="51174" y="21695"/>
                  </a:cubicBezTo>
                  <a:lnTo>
                    <a:pt x="51733" y="4658"/>
                  </a:lnTo>
                  <a:cubicBezTo>
                    <a:pt x="51793" y="2693"/>
                    <a:pt x="50245" y="1050"/>
                    <a:pt x="48257" y="991"/>
                  </a:cubicBezTo>
                  <a:lnTo>
                    <a:pt x="18360" y="2"/>
                  </a:lnTo>
                  <a:cubicBezTo>
                    <a:pt x="18323" y="1"/>
                    <a:pt x="18286" y="1"/>
                    <a:pt x="18249" y="1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endParaRPr sz="2400">
                <a:solidFill>
                  <a:srgbClr val="00206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49" name="Google Shape;349;p19"/>
            <p:cNvSpPr/>
            <p:nvPr/>
          </p:nvSpPr>
          <p:spPr>
            <a:xfrm>
              <a:off x="4624272" y="2643417"/>
              <a:ext cx="177598" cy="256076"/>
            </a:xfrm>
            <a:custGeom>
              <a:avLst/>
              <a:gdLst/>
              <a:ahLst/>
              <a:cxnLst/>
              <a:rect l="l" t="t" r="r" b="b"/>
              <a:pathLst>
                <a:path w="4644" h="6014" extrusionOk="0">
                  <a:moveTo>
                    <a:pt x="0" y="1"/>
                  </a:moveTo>
                  <a:lnTo>
                    <a:pt x="0" y="6014"/>
                  </a:lnTo>
                  <a:lnTo>
                    <a:pt x="1643" y="6014"/>
                  </a:lnTo>
                  <a:cubicBezTo>
                    <a:pt x="3298" y="6014"/>
                    <a:pt x="4643" y="4668"/>
                    <a:pt x="4643" y="3001"/>
                  </a:cubicBezTo>
                  <a:cubicBezTo>
                    <a:pt x="4643" y="2180"/>
                    <a:pt x="4310" y="1430"/>
                    <a:pt x="3762" y="882"/>
                  </a:cubicBezTo>
                  <a:cubicBezTo>
                    <a:pt x="3215" y="334"/>
                    <a:pt x="2465" y="1"/>
                    <a:pt x="1643" y="1"/>
                  </a:cubicBezTo>
                  <a:close/>
                </a:path>
              </a:pathLst>
            </a:custGeom>
            <a:solidFill>
              <a:srgbClr val="1B1B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endParaRPr sz="2400">
                <a:solidFill>
                  <a:srgbClr val="00206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50" name="Google Shape;350;p19"/>
            <p:cNvSpPr/>
            <p:nvPr/>
          </p:nvSpPr>
          <p:spPr>
            <a:xfrm>
              <a:off x="2725573" y="2387840"/>
              <a:ext cx="1939698" cy="923442"/>
            </a:xfrm>
            <a:custGeom>
              <a:avLst/>
              <a:gdLst/>
              <a:ahLst/>
              <a:cxnLst/>
              <a:rect l="l" t="t" r="r" b="b"/>
              <a:pathLst>
                <a:path w="50721" h="24147" extrusionOk="0">
                  <a:moveTo>
                    <a:pt x="17597" y="1"/>
                  </a:moveTo>
                  <a:cubicBezTo>
                    <a:pt x="15633" y="1"/>
                    <a:pt x="14037" y="1585"/>
                    <a:pt x="14037" y="3549"/>
                  </a:cubicBezTo>
                  <a:lnTo>
                    <a:pt x="14037" y="12717"/>
                  </a:lnTo>
                  <a:cubicBezTo>
                    <a:pt x="14037" y="13848"/>
                    <a:pt x="13121" y="14765"/>
                    <a:pt x="11990" y="14765"/>
                  </a:cubicBezTo>
                  <a:lnTo>
                    <a:pt x="8692" y="14765"/>
                  </a:lnTo>
                  <a:cubicBezTo>
                    <a:pt x="7941" y="14765"/>
                    <a:pt x="7287" y="14360"/>
                    <a:pt x="6929" y="13753"/>
                  </a:cubicBezTo>
                  <a:cubicBezTo>
                    <a:pt x="6275" y="12681"/>
                    <a:pt x="5084" y="11955"/>
                    <a:pt x="3739" y="11955"/>
                  </a:cubicBezTo>
                  <a:cubicBezTo>
                    <a:pt x="1679" y="11955"/>
                    <a:pt x="0" y="13634"/>
                    <a:pt x="0" y="15693"/>
                  </a:cubicBezTo>
                  <a:cubicBezTo>
                    <a:pt x="0" y="17753"/>
                    <a:pt x="1679" y="19420"/>
                    <a:pt x="3739" y="19420"/>
                  </a:cubicBezTo>
                  <a:cubicBezTo>
                    <a:pt x="5084" y="19420"/>
                    <a:pt x="6275" y="18706"/>
                    <a:pt x="6929" y="17622"/>
                  </a:cubicBezTo>
                  <a:cubicBezTo>
                    <a:pt x="7287" y="17027"/>
                    <a:pt x="7941" y="16622"/>
                    <a:pt x="8692" y="16622"/>
                  </a:cubicBezTo>
                  <a:lnTo>
                    <a:pt x="11990" y="16622"/>
                  </a:lnTo>
                  <a:cubicBezTo>
                    <a:pt x="13121" y="16622"/>
                    <a:pt x="14037" y="17539"/>
                    <a:pt x="14037" y="18670"/>
                  </a:cubicBezTo>
                  <a:lnTo>
                    <a:pt x="14037" y="20599"/>
                  </a:lnTo>
                  <a:cubicBezTo>
                    <a:pt x="14037" y="22551"/>
                    <a:pt x="15633" y="24147"/>
                    <a:pt x="17597" y="24147"/>
                  </a:cubicBezTo>
                  <a:lnTo>
                    <a:pt x="47173" y="24147"/>
                  </a:lnTo>
                  <a:cubicBezTo>
                    <a:pt x="49137" y="24147"/>
                    <a:pt x="50721" y="22551"/>
                    <a:pt x="50721" y="20599"/>
                  </a:cubicBezTo>
                  <a:lnTo>
                    <a:pt x="50721" y="3549"/>
                  </a:lnTo>
                  <a:cubicBezTo>
                    <a:pt x="50721" y="1585"/>
                    <a:pt x="49137" y="1"/>
                    <a:pt x="4717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endParaRPr sz="2400">
                <a:solidFill>
                  <a:srgbClr val="00206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51" name="Google Shape;351;p19"/>
            <p:cNvSpPr/>
            <p:nvPr/>
          </p:nvSpPr>
          <p:spPr>
            <a:xfrm>
              <a:off x="2752419" y="2871873"/>
              <a:ext cx="232247" cy="232247"/>
            </a:xfrm>
            <a:custGeom>
              <a:avLst/>
              <a:gdLst/>
              <a:ahLst/>
              <a:cxnLst/>
              <a:rect l="l" t="t" r="r" b="b"/>
              <a:pathLst>
                <a:path w="6073" h="6073" extrusionOk="0">
                  <a:moveTo>
                    <a:pt x="3037" y="0"/>
                  </a:moveTo>
                  <a:cubicBezTo>
                    <a:pt x="1358" y="0"/>
                    <a:pt x="0" y="1358"/>
                    <a:pt x="0" y="3036"/>
                  </a:cubicBezTo>
                  <a:cubicBezTo>
                    <a:pt x="0" y="4715"/>
                    <a:pt x="1358" y="6072"/>
                    <a:pt x="3037" y="6072"/>
                  </a:cubicBezTo>
                  <a:cubicBezTo>
                    <a:pt x="4715" y="6072"/>
                    <a:pt x="6073" y="4715"/>
                    <a:pt x="6073" y="3036"/>
                  </a:cubicBezTo>
                  <a:cubicBezTo>
                    <a:pt x="6073" y="1358"/>
                    <a:pt x="4715" y="0"/>
                    <a:pt x="3037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endParaRPr sz="2400">
                <a:solidFill>
                  <a:srgbClr val="00206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52" name="Google Shape;352;p19"/>
            <p:cNvSpPr/>
            <p:nvPr/>
          </p:nvSpPr>
          <p:spPr>
            <a:xfrm>
              <a:off x="3195458" y="2417319"/>
              <a:ext cx="1606414" cy="369126"/>
            </a:xfrm>
            <a:custGeom>
              <a:avLst/>
              <a:gdLst/>
              <a:ahLst/>
              <a:cxnLst/>
              <a:rect l="l" t="t" r="r" b="b"/>
              <a:pathLst>
                <a:path w="42006" h="8669" extrusionOk="0">
                  <a:moveTo>
                    <a:pt x="3001" y="1"/>
                  </a:moveTo>
                  <a:cubicBezTo>
                    <a:pt x="1465" y="1"/>
                    <a:pt x="191" y="1168"/>
                    <a:pt x="12" y="2656"/>
                  </a:cubicBezTo>
                  <a:cubicBezTo>
                    <a:pt x="0" y="2775"/>
                    <a:pt x="0" y="2894"/>
                    <a:pt x="0" y="3013"/>
                  </a:cubicBezTo>
                  <a:cubicBezTo>
                    <a:pt x="0" y="4680"/>
                    <a:pt x="1346" y="6025"/>
                    <a:pt x="3001" y="6025"/>
                  </a:cubicBezTo>
                  <a:lnTo>
                    <a:pt x="39005" y="6025"/>
                  </a:lnTo>
                  <a:cubicBezTo>
                    <a:pt x="39827" y="6025"/>
                    <a:pt x="40589" y="6359"/>
                    <a:pt x="41124" y="6906"/>
                  </a:cubicBezTo>
                  <a:cubicBezTo>
                    <a:pt x="41589" y="7371"/>
                    <a:pt x="41898" y="7990"/>
                    <a:pt x="41982" y="8668"/>
                  </a:cubicBezTo>
                  <a:lnTo>
                    <a:pt x="42005" y="8311"/>
                  </a:lnTo>
                  <a:lnTo>
                    <a:pt x="42005" y="3013"/>
                  </a:lnTo>
                  <a:cubicBezTo>
                    <a:pt x="42005" y="2192"/>
                    <a:pt x="41672" y="1430"/>
                    <a:pt x="41124" y="894"/>
                  </a:cubicBezTo>
                  <a:cubicBezTo>
                    <a:pt x="40589" y="346"/>
                    <a:pt x="39827" y="1"/>
                    <a:pt x="39005" y="1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endParaRPr sz="2400">
                <a:solidFill>
                  <a:srgbClr val="00206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53" name="Google Shape;353;p19"/>
            <p:cNvSpPr/>
            <p:nvPr/>
          </p:nvSpPr>
          <p:spPr>
            <a:xfrm>
              <a:off x="3195458" y="2387428"/>
              <a:ext cx="1606414" cy="383816"/>
            </a:xfrm>
            <a:custGeom>
              <a:avLst/>
              <a:gdLst/>
              <a:ahLst/>
              <a:cxnLst/>
              <a:rect l="l" t="t" r="r" b="b"/>
              <a:pathLst>
                <a:path w="42006" h="9014" extrusionOk="0">
                  <a:moveTo>
                    <a:pt x="3001" y="0"/>
                  </a:moveTo>
                  <a:cubicBezTo>
                    <a:pt x="1346" y="0"/>
                    <a:pt x="0" y="1346"/>
                    <a:pt x="0" y="3013"/>
                  </a:cubicBezTo>
                  <a:cubicBezTo>
                    <a:pt x="0" y="4668"/>
                    <a:pt x="1346" y="6013"/>
                    <a:pt x="3001" y="6013"/>
                  </a:cubicBezTo>
                  <a:lnTo>
                    <a:pt x="39005" y="6013"/>
                  </a:lnTo>
                  <a:cubicBezTo>
                    <a:pt x="39827" y="6013"/>
                    <a:pt x="40577" y="6346"/>
                    <a:pt x="41124" y="6894"/>
                  </a:cubicBezTo>
                  <a:cubicBezTo>
                    <a:pt x="41672" y="7442"/>
                    <a:pt x="42005" y="8192"/>
                    <a:pt x="42005" y="9013"/>
                  </a:cubicBezTo>
                  <a:lnTo>
                    <a:pt x="42005" y="3013"/>
                  </a:lnTo>
                  <a:cubicBezTo>
                    <a:pt x="42005" y="2179"/>
                    <a:pt x="41672" y="1429"/>
                    <a:pt x="41124" y="881"/>
                  </a:cubicBezTo>
                  <a:cubicBezTo>
                    <a:pt x="40577" y="334"/>
                    <a:pt x="39827" y="0"/>
                    <a:pt x="39005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endParaRPr sz="2400">
                <a:solidFill>
                  <a:srgbClr val="00206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54" name="Google Shape;354;p19"/>
            <p:cNvSpPr txBox="1"/>
            <p:nvPr/>
          </p:nvSpPr>
          <p:spPr>
            <a:xfrm>
              <a:off x="3260500" y="2629428"/>
              <a:ext cx="13902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r>
                <a:rPr lang="en-US" sz="2400" b="1" dirty="0">
                  <a:solidFill>
                    <a:schemeClr val="accent6"/>
                  </a:solidFill>
                </a:rPr>
                <a:t>courage</a:t>
              </a:r>
              <a:endParaRPr sz="2400" b="1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5" name="Google Shape;355;p19"/>
            <p:cNvSpPr txBox="1"/>
            <p:nvPr/>
          </p:nvSpPr>
          <p:spPr>
            <a:xfrm>
              <a:off x="3195450" y="2387425"/>
              <a:ext cx="1469700" cy="25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Book Antiqua" panose="02040602050305030304" pitchFamily="18" charset="0"/>
                </a:rPr>
                <a:t>guts</a:t>
              </a:r>
              <a:endParaRPr lang="en-US" sz="2400" dirty="0">
                <a:solidFill>
                  <a:srgbClr val="002060"/>
                </a:solidFill>
                <a:latin typeface="Book Antiqua" panose="02040602050305030304" pitchFamily="18" charset="0"/>
              </a:endParaRPr>
            </a:p>
          </p:txBody>
        </p:sp>
      </p:grpSp>
      <p:grpSp>
        <p:nvGrpSpPr>
          <p:cNvPr id="356" name="Google Shape;356;p19"/>
          <p:cNvGrpSpPr/>
          <p:nvPr/>
        </p:nvGrpSpPr>
        <p:grpSpPr>
          <a:xfrm>
            <a:off x="5704885" y="1579533"/>
            <a:ext cx="2771459" cy="1305996"/>
            <a:chOff x="2723278" y="1150750"/>
            <a:chExt cx="2078594" cy="979497"/>
          </a:xfrm>
        </p:grpSpPr>
        <p:sp>
          <p:nvSpPr>
            <p:cNvPr id="357" name="Google Shape;357;p19"/>
            <p:cNvSpPr/>
            <p:nvPr/>
          </p:nvSpPr>
          <p:spPr>
            <a:xfrm>
              <a:off x="2723278" y="1169328"/>
              <a:ext cx="1980694" cy="960919"/>
            </a:xfrm>
            <a:custGeom>
              <a:avLst/>
              <a:gdLst/>
              <a:ahLst/>
              <a:cxnLst/>
              <a:rect l="l" t="t" r="r" b="b"/>
              <a:pathLst>
                <a:path w="51793" h="25127" extrusionOk="0">
                  <a:moveTo>
                    <a:pt x="18228" y="1"/>
                  </a:moveTo>
                  <a:cubicBezTo>
                    <a:pt x="16310" y="1"/>
                    <a:pt x="14715" y="1511"/>
                    <a:pt x="14657" y="3432"/>
                  </a:cubicBezTo>
                  <a:lnTo>
                    <a:pt x="14348" y="12588"/>
                  </a:lnTo>
                  <a:cubicBezTo>
                    <a:pt x="14312" y="13697"/>
                    <a:pt x="13396" y="14565"/>
                    <a:pt x="12283" y="14565"/>
                  </a:cubicBezTo>
                  <a:cubicBezTo>
                    <a:pt x="12261" y="14565"/>
                    <a:pt x="12239" y="14565"/>
                    <a:pt x="12216" y="14564"/>
                  </a:cubicBezTo>
                  <a:lnTo>
                    <a:pt x="8871" y="14457"/>
                  </a:lnTo>
                  <a:cubicBezTo>
                    <a:pt x="8121" y="14433"/>
                    <a:pt x="7466" y="14005"/>
                    <a:pt x="7132" y="13397"/>
                  </a:cubicBezTo>
                  <a:cubicBezTo>
                    <a:pt x="6501" y="12302"/>
                    <a:pt x="5334" y="11540"/>
                    <a:pt x="3965" y="11492"/>
                  </a:cubicBezTo>
                  <a:cubicBezTo>
                    <a:pt x="3921" y="11491"/>
                    <a:pt x="3877" y="11490"/>
                    <a:pt x="3833" y="11490"/>
                  </a:cubicBezTo>
                  <a:cubicBezTo>
                    <a:pt x="1808" y="11490"/>
                    <a:pt x="130" y="13084"/>
                    <a:pt x="60" y="15100"/>
                  </a:cubicBezTo>
                  <a:cubicBezTo>
                    <a:pt x="0" y="17160"/>
                    <a:pt x="1632" y="18886"/>
                    <a:pt x="3715" y="18958"/>
                  </a:cubicBezTo>
                  <a:cubicBezTo>
                    <a:pt x="3750" y="18959"/>
                    <a:pt x="3784" y="18959"/>
                    <a:pt x="3818" y="18959"/>
                  </a:cubicBezTo>
                  <a:cubicBezTo>
                    <a:pt x="5145" y="18959"/>
                    <a:pt x="6317" y="18288"/>
                    <a:pt x="7001" y="17267"/>
                  </a:cubicBezTo>
                  <a:cubicBezTo>
                    <a:pt x="7371" y="16690"/>
                    <a:pt x="8020" y="16325"/>
                    <a:pt x="8743" y="16325"/>
                  </a:cubicBezTo>
                  <a:cubicBezTo>
                    <a:pt x="8765" y="16325"/>
                    <a:pt x="8788" y="16326"/>
                    <a:pt x="8811" y="16326"/>
                  </a:cubicBezTo>
                  <a:lnTo>
                    <a:pt x="12157" y="16434"/>
                  </a:lnTo>
                  <a:cubicBezTo>
                    <a:pt x="13300" y="16469"/>
                    <a:pt x="14193" y="17410"/>
                    <a:pt x="14157" y="18541"/>
                  </a:cubicBezTo>
                  <a:lnTo>
                    <a:pt x="14097" y="20470"/>
                  </a:lnTo>
                  <a:cubicBezTo>
                    <a:pt x="14026" y="22434"/>
                    <a:pt x="15586" y="24077"/>
                    <a:pt x="17562" y="24137"/>
                  </a:cubicBezTo>
                  <a:lnTo>
                    <a:pt x="47459" y="25125"/>
                  </a:lnTo>
                  <a:cubicBezTo>
                    <a:pt x="47496" y="25126"/>
                    <a:pt x="47533" y="25127"/>
                    <a:pt x="47570" y="25127"/>
                  </a:cubicBezTo>
                  <a:cubicBezTo>
                    <a:pt x="49509" y="25127"/>
                    <a:pt x="51103" y="23612"/>
                    <a:pt x="51174" y="21696"/>
                  </a:cubicBezTo>
                  <a:lnTo>
                    <a:pt x="51733" y="4646"/>
                  </a:lnTo>
                  <a:cubicBezTo>
                    <a:pt x="51793" y="2694"/>
                    <a:pt x="50245" y="1051"/>
                    <a:pt x="48257" y="979"/>
                  </a:cubicBezTo>
                  <a:lnTo>
                    <a:pt x="18360" y="3"/>
                  </a:lnTo>
                  <a:cubicBezTo>
                    <a:pt x="18316" y="1"/>
                    <a:pt x="18271" y="1"/>
                    <a:pt x="18228" y="1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endParaRPr sz="2400">
                <a:solidFill>
                  <a:srgbClr val="00206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58" name="Google Shape;358;p19"/>
            <p:cNvSpPr/>
            <p:nvPr/>
          </p:nvSpPr>
          <p:spPr>
            <a:xfrm>
              <a:off x="4624272" y="1406505"/>
              <a:ext cx="177598" cy="256316"/>
            </a:xfrm>
            <a:custGeom>
              <a:avLst/>
              <a:gdLst/>
              <a:ahLst/>
              <a:cxnLst/>
              <a:rect l="l" t="t" r="r" b="b"/>
              <a:pathLst>
                <a:path w="4644" h="6026" extrusionOk="0">
                  <a:moveTo>
                    <a:pt x="0" y="1"/>
                  </a:moveTo>
                  <a:lnTo>
                    <a:pt x="0" y="6025"/>
                  </a:lnTo>
                  <a:lnTo>
                    <a:pt x="1643" y="6025"/>
                  </a:lnTo>
                  <a:cubicBezTo>
                    <a:pt x="3298" y="6025"/>
                    <a:pt x="4643" y="4668"/>
                    <a:pt x="4643" y="3013"/>
                  </a:cubicBezTo>
                  <a:cubicBezTo>
                    <a:pt x="4643" y="2179"/>
                    <a:pt x="4310" y="1429"/>
                    <a:pt x="3762" y="894"/>
                  </a:cubicBezTo>
                  <a:cubicBezTo>
                    <a:pt x="3215" y="346"/>
                    <a:pt x="2465" y="1"/>
                    <a:pt x="1643" y="1"/>
                  </a:cubicBezTo>
                  <a:close/>
                </a:path>
              </a:pathLst>
            </a:custGeom>
            <a:solidFill>
              <a:srgbClr val="20C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endParaRPr sz="2400">
                <a:solidFill>
                  <a:srgbClr val="00206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59" name="Google Shape;359;p19"/>
            <p:cNvSpPr/>
            <p:nvPr/>
          </p:nvSpPr>
          <p:spPr>
            <a:xfrm>
              <a:off x="2725573" y="1151201"/>
              <a:ext cx="1939698" cy="923901"/>
            </a:xfrm>
            <a:custGeom>
              <a:avLst/>
              <a:gdLst/>
              <a:ahLst/>
              <a:cxnLst/>
              <a:rect l="l" t="t" r="r" b="b"/>
              <a:pathLst>
                <a:path w="50721" h="24159" extrusionOk="0">
                  <a:moveTo>
                    <a:pt x="17597" y="1"/>
                  </a:moveTo>
                  <a:cubicBezTo>
                    <a:pt x="15633" y="1"/>
                    <a:pt x="14037" y="1596"/>
                    <a:pt x="14037" y="3561"/>
                  </a:cubicBezTo>
                  <a:lnTo>
                    <a:pt x="14037" y="12717"/>
                  </a:lnTo>
                  <a:cubicBezTo>
                    <a:pt x="14037" y="13848"/>
                    <a:pt x="13121" y="14764"/>
                    <a:pt x="11990" y="14764"/>
                  </a:cubicBezTo>
                  <a:lnTo>
                    <a:pt x="8692" y="14764"/>
                  </a:lnTo>
                  <a:cubicBezTo>
                    <a:pt x="7941" y="14764"/>
                    <a:pt x="7287" y="14360"/>
                    <a:pt x="6929" y="13764"/>
                  </a:cubicBezTo>
                  <a:cubicBezTo>
                    <a:pt x="6275" y="12681"/>
                    <a:pt x="5084" y="11966"/>
                    <a:pt x="3739" y="11966"/>
                  </a:cubicBezTo>
                  <a:cubicBezTo>
                    <a:pt x="1679" y="11966"/>
                    <a:pt x="0" y="13633"/>
                    <a:pt x="0" y="15693"/>
                  </a:cubicBezTo>
                  <a:cubicBezTo>
                    <a:pt x="0" y="17753"/>
                    <a:pt x="1679" y="19432"/>
                    <a:pt x="3739" y="19432"/>
                  </a:cubicBezTo>
                  <a:cubicBezTo>
                    <a:pt x="5084" y="19432"/>
                    <a:pt x="6275" y="18705"/>
                    <a:pt x="6929" y="17634"/>
                  </a:cubicBezTo>
                  <a:cubicBezTo>
                    <a:pt x="7287" y="17027"/>
                    <a:pt x="7941" y="16634"/>
                    <a:pt x="8692" y="16634"/>
                  </a:cubicBezTo>
                  <a:lnTo>
                    <a:pt x="11990" y="16634"/>
                  </a:lnTo>
                  <a:cubicBezTo>
                    <a:pt x="13121" y="16634"/>
                    <a:pt x="14037" y="17539"/>
                    <a:pt x="14037" y="18670"/>
                  </a:cubicBezTo>
                  <a:lnTo>
                    <a:pt x="14037" y="20598"/>
                  </a:lnTo>
                  <a:cubicBezTo>
                    <a:pt x="14037" y="22563"/>
                    <a:pt x="15633" y="24158"/>
                    <a:pt x="17597" y="24158"/>
                  </a:cubicBezTo>
                  <a:lnTo>
                    <a:pt x="47173" y="24158"/>
                  </a:lnTo>
                  <a:cubicBezTo>
                    <a:pt x="49137" y="24158"/>
                    <a:pt x="50721" y="22563"/>
                    <a:pt x="50721" y="20598"/>
                  </a:cubicBezTo>
                  <a:lnTo>
                    <a:pt x="50721" y="3561"/>
                  </a:lnTo>
                  <a:cubicBezTo>
                    <a:pt x="50721" y="1596"/>
                    <a:pt x="49137" y="1"/>
                    <a:pt x="4717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endParaRPr sz="2400">
                <a:solidFill>
                  <a:srgbClr val="00206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60" name="Google Shape;360;p19"/>
            <p:cNvSpPr/>
            <p:nvPr/>
          </p:nvSpPr>
          <p:spPr>
            <a:xfrm>
              <a:off x="2752419" y="1635195"/>
              <a:ext cx="232247" cy="232285"/>
            </a:xfrm>
            <a:custGeom>
              <a:avLst/>
              <a:gdLst/>
              <a:ahLst/>
              <a:cxnLst/>
              <a:rect l="l" t="t" r="r" b="b"/>
              <a:pathLst>
                <a:path w="6073" h="6074" extrusionOk="0">
                  <a:moveTo>
                    <a:pt x="3037" y="1"/>
                  </a:moveTo>
                  <a:cubicBezTo>
                    <a:pt x="1358" y="1"/>
                    <a:pt x="0" y="1358"/>
                    <a:pt x="0" y="3037"/>
                  </a:cubicBezTo>
                  <a:cubicBezTo>
                    <a:pt x="0" y="4716"/>
                    <a:pt x="1358" y="6073"/>
                    <a:pt x="3037" y="6073"/>
                  </a:cubicBezTo>
                  <a:cubicBezTo>
                    <a:pt x="4715" y="6073"/>
                    <a:pt x="6073" y="4716"/>
                    <a:pt x="6073" y="3037"/>
                  </a:cubicBezTo>
                  <a:cubicBezTo>
                    <a:pt x="6073" y="1358"/>
                    <a:pt x="4715" y="1"/>
                    <a:pt x="3037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endParaRPr sz="2400">
                <a:solidFill>
                  <a:srgbClr val="00206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61" name="Google Shape;361;p19"/>
            <p:cNvSpPr/>
            <p:nvPr/>
          </p:nvSpPr>
          <p:spPr>
            <a:xfrm>
              <a:off x="3195458" y="1181162"/>
              <a:ext cx="1606414" cy="368736"/>
            </a:xfrm>
            <a:custGeom>
              <a:avLst/>
              <a:gdLst/>
              <a:ahLst/>
              <a:cxnLst/>
              <a:rect l="l" t="t" r="r" b="b"/>
              <a:pathLst>
                <a:path w="42006" h="8669" extrusionOk="0">
                  <a:moveTo>
                    <a:pt x="3001" y="0"/>
                  </a:moveTo>
                  <a:cubicBezTo>
                    <a:pt x="1465" y="0"/>
                    <a:pt x="191" y="1155"/>
                    <a:pt x="12" y="2655"/>
                  </a:cubicBezTo>
                  <a:cubicBezTo>
                    <a:pt x="0" y="2775"/>
                    <a:pt x="0" y="2894"/>
                    <a:pt x="0" y="3013"/>
                  </a:cubicBezTo>
                  <a:cubicBezTo>
                    <a:pt x="0" y="4668"/>
                    <a:pt x="1346" y="6013"/>
                    <a:pt x="3001" y="6013"/>
                  </a:cubicBezTo>
                  <a:lnTo>
                    <a:pt x="39005" y="6013"/>
                  </a:lnTo>
                  <a:cubicBezTo>
                    <a:pt x="39827" y="6013"/>
                    <a:pt x="40589" y="6358"/>
                    <a:pt x="41124" y="6894"/>
                  </a:cubicBezTo>
                  <a:cubicBezTo>
                    <a:pt x="41589" y="7358"/>
                    <a:pt x="41898" y="7978"/>
                    <a:pt x="41982" y="8668"/>
                  </a:cubicBezTo>
                  <a:lnTo>
                    <a:pt x="42005" y="8311"/>
                  </a:lnTo>
                  <a:lnTo>
                    <a:pt x="42005" y="3013"/>
                  </a:lnTo>
                  <a:cubicBezTo>
                    <a:pt x="42005" y="2179"/>
                    <a:pt x="41672" y="1429"/>
                    <a:pt x="41124" y="881"/>
                  </a:cubicBezTo>
                  <a:cubicBezTo>
                    <a:pt x="40589" y="346"/>
                    <a:pt x="39827" y="0"/>
                    <a:pt x="39005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endParaRPr sz="2400">
                <a:solidFill>
                  <a:srgbClr val="00206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62" name="Google Shape;362;p19"/>
            <p:cNvSpPr/>
            <p:nvPr/>
          </p:nvSpPr>
          <p:spPr>
            <a:xfrm>
              <a:off x="3195458" y="1150750"/>
              <a:ext cx="1606414" cy="383921"/>
            </a:xfrm>
            <a:custGeom>
              <a:avLst/>
              <a:gdLst/>
              <a:ahLst/>
              <a:cxnLst/>
              <a:rect l="l" t="t" r="r" b="b"/>
              <a:pathLst>
                <a:path w="42006" h="9026" extrusionOk="0">
                  <a:moveTo>
                    <a:pt x="3001" y="1"/>
                  </a:moveTo>
                  <a:cubicBezTo>
                    <a:pt x="1346" y="1"/>
                    <a:pt x="0" y="1346"/>
                    <a:pt x="0" y="3013"/>
                  </a:cubicBezTo>
                  <a:cubicBezTo>
                    <a:pt x="0" y="4668"/>
                    <a:pt x="1346" y="6014"/>
                    <a:pt x="3001" y="6014"/>
                  </a:cubicBezTo>
                  <a:lnTo>
                    <a:pt x="39005" y="6014"/>
                  </a:lnTo>
                  <a:cubicBezTo>
                    <a:pt x="39827" y="6014"/>
                    <a:pt x="40577" y="6359"/>
                    <a:pt x="41124" y="6907"/>
                  </a:cubicBezTo>
                  <a:cubicBezTo>
                    <a:pt x="41672" y="7442"/>
                    <a:pt x="42005" y="8192"/>
                    <a:pt x="42005" y="9026"/>
                  </a:cubicBezTo>
                  <a:lnTo>
                    <a:pt x="42005" y="3013"/>
                  </a:lnTo>
                  <a:cubicBezTo>
                    <a:pt x="42005" y="2180"/>
                    <a:pt x="41672" y="1430"/>
                    <a:pt x="41124" y="882"/>
                  </a:cubicBezTo>
                  <a:cubicBezTo>
                    <a:pt x="40577" y="346"/>
                    <a:pt x="39827" y="1"/>
                    <a:pt x="39005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endParaRPr sz="2400">
                <a:solidFill>
                  <a:srgbClr val="00206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63" name="Google Shape;363;p19"/>
            <p:cNvSpPr txBox="1"/>
            <p:nvPr/>
          </p:nvSpPr>
          <p:spPr>
            <a:xfrm>
              <a:off x="3265722" y="1475500"/>
              <a:ext cx="13902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r>
                <a:rPr lang="en-US" sz="2400" b="1" dirty="0">
                  <a:solidFill>
                    <a:schemeClr val="accent6"/>
                  </a:solidFill>
                </a:rPr>
                <a:t>Of course</a:t>
              </a:r>
              <a:endParaRPr sz="2400" b="1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4" name="Google Shape;364;p19"/>
            <p:cNvSpPr txBox="1"/>
            <p:nvPr/>
          </p:nvSpPr>
          <p:spPr>
            <a:xfrm>
              <a:off x="3195450" y="1150750"/>
              <a:ext cx="1469700" cy="25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Book Antiqua" panose="02040602050305030304" pitchFamily="18" charset="0"/>
                </a:rPr>
                <a:t>You bet</a:t>
              </a:r>
            </a:p>
          </p:txBody>
        </p:sp>
      </p:grpSp>
      <p:grpSp>
        <p:nvGrpSpPr>
          <p:cNvPr id="365" name="Google Shape;365;p19"/>
          <p:cNvGrpSpPr/>
          <p:nvPr/>
        </p:nvGrpSpPr>
        <p:grpSpPr>
          <a:xfrm>
            <a:off x="3318966" y="755732"/>
            <a:ext cx="2773295" cy="1305395"/>
            <a:chOff x="933838" y="532900"/>
            <a:chExt cx="2079971" cy="979046"/>
          </a:xfrm>
        </p:grpSpPr>
        <p:sp>
          <p:nvSpPr>
            <p:cNvPr id="366" name="Google Shape;366;p19"/>
            <p:cNvSpPr/>
            <p:nvPr/>
          </p:nvSpPr>
          <p:spPr>
            <a:xfrm>
              <a:off x="1033115" y="551027"/>
              <a:ext cx="1980694" cy="960919"/>
            </a:xfrm>
            <a:custGeom>
              <a:avLst/>
              <a:gdLst/>
              <a:ahLst/>
              <a:cxnLst/>
              <a:rect l="l" t="t" r="r" b="b"/>
              <a:pathLst>
                <a:path w="51793" h="25127" extrusionOk="0">
                  <a:moveTo>
                    <a:pt x="33544" y="1"/>
                  </a:moveTo>
                  <a:cubicBezTo>
                    <a:pt x="33507" y="1"/>
                    <a:pt x="33470" y="1"/>
                    <a:pt x="33433" y="2"/>
                  </a:cubicBezTo>
                  <a:lnTo>
                    <a:pt x="3537" y="990"/>
                  </a:lnTo>
                  <a:cubicBezTo>
                    <a:pt x="1548" y="1050"/>
                    <a:pt x="0" y="2693"/>
                    <a:pt x="60" y="4658"/>
                  </a:cubicBezTo>
                  <a:lnTo>
                    <a:pt x="620" y="21695"/>
                  </a:lnTo>
                  <a:cubicBezTo>
                    <a:pt x="690" y="23611"/>
                    <a:pt x="2284" y="25126"/>
                    <a:pt x="4211" y="25126"/>
                  </a:cubicBezTo>
                  <a:cubicBezTo>
                    <a:pt x="4248" y="25126"/>
                    <a:pt x="4285" y="25126"/>
                    <a:pt x="4322" y="25124"/>
                  </a:cubicBezTo>
                  <a:lnTo>
                    <a:pt x="34231" y="24136"/>
                  </a:lnTo>
                  <a:cubicBezTo>
                    <a:pt x="36207" y="24077"/>
                    <a:pt x="37767" y="22434"/>
                    <a:pt x="37696" y="20469"/>
                  </a:cubicBezTo>
                  <a:lnTo>
                    <a:pt x="37636" y="18540"/>
                  </a:lnTo>
                  <a:cubicBezTo>
                    <a:pt x="37600" y="17409"/>
                    <a:pt x="38493" y="16469"/>
                    <a:pt x="39636" y="16433"/>
                  </a:cubicBezTo>
                  <a:lnTo>
                    <a:pt x="42982" y="16326"/>
                  </a:lnTo>
                  <a:cubicBezTo>
                    <a:pt x="43004" y="16325"/>
                    <a:pt x="43026" y="16325"/>
                    <a:pt x="43049" y="16325"/>
                  </a:cubicBezTo>
                  <a:cubicBezTo>
                    <a:pt x="43772" y="16325"/>
                    <a:pt x="44422" y="16700"/>
                    <a:pt x="44792" y="17266"/>
                  </a:cubicBezTo>
                  <a:cubicBezTo>
                    <a:pt x="45460" y="18291"/>
                    <a:pt x="46628" y="18959"/>
                    <a:pt x="47943" y="18959"/>
                  </a:cubicBezTo>
                  <a:cubicBezTo>
                    <a:pt x="47988" y="18959"/>
                    <a:pt x="48033" y="18959"/>
                    <a:pt x="48078" y="18957"/>
                  </a:cubicBezTo>
                  <a:cubicBezTo>
                    <a:pt x="50162" y="18886"/>
                    <a:pt x="51793" y="17159"/>
                    <a:pt x="51721" y="15099"/>
                  </a:cubicBezTo>
                  <a:cubicBezTo>
                    <a:pt x="51663" y="13077"/>
                    <a:pt x="49974" y="11490"/>
                    <a:pt x="47940" y="11490"/>
                  </a:cubicBezTo>
                  <a:cubicBezTo>
                    <a:pt x="47903" y="11490"/>
                    <a:pt x="47865" y="11491"/>
                    <a:pt x="47828" y="11492"/>
                  </a:cubicBezTo>
                  <a:cubicBezTo>
                    <a:pt x="46459" y="11539"/>
                    <a:pt x="45292" y="12301"/>
                    <a:pt x="44661" y="13397"/>
                  </a:cubicBezTo>
                  <a:cubicBezTo>
                    <a:pt x="44327" y="14004"/>
                    <a:pt x="43673" y="14433"/>
                    <a:pt x="42911" y="14456"/>
                  </a:cubicBezTo>
                  <a:lnTo>
                    <a:pt x="39577" y="14575"/>
                  </a:lnTo>
                  <a:cubicBezTo>
                    <a:pt x="39555" y="14576"/>
                    <a:pt x="39533" y="14577"/>
                    <a:pt x="39511" y="14577"/>
                  </a:cubicBezTo>
                  <a:cubicBezTo>
                    <a:pt x="38397" y="14577"/>
                    <a:pt x="37480" y="13697"/>
                    <a:pt x="37434" y="12599"/>
                  </a:cubicBezTo>
                  <a:lnTo>
                    <a:pt x="37136" y="3431"/>
                  </a:lnTo>
                  <a:cubicBezTo>
                    <a:pt x="37078" y="1515"/>
                    <a:pt x="35472" y="1"/>
                    <a:pt x="33544" y="1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endParaRPr sz="2400">
                <a:solidFill>
                  <a:srgbClr val="00206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67" name="Google Shape;367;p19"/>
            <p:cNvSpPr/>
            <p:nvPr/>
          </p:nvSpPr>
          <p:spPr>
            <a:xfrm>
              <a:off x="933838" y="788897"/>
              <a:ext cx="177598" cy="256076"/>
            </a:xfrm>
            <a:custGeom>
              <a:avLst/>
              <a:gdLst/>
              <a:ahLst/>
              <a:cxnLst/>
              <a:rect l="l" t="t" r="r" b="b"/>
              <a:pathLst>
                <a:path w="4644" h="6014" extrusionOk="0">
                  <a:moveTo>
                    <a:pt x="3001" y="1"/>
                  </a:moveTo>
                  <a:cubicBezTo>
                    <a:pt x="2168" y="1"/>
                    <a:pt x="1417" y="334"/>
                    <a:pt x="882" y="882"/>
                  </a:cubicBezTo>
                  <a:cubicBezTo>
                    <a:pt x="334" y="1418"/>
                    <a:pt x="1" y="2180"/>
                    <a:pt x="1" y="3001"/>
                  </a:cubicBezTo>
                  <a:cubicBezTo>
                    <a:pt x="1" y="4668"/>
                    <a:pt x="1346" y="6014"/>
                    <a:pt x="3001" y="6014"/>
                  </a:cubicBezTo>
                  <a:lnTo>
                    <a:pt x="4644" y="6014"/>
                  </a:lnTo>
                  <a:lnTo>
                    <a:pt x="4644" y="1"/>
                  </a:ln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endParaRPr sz="2400">
                <a:solidFill>
                  <a:srgbClr val="00206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68" name="Google Shape;368;p19"/>
            <p:cNvSpPr/>
            <p:nvPr/>
          </p:nvSpPr>
          <p:spPr>
            <a:xfrm>
              <a:off x="1071816" y="532900"/>
              <a:ext cx="1939277" cy="923862"/>
            </a:xfrm>
            <a:custGeom>
              <a:avLst/>
              <a:gdLst/>
              <a:ahLst/>
              <a:cxnLst/>
              <a:rect l="l" t="t" r="r" b="b"/>
              <a:pathLst>
                <a:path w="50710" h="24158" extrusionOk="0">
                  <a:moveTo>
                    <a:pt x="3549" y="0"/>
                  </a:moveTo>
                  <a:cubicBezTo>
                    <a:pt x="1584" y="0"/>
                    <a:pt x="1" y="1595"/>
                    <a:pt x="1" y="3560"/>
                  </a:cubicBezTo>
                  <a:lnTo>
                    <a:pt x="1" y="20610"/>
                  </a:lnTo>
                  <a:cubicBezTo>
                    <a:pt x="1" y="22562"/>
                    <a:pt x="1584" y="24158"/>
                    <a:pt x="3549" y="24158"/>
                  </a:cubicBezTo>
                  <a:lnTo>
                    <a:pt x="33124" y="24158"/>
                  </a:lnTo>
                  <a:cubicBezTo>
                    <a:pt x="35088" y="24158"/>
                    <a:pt x="36684" y="22562"/>
                    <a:pt x="36684" y="20610"/>
                  </a:cubicBezTo>
                  <a:lnTo>
                    <a:pt x="36684" y="18669"/>
                  </a:lnTo>
                  <a:cubicBezTo>
                    <a:pt x="36684" y="17550"/>
                    <a:pt x="37600" y="16633"/>
                    <a:pt x="38720" y="16633"/>
                  </a:cubicBezTo>
                  <a:lnTo>
                    <a:pt x="42030" y="16633"/>
                  </a:lnTo>
                  <a:cubicBezTo>
                    <a:pt x="42780" y="16633"/>
                    <a:pt x="43435" y="17038"/>
                    <a:pt x="43792" y="17633"/>
                  </a:cubicBezTo>
                  <a:cubicBezTo>
                    <a:pt x="44447" y="18705"/>
                    <a:pt x="45625" y="19431"/>
                    <a:pt x="46983" y="19431"/>
                  </a:cubicBezTo>
                  <a:cubicBezTo>
                    <a:pt x="49042" y="19431"/>
                    <a:pt x="50709" y="17752"/>
                    <a:pt x="50709" y="15692"/>
                  </a:cubicBezTo>
                  <a:cubicBezTo>
                    <a:pt x="50709" y="13633"/>
                    <a:pt x="49042" y="11966"/>
                    <a:pt x="46983" y="11966"/>
                  </a:cubicBezTo>
                  <a:cubicBezTo>
                    <a:pt x="45625" y="11966"/>
                    <a:pt x="44447" y="12692"/>
                    <a:pt x="43792" y="13764"/>
                  </a:cubicBezTo>
                  <a:cubicBezTo>
                    <a:pt x="43435" y="14359"/>
                    <a:pt x="42780" y="14764"/>
                    <a:pt x="42030" y="14764"/>
                  </a:cubicBezTo>
                  <a:lnTo>
                    <a:pt x="38720" y="14764"/>
                  </a:lnTo>
                  <a:cubicBezTo>
                    <a:pt x="37600" y="14764"/>
                    <a:pt x="36684" y="13847"/>
                    <a:pt x="36684" y="12728"/>
                  </a:cubicBezTo>
                  <a:lnTo>
                    <a:pt x="36684" y="3560"/>
                  </a:lnTo>
                  <a:cubicBezTo>
                    <a:pt x="36684" y="1595"/>
                    <a:pt x="35088" y="0"/>
                    <a:pt x="3312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endParaRPr sz="2400">
                <a:solidFill>
                  <a:srgbClr val="00206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69" name="Google Shape;369;p19"/>
            <p:cNvSpPr/>
            <p:nvPr/>
          </p:nvSpPr>
          <p:spPr>
            <a:xfrm>
              <a:off x="2752419" y="1016894"/>
              <a:ext cx="232247" cy="232706"/>
            </a:xfrm>
            <a:custGeom>
              <a:avLst/>
              <a:gdLst/>
              <a:ahLst/>
              <a:cxnLst/>
              <a:rect l="l" t="t" r="r" b="b"/>
              <a:pathLst>
                <a:path w="6073" h="6085" extrusionOk="0">
                  <a:moveTo>
                    <a:pt x="3037" y="0"/>
                  </a:moveTo>
                  <a:cubicBezTo>
                    <a:pt x="1358" y="0"/>
                    <a:pt x="0" y="1370"/>
                    <a:pt x="0" y="3036"/>
                  </a:cubicBezTo>
                  <a:cubicBezTo>
                    <a:pt x="0" y="4715"/>
                    <a:pt x="1358" y="6084"/>
                    <a:pt x="3037" y="6084"/>
                  </a:cubicBezTo>
                  <a:cubicBezTo>
                    <a:pt x="4715" y="6084"/>
                    <a:pt x="6073" y="4715"/>
                    <a:pt x="6073" y="3036"/>
                  </a:cubicBezTo>
                  <a:cubicBezTo>
                    <a:pt x="6073" y="1370"/>
                    <a:pt x="4715" y="0"/>
                    <a:pt x="3037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endParaRPr sz="2400">
                <a:solidFill>
                  <a:srgbClr val="00206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70" name="Google Shape;370;p19"/>
            <p:cNvSpPr/>
            <p:nvPr/>
          </p:nvSpPr>
          <p:spPr>
            <a:xfrm>
              <a:off x="935214" y="562799"/>
              <a:ext cx="1606414" cy="369126"/>
            </a:xfrm>
            <a:custGeom>
              <a:avLst/>
              <a:gdLst/>
              <a:ahLst/>
              <a:cxnLst/>
              <a:rect l="l" t="t" r="r" b="b"/>
              <a:pathLst>
                <a:path w="42006" h="8669" extrusionOk="0">
                  <a:moveTo>
                    <a:pt x="3001" y="1"/>
                  </a:moveTo>
                  <a:cubicBezTo>
                    <a:pt x="2168" y="1"/>
                    <a:pt x="1417" y="346"/>
                    <a:pt x="882" y="882"/>
                  </a:cubicBezTo>
                  <a:cubicBezTo>
                    <a:pt x="334" y="1429"/>
                    <a:pt x="1" y="2180"/>
                    <a:pt x="1" y="3013"/>
                  </a:cubicBezTo>
                  <a:lnTo>
                    <a:pt x="1" y="8311"/>
                  </a:lnTo>
                  <a:lnTo>
                    <a:pt x="24" y="8668"/>
                  </a:lnTo>
                  <a:cubicBezTo>
                    <a:pt x="108" y="7978"/>
                    <a:pt x="417" y="7371"/>
                    <a:pt x="882" y="6894"/>
                  </a:cubicBezTo>
                  <a:cubicBezTo>
                    <a:pt x="1417" y="6359"/>
                    <a:pt x="2168" y="6013"/>
                    <a:pt x="3001" y="6013"/>
                  </a:cubicBezTo>
                  <a:lnTo>
                    <a:pt x="39006" y="6013"/>
                  </a:lnTo>
                  <a:cubicBezTo>
                    <a:pt x="40660" y="6013"/>
                    <a:pt x="42006" y="4668"/>
                    <a:pt x="42006" y="3013"/>
                  </a:cubicBezTo>
                  <a:cubicBezTo>
                    <a:pt x="42006" y="2894"/>
                    <a:pt x="42006" y="2775"/>
                    <a:pt x="41982" y="2656"/>
                  </a:cubicBezTo>
                  <a:cubicBezTo>
                    <a:pt x="41815" y="1168"/>
                    <a:pt x="40541" y="1"/>
                    <a:pt x="39006" y="1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endParaRPr sz="2400">
                <a:solidFill>
                  <a:srgbClr val="00206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71" name="Google Shape;371;p19"/>
            <p:cNvSpPr/>
            <p:nvPr/>
          </p:nvSpPr>
          <p:spPr>
            <a:xfrm>
              <a:off x="935214" y="532909"/>
              <a:ext cx="1606414" cy="383816"/>
            </a:xfrm>
            <a:custGeom>
              <a:avLst/>
              <a:gdLst/>
              <a:ahLst/>
              <a:cxnLst/>
              <a:rect l="l" t="t" r="r" b="b"/>
              <a:pathLst>
                <a:path w="42006" h="9014" extrusionOk="0">
                  <a:moveTo>
                    <a:pt x="3001" y="0"/>
                  </a:moveTo>
                  <a:cubicBezTo>
                    <a:pt x="2168" y="0"/>
                    <a:pt x="1417" y="334"/>
                    <a:pt x="882" y="881"/>
                  </a:cubicBezTo>
                  <a:cubicBezTo>
                    <a:pt x="334" y="1417"/>
                    <a:pt x="1" y="2167"/>
                    <a:pt x="1" y="3001"/>
                  </a:cubicBezTo>
                  <a:lnTo>
                    <a:pt x="1" y="9013"/>
                  </a:lnTo>
                  <a:cubicBezTo>
                    <a:pt x="1" y="8192"/>
                    <a:pt x="334" y="7430"/>
                    <a:pt x="882" y="6894"/>
                  </a:cubicBezTo>
                  <a:cubicBezTo>
                    <a:pt x="1417" y="6346"/>
                    <a:pt x="2168" y="6013"/>
                    <a:pt x="3001" y="6013"/>
                  </a:cubicBezTo>
                  <a:lnTo>
                    <a:pt x="39006" y="6013"/>
                  </a:lnTo>
                  <a:cubicBezTo>
                    <a:pt x="40660" y="6013"/>
                    <a:pt x="42006" y="4667"/>
                    <a:pt x="42006" y="3001"/>
                  </a:cubicBezTo>
                  <a:cubicBezTo>
                    <a:pt x="42006" y="1346"/>
                    <a:pt x="40660" y="0"/>
                    <a:pt x="39006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endParaRPr sz="1733">
                <a:solidFill>
                  <a:srgbClr val="00206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72" name="Google Shape;372;p19"/>
            <p:cNvSpPr txBox="1"/>
            <p:nvPr/>
          </p:nvSpPr>
          <p:spPr>
            <a:xfrm>
              <a:off x="1081172" y="857225"/>
              <a:ext cx="13902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r>
                <a:rPr lang="en-US" sz="2400" b="1" dirty="0">
                  <a:solidFill>
                    <a:schemeClr val="accent6"/>
                  </a:solidFill>
                </a:rPr>
                <a:t>ready for</a:t>
              </a:r>
              <a:endParaRPr sz="2400" b="1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3" name="Google Shape;373;p19"/>
            <p:cNvSpPr txBox="1"/>
            <p:nvPr/>
          </p:nvSpPr>
          <p:spPr>
            <a:xfrm>
              <a:off x="1071825" y="532900"/>
              <a:ext cx="1469700" cy="25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Book Antiqua" panose="02040602050305030304" pitchFamily="18" charset="0"/>
                </a:rPr>
                <a:t>up for </a:t>
              </a:r>
            </a:p>
          </p:txBody>
        </p:sp>
      </p:grpSp>
      <p:grpSp>
        <p:nvGrpSpPr>
          <p:cNvPr id="374" name="Google Shape;374;p19"/>
          <p:cNvGrpSpPr/>
          <p:nvPr/>
        </p:nvGrpSpPr>
        <p:grpSpPr>
          <a:xfrm>
            <a:off x="3318966" y="2403983"/>
            <a:ext cx="2773295" cy="1305436"/>
            <a:chOff x="933838" y="1769089"/>
            <a:chExt cx="2079971" cy="979077"/>
          </a:xfrm>
        </p:grpSpPr>
        <p:sp>
          <p:nvSpPr>
            <p:cNvPr id="375" name="Google Shape;375;p19"/>
            <p:cNvSpPr/>
            <p:nvPr/>
          </p:nvSpPr>
          <p:spPr>
            <a:xfrm>
              <a:off x="1033115" y="1787667"/>
              <a:ext cx="1980694" cy="960499"/>
            </a:xfrm>
            <a:custGeom>
              <a:avLst/>
              <a:gdLst/>
              <a:ahLst/>
              <a:cxnLst/>
              <a:rect l="l" t="t" r="r" b="b"/>
              <a:pathLst>
                <a:path w="51793" h="25116" extrusionOk="0">
                  <a:moveTo>
                    <a:pt x="33566" y="0"/>
                  </a:moveTo>
                  <a:cubicBezTo>
                    <a:pt x="33522" y="0"/>
                    <a:pt x="33478" y="1"/>
                    <a:pt x="33433" y="3"/>
                  </a:cubicBezTo>
                  <a:lnTo>
                    <a:pt x="3537" y="979"/>
                  </a:lnTo>
                  <a:cubicBezTo>
                    <a:pt x="1548" y="1050"/>
                    <a:pt x="0" y="2693"/>
                    <a:pt x="60" y="4646"/>
                  </a:cubicBezTo>
                  <a:lnTo>
                    <a:pt x="620" y="21684"/>
                  </a:lnTo>
                  <a:cubicBezTo>
                    <a:pt x="689" y="23604"/>
                    <a:pt x="2273" y="25115"/>
                    <a:pt x="4190" y="25115"/>
                  </a:cubicBezTo>
                  <a:cubicBezTo>
                    <a:pt x="4234" y="25115"/>
                    <a:pt x="4278" y="25114"/>
                    <a:pt x="4322" y="25113"/>
                  </a:cubicBezTo>
                  <a:lnTo>
                    <a:pt x="34231" y="24136"/>
                  </a:lnTo>
                  <a:cubicBezTo>
                    <a:pt x="36207" y="24065"/>
                    <a:pt x="37767" y="22422"/>
                    <a:pt x="37696" y="20469"/>
                  </a:cubicBezTo>
                  <a:lnTo>
                    <a:pt x="37636" y="18541"/>
                  </a:lnTo>
                  <a:cubicBezTo>
                    <a:pt x="37600" y="17409"/>
                    <a:pt x="38493" y="16469"/>
                    <a:pt x="39636" y="16433"/>
                  </a:cubicBezTo>
                  <a:lnTo>
                    <a:pt x="42982" y="16314"/>
                  </a:lnTo>
                  <a:cubicBezTo>
                    <a:pt x="43004" y="16313"/>
                    <a:pt x="43026" y="16313"/>
                    <a:pt x="43048" y="16313"/>
                  </a:cubicBezTo>
                  <a:cubicBezTo>
                    <a:pt x="43772" y="16313"/>
                    <a:pt x="44422" y="16689"/>
                    <a:pt x="44792" y="17267"/>
                  </a:cubicBezTo>
                  <a:cubicBezTo>
                    <a:pt x="45460" y="18280"/>
                    <a:pt x="46628" y="18948"/>
                    <a:pt x="47943" y="18948"/>
                  </a:cubicBezTo>
                  <a:cubicBezTo>
                    <a:pt x="47988" y="18948"/>
                    <a:pt x="48033" y="18947"/>
                    <a:pt x="48078" y="18945"/>
                  </a:cubicBezTo>
                  <a:cubicBezTo>
                    <a:pt x="50162" y="18886"/>
                    <a:pt x="51793" y="17159"/>
                    <a:pt x="51721" y="15100"/>
                  </a:cubicBezTo>
                  <a:cubicBezTo>
                    <a:pt x="51663" y="13084"/>
                    <a:pt x="49985" y="11490"/>
                    <a:pt x="47961" y="11490"/>
                  </a:cubicBezTo>
                  <a:cubicBezTo>
                    <a:pt x="47916" y="11490"/>
                    <a:pt x="47872" y="11491"/>
                    <a:pt x="47828" y="11492"/>
                  </a:cubicBezTo>
                  <a:cubicBezTo>
                    <a:pt x="46459" y="11540"/>
                    <a:pt x="45292" y="12290"/>
                    <a:pt x="44661" y="13397"/>
                  </a:cubicBezTo>
                  <a:cubicBezTo>
                    <a:pt x="44327" y="14004"/>
                    <a:pt x="43673" y="14433"/>
                    <a:pt x="42911" y="14457"/>
                  </a:cubicBezTo>
                  <a:lnTo>
                    <a:pt x="39577" y="14564"/>
                  </a:lnTo>
                  <a:cubicBezTo>
                    <a:pt x="39554" y="14565"/>
                    <a:pt x="39532" y="14565"/>
                    <a:pt x="39510" y="14565"/>
                  </a:cubicBezTo>
                  <a:cubicBezTo>
                    <a:pt x="38397" y="14565"/>
                    <a:pt x="37480" y="13696"/>
                    <a:pt x="37434" y="12587"/>
                  </a:cubicBezTo>
                  <a:lnTo>
                    <a:pt x="37136" y="3432"/>
                  </a:lnTo>
                  <a:cubicBezTo>
                    <a:pt x="37078" y="1511"/>
                    <a:pt x="35484" y="0"/>
                    <a:pt x="33566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endParaRPr sz="2400">
                <a:solidFill>
                  <a:srgbClr val="00206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76" name="Google Shape;376;p19"/>
            <p:cNvSpPr/>
            <p:nvPr/>
          </p:nvSpPr>
          <p:spPr>
            <a:xfrm>
              <a:off x="933838" y="2025120"/>
              <a:ext cx="177598" cy="256034"/>
            </a:xfrm>
            <a:custGeom>
              <a:avLst/>
              <a:gdLst/>
              <a:ahLst/>
              <a:cxnLst/>
              <a:rect l="l" t="t" r="r" b="b"/>
              <a:pathLst>
                <a:path w="4644" h="6013" extrusionOk="0">
                  <a:moveTo>
                    <a:pt x="3001" y="0"/>
                  </a:moveTo>
                  <a:cubicBezTo>
                    <a:pt x="2168" y="0"/>
                    <a:pt x="1417" y="346"/>
                    <a:pt x="882" y="881"/>
                  </a:cubicBezTo>
                  <a:cubicBezTo>
                    <a:pt x="334" y="1429"/>
                    <a:pt x="1" y="2179"/>
                    <a:pt x="1" y="3013"/>
                  </a:cubicBezTo>
                  <a:cubicBezTo>
                    <a:pt x="1" y="4668"/>
                    <a:pt x="1346" y="6013"/>
                    <a:pt x="3001" y="6013"/>
                  </a:cubicBezTo>
                  <a:lnTo>
                    <a:pt x="4644" y="6013"/>
                  </a:lnTo>
                  <a:lnTo>
                    <a:pt x="4644" y="0"/>
                  </a:lnTo>
                  <a:close/>
                </a:path>
              </a:pathLst>
            </a:custGeom>
            <a:solidFill>
              <a:srgbClr val="268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endParaRPr sz="2400">
                <a:solidFill>
                  <a:srgbClr val="00206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77" name="Google Shape;377;p19"/>
            <p:cNvSpPr/>
            <p:nvPr/>
          </p:nvSpPr>
          <p:spPr>
            <a:xfrm>
              <a:off x="1071816" y="1769540"/>
              <a:ext cx="1939277" cy="923442"/>
            </a:xfrm>
            <a:custGeom>
              <a:avLst/>
              <a:gdLst/>
              <a:ahLst/>
              <a:cxnLst/>
              <a:rect l="l" t="t" r="r" b="b"/>
              <a:pathLst>
                <a:path w="50710" h="24147" extrusionOk="0">
                  <a:moveTo>
                    <a:pt x="3549" y="0"/>
                  </a:moveTo>
                  <a:cubicBezTo>
                    <a:pt x="1584" y="0"/>
                    <a:pt x="1" y="1596"/>
                    <a:pt x="1" y="3548"/>
                  </a:cubicBezTo>
                  <a:lnTo>
                    <a:pt x="1" y="20598"/>
                  </a:lnTo>
                  <a:cubicBezTo>
                    <a:pt x="1" y="22563"/>
                    <a:pt x="1584" y="24146"/>
                    <a:pt x="3549" y="24146"/>
                  </a:cubicBezTo>
                  <a:lnTo>
                    <a:pt x="33124" y="24146"/>
                  </a:lnTo>
                  <a:cubicBezTo>
                    <a:pt x="35088" y="24146"/>
                    <a:pt x="36684" y="22563"/>
                    <a:pt x="36684" y="20598"/>
                  </a:cubicBezTo>
                  <a:lnTo>
                    <a:pt x="36684" y="18669"/>
                  </a:lnTo>
                  <a:cubicBezTo>
                    <a:pt x="36684" y="17538"/>
                    <a:pt x="37600" y="16621"/>
                    <a:pt x="38720" y="16621"/>
                  </a:cubicBezTo>
                  <a:lnTo>
                    <a:pt x="42030" y="16621"/>
                  </a:lnTo>
                  <a:cubicBezTo>
                    <a:pt x="42780" y="16621"/>
                    <a:pt x="43435" y="17026"/>
                    <a:pt x="43792" y="17633"/>
                  </a:cubicBezTo>
                  <a:cubicBezTo>
                    <a:pt x="44447" y="18705"/>
                    <a:pt x="45625" y="19419"/>
                    <a:pt x="46983" y="19419"/>
                  </a:cubicBezTo>
                  <a:cubicBezTo>
                    <a:pt x="49042" y="19419"/>
                    <a:pt x="50709" y="17753"/>
                    <a:pt x="50709" y="15693"/>
                  </a:cubicBezTo>
                  <a:cubicBezTo>
                    <a:pt x="50709" y="13633"/>
                    <a:pt x="49042" y="11954"/>
                    <a:pt x="46983" y="11954"/>
                  </a:cubicBezTo>
                  <a:cubicBezTo>
                    <a:pt x="45625" y="11954"/>
                    <a:pt x="44447" y="12680"/>
                    <a:pt x="43792" y="13752"/>
                  </a:cubicBezTo>
                  <a:cubicBezTo>
                    <a:pt x="43435" y="14359"/>
                    <a:pt x="42780" y="14764"/>
                    <a:pt x="42030" y="14764"/>
                  </a:cubicBezTo>
                  <a:lnTo>
                    <a:pt x="38720" y="14764"/>
                  </a:lnTo>
                  <a:cubicBezTo>
                    <a:pt x="37600" y="14764"/>
                    <a:pt x="36684" y="13847"/>
                    <a:pt x="36684" y="12716"/>
                  </a:cubicBezTo>
                  <a:lnTo>
                    <a:pt x="36684" y="3548"/>
                  </a:lnTo>
                  <a:cubicBezTo>
                    <a:pt x="36684" y="1596"/>
                    <a:pt x="35088" y="0"/>
                    <a:pt x="3312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endParaRPr sz="2400">
                <a:solidFill>
                  <a:srgbClr val="00206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78" name="Google Shape;378;p19"/>
            <p:cNvSpPr/>
            <p:nvPr/>
          </p:nvSpPr>
          <p:spPr>
            <a:xfrm>
              <a:off x="2752419" y="2253534"/>
              <a:ext cx="232247" cy="232247"/>
            </a:xfrm>
            <a:custGeom>
              <a:avLst/>
              <a:gdLst/>
              <a:ahLst/>
              <a:cxnLst/>
              <a:rect l="l" t="t" r="r" b="b"/>
              <a:pathLst>
                <a:path w="6073" h="6073" extrusionOk="0">
                  <a:moveTo>
                    <a:pt x="3037" y="1"/>
                  </a:moveTo>
                  <a:cubicBezTo>
                    <a:pt x="1358" y="1"/>
                    <a:pt x="0" y="1358"/>
                    <a:pt x="0" y="3037"/>
                  </a:cubicBezTo>
                  <a:cubicBezTo>
                    <a:pt x="0" y="4716"/>
                    <a:pt x="1358" y="6073"/>
                    <a:pt x="3037" y="6073"/>
                  </a:cubicBezTo>
                  <a:cubicBezTo>
                    <a:pt x="4715" y="6073"/>
                    <a:pt x="6073" y="4716"/>
                    <a:pt x="6073" y="3037"/>
                  </a:cubicBezTo>
                  <a:cubicBezTo>
                    <a:pt x="6073" y="1358"/>
                    <a:pt x="4715" y="1"/>
                    <a:pt x="3037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endParaRPr sz="2400">
                <a:solidFill>
                  <a:srgbClr val="00206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79" name="Google Shape;379;p19"/>
            <p:cNvSpPr/>
            <p:nvPr/>
          </p:nvSpPr>
          <p:spPr>
            <a:xfrm>
              <a:off x="935214" y="1799534"/>
              <a:ext cx="1606414" cy="368572"/>
            </a:xfrm>
            <a:custGeom>
              <a:avLst/>
              <a:gdLst/>
              <a:ahLst/>
              <a:cxnLst/>
              <a:rect l="l" t="t" r="r" b="b"/>
              <a:pathLst>
                <a:path w="42006" h="8656" extrusionOk="0">
                  <a:moveTo>
                    <a:pt x="3001" y="0"/>
                  </a:moveTo>
                  <a:cubicBezTo>
                    <a:pt x="2168" y="0"/>
                    <a:pt x="1417" y="333"/>
                    <a:pt x="882" y="881"/>
                  </a:cubicBezTo>
                  <a:cubicBezTo>
                    <a:pt x="334" y="1429"/>
                    <a:pt x="1" y="2179"/>
                    <a:pt x="1" y="3012"/>
                  </a:cubicBezTo>
                  <a:lnTo>
                    <a:pt x="1" y="8311"/>
                  </a:lnTo>
                  <a:lnTo>
                    <a:pt x="24" y="8656"/>
                  </a:lnTo>
                  <a:cubicBezTo>
                    <a:pt x="108" y="7977"/>
                    <a:pt x="417" y="7358"/>
                    <a:pt x="882" y="6894"/>
                  </a:cubicBezTo>
                  <a:cubicBezTo>
                    <a:pt x="1417" y="6346"/>
                    <a:pt x="2168" y="6013"/>
                    <a:pt x="3001" y="6013"/>
                  </a:cubicBezTo>
                  <a:lnTo>
                    <a:pt x="39006" y="6013"/>
                  </a:lnTo>
                  <a:cubicBezTo>
                    <a:pt x="40660" y="6013"/>
                    <a:pt x="42006" y="4667"/>
                    <a:pt x="42006" y="3012"/>
                  </a:cubicBezTo>
                  <a:cubicBezTo>
                    <a:pt x="42006" y="2881"/>
                    <a:pt x="42006" y="2774"/>
                    <a:pt x="41982" y="2655"/>
                  </a:cubicBezTo>
                  <a:cubicBezTo>
                    <a:pt x="41815" y="1155"/>
                    <a:pt x="40541" y="0"/>
                    <a:pt x="39006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endParaRPr sz="2400">
                <a:solidFill>
                  <a:srgbClr val="00206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80" name="Google Shape;380;p19"/>
            <p:cNvSpPr/>
            <p:nvPr/>
          </p:nvSpPr>
          <p:spPr>
            <a:xfrm>
              <a:off x="935214" y="1769089"/>
              <a:ext cx="1606414" cy="384327"/>
            </a:xfrm>
            <a:custGeom>
              <a:avLst/>
              <a:gdLst/>
              <a:ahLst/>
              <a:cxnLst/>
              <a:rect l="l" t="t" r="r" b="b"/>
              <a:pathLst>
                <a:path w="42006" h="9026" extrusionOk="0">
                  <a:moveTo>
                    <a:pt x="3001" y="1"/>
                  </a:moveTo>
                  <a:cubicBezTo>
                    <a:pt x="2168" y="1"/>
                    <a:pt x="1417" y="334"/>
                    <a:pt x="882" y="882"/>
                  </a:cubicBezTo>
                  <a:cubicBezTo>
                    <a:pt x="334" y="1429"/>
                    <a:pt x="1" y="2179"/>
                    <a:pt x="1" y="3013"/>
                  </a:cubicBezTo>
                  <a:lnTo>
                    <a:pt x="1" y="9026"/>
                  </a:lnTo>
                  <a:cubicBezTo>
                    <a:pt x="1" y="8192"/>
                    <a:pt x="334" y="7442"/>
                    <a:pt x="882" y="6894"/>
                  </a:cubicBezTo>
                  <a:cubicBezTo>
                    <a:pt x="1417" y="6359"/>
                    <a:pt x="2168" y="6013"/>
                    <a:pt x="3001" y="6013"/>
                  </a:cubicBezTo>
                  <a:lnTo>
                    <a:pt x="39006" y="6013"/>
                  </a:lnTo>
                  <a:cubicBezTo>
                    <a:pt x="40660" y="6013"/>
                    <a:pt x="42006" y="4668"/>
                    <a:pt x="42006" y="3013"/>
                  </a:cubicBezTo>
                  <a:cubicBezTo>
                    <a:pt x="42006" y="1346"/>
                    <a:pt x="40660" y="1"/>
                    <a:pt x="39006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endParaRPr sz="2400">
                <a:solidFill>
                  <a:srgbClr val="00206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81" name="Google Shape;381;p19"/>
            <p:cNvSpPr txBox="1"/>
            <p:nvPr/>
          </p:nvSpPr>
          <p:spPr>
            <a:xfrm>
              <a:off x="1135697" y="2075732"/>
              <a:ext cx="13902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r>
                <a:rPr lang="en-US" sz="2400" b="1" dirty="0">
                  <a:solidFill>
                    <a:schemeClr val="accent6"/>
                  </a:solidFill>
                </a:rPr>
                <a:t>make a mistake</a:t>
              </a:r>
              <a:endParaRPr sz="2400" b="1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2" name="Google Shape;382;p19"/>
            <p:cNvSpPr txBox="1"/>
            <p:nvPr/>
          </p:nvSpPr>
          <p:spPr>
            <a:xfrm>
              <a:off x="1071825" y="1769313"/>
              <a:ext cx="1469700" cy="25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Book Antiqua" panose="02040602050305030304" pitchFamily="18" charset="0"/>
                </a:rPr>
                <a:t>mess up</a:t>
              </a:r>
              <a:endParaRPr lang="en-US" sz="2400" dirty="0">
                <a:solidFill>
                  <a:srgbClr val="002060"/>
                </a:solidFill>
                <a:latin typeface="Book Antiqua" panose="02040602050305030304" pitchFamily="18" charset="0"/>
              </a:endParaRPr>
            </a:p>
          </p:txBody>
        </p:sp>
      </p:grpSp>
      <p:grpSp>
        <p:nvGrpSpPr>
          <p:cNvPr id="383" name="Google Shape;383;p19"/>
          <p:cNvGrpSpPr/>
          <p:nvPr/>
        </p:nvGrpSpPr>
        <p:grpSpPr>
          <a:xfrm>
            <a:off x="3318966" y="4052827"/>
            <a:ext cx="2773295" cy="1305395"/>
            <a:chOff x="933838" y="3005721"/>
            <a:chExt cx="2079971" cy="979046"/>
          </a:xfrm>
        </p:grpSpPr>
        <p:sp>
          <p:nvSpPr>
            <p:cNvPr id="384" name="Google Shape;384;p19"/>
            <p:cNvSpPr/>
            <p:nvPr/>
          </p:nvSpPr>
          <p:spPr>
            <a:xfrm>
              <a:off x="1033115" y="3023886"/>
              <a:ext cx="1980694" cy="960881"/>
            </a:xfrm>
            <a:custGeom>
              <a:avLst/>
              <a:gdLst/>
              <a:ahLst/>
              <a:cxnLst/>
              <a:rect l="l" t="t" r="r" b="b"/>
              <a:pathLst>
                <a:path w="51793" h="25126" extrusionOk="0">
                  <a:moveTo>
                    <a:pt x="33544" y="0"/>
                  </a:moveTo>
                  <a:cubicBezTo>
                    <a:pt x="33507" y="0"/>
                    <a:pt x="33470" y="1"/>
                    <a:pt x="33433" y="2"/>
                  </a:cubicBezTo>
                  <a:lnTo>
                    <a:pt x="3537" y="990"/>
                  </a:lnTo>
                  <a:cubicBezTo>
                    <a:pt x="1548" y="1050"/>
                    <a:pt x="0" y="2693"/>
                    <a:pt x="60" y="4657"/>
                  </a:cubicBezTo>
                  <a:lnTo>
                    <a:pt x="620" y="21695"/>
                  </a:lnTo>
                  <a:cubicBezTo>
                    <a:pt x="690" y="23611"/>
                    <a:pt x="2284" y="25126"/>
                    <a:pt x="4211" y="25126"/>
                  </a:cubicBezTo>
                  <a:cubicBezTo>
                    <a:pt x="4248" y="25126"/>
                    <a:pt x="4285" y="25125"/>
                    <a:pt x="4322" y="25124"/>
                  </a:cubicBezTo>
                  <a:lnTo>
                    <a:pt x="34231" y="24136"/>
                  </a:lnTo>
                  <a:cubicBezTo>
                    <a:pt x="36207" y="24076"/>
                    <a:pt x="37767" y="22433"/>
                    <a:pt x="37696" y="20469"/>
                  </a:cubicBezTo>
                  <a:lnTo>
                    <a:pt x="37636" y="18540"/>
                  </a:lnTo>
                  <a:cubicBezTo>
                    <a:pt x="37600" y="17409"/>
                    <a:pt x="38493" y="16468"/>
                    <a:pt x="39636" y="16433"/>
                  </a:cubicBezTo>
                  <a:lnTo>
                    <a:pt x="42982" y="16325"/>
                  </a:lnTo>
                  <a:cubicBezTo>
                    <a:pt x="43004" y="16325"/>
                    <a:pt x="43026" y="16324"/>
                    <a:pt x="43049" y="16324"/>
                  </a:cubicBezTo>
                  <a:cubicBezTo>
                    <a:pt x="43772" y="16324"/>
                    <a:pt x="44422" y="16700"/>
                    <a:pt x="44792" y="17266"/>
                  </a:cubicBezTo>
                  <a:cubicBezTo>
                    <a:pt x="45460" y="18291"/>
                    <a:pt x="46628" y="18959"/>
                    <a:pt x="47943" y="18959"/>
                  </a:cubicBezTo>
                  <a:cubicBezTo>
                    <a:pt x="47988" y="18959"/>
                    <a:pt x="48033" y="18958"/>
                    <a:pt x="48078" y="18957"/>
                  </a:cubicBezTo>
                  <a:cubicBezTo>
                    <a:pt x="50162" y="18885"/>
                    <a:pt x="51793" y="17159"/>
                    <a:pt x="51721" y="15099"/>
                  </a:cubicBezTo>
                  <a:cubicBezTo>
                    <a:pt x="51663" y="13076"/>
                    <a:pt x="49974" y="11490"/>
                    <a:pt x="47940" y="11490"/>
                  </a:cubicBezTo>
                  <a:cubicBezTo>
                    <a:pt x="47903" y="11490"/>
                    <a:pt x="47865" y="11490"/>
                    <a:pt x="47828" y="11491"/>
                  </a:cubicBezTo>
                  <a:cubicBezTo>
                    <a:pt x="46459" y="11539"/>
                    <a:pt x="45292" y="12301"/>
                    <a:pt x="44661" y="13396"/>
                  </a:cubicBezTo>
                  <a:cubicBezTo>
                    <a:pt x="44327" y="14004"/>
                    <a:pt x="43673" y="14432"/>
                    <a:pt x="42911" y="14456"/>
                  </a:cubicBezTo>
                  <a:lnTo>
                    <a:pt x="39577" y="14575"/>
                  </a:lnTo>
                  <a:cubicBezTo>
                    <a:pt x="39555" y="14576"/>
                    <a:pt x="39533" y="14576"/>
                    <a:pt x="39511" y="14576"/>
                  </a:cubicBezTo>
                  <a:cubicBezTo>
                    <a:pt x="38397" y="14576"/>
                    <a:pt x="37480" y="13696"/>
                    <a:pt x="37434" y="12599"/>
                  </a:cubicBezTo>
                  <a:lnTo>
                    <a:pt x="37136" y="3431"/>
                  </a:lnTo>
                  <a:cubicBezTo>
                    <a:pt x="37078" y="1515"/>
                    <a:pt x="35472" y="0"/>
                    <a:pt x="33544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endParaRPr sz="2400">
                <a:solidFill>
                  <a:srgbClr val="00206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85" name="Google Shape;385;p19"/>
            <p:cNvSpPr/>
            <p:nvPr/>
          </p:nvSpPr>
          <p:spPr>
            <a:xfrm>
              <a:off x="933838" y="3261739"/>
              <a:ext cx="177598" cy="256061"/>
            </a:xfrm>
            <a:custGeom>
              <a:avLst/>
              <a:gdLst/>
              <a:ahLst/>
              <a:cxnLst/>
              <a:rect l="l" t="t" r="r" b="b"/>
              <a:pathLst>
                <a:path w="4644" h="6014" extrusionOk="0">
                  <a:moveTo>
                    <a:pt x="3001" y="1"/>
                  </a:moveTo>
                  <a:cubicBezTo>
                    <a:pt x="2168" y="1"/>
                    <a:pt x="1417" y="334"/>
                    <a:pt x="882" y="882"/>
                  </a:cubicBezTo>
                  <a:cubicBezTo>
                    <a:pt x="334" y="1417"/>
                    <a:pt x="1" y="2179"/>
                    <a:pt x="1" y="3001"/>
                  </a:cubicBezTo>
                  <a:cubicBezTo>
                    <a:pt x="1" y="4668"/>
                    <a:pt x="1346" y="6013"/>
                    <a:pt x="3001" y="6013"/>
                  </a:cubicBezTo>
                  <a:lnTo>
                    <a:pt x="4644" y="6013"/>
                  </a:lnTo>
                  <a:lnTo>
                    <a:pt x="4644" y="1"/>
                  </a:lnTo>
                  <a:close/>
                </a:path>
              </a:pathLst>
            </a:custGeom>
            <a:solidFill>
              <a:srgbClr val="CF12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endParaRPr sz="2400">
                <a:solidFill>
                  <a:srgbClr val="00206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86" name="Google Shape;386;p19"/>
            <p:cNvSpPr/>
            <p:nvPr/>
          </p:nvSpPr>
          <p:spPr>
            <a:xfrm>
              <a:off x="1071816" y="3005721"/>
              <a:ext cx="1939277" cy="923901"/>
            </a:xfrm>
            <a:custGeom>
              <a:avLst/>
              <a:gdLst/>
              <a:ahLst/>
              <a:cxnLst/>
              <a:rect l="l" t="t" r="r" b="b"/>
              <a:pathLst>
                <a:path w="50710" h="24159" extrusionOk="0">
                  <a:moveTo>
                    <a:pt x="3549" y="1"/>
                  </a:moveTo>
                  <a:cubicBezTo>
                    <a:pt x="1584" y="1"/>
                    <a:pt x="1" y="1596"/>
                    <a:pt x="1" y="3561"/>
                  </a:cubicBezTo>
                  <a:lnTo>
                    <a:pt x="1" y="20610"/>
                  </a:lnTo>
                  <a:cubicBezTo>
                    <a:pt x="1" y="22563"/>
                    <a:pt x="1584" y="24158"/>
                    <a:pt x="3549" y="24158"/>
                  </a:cubicBezTo>
                  <a:lnTo>
                    <a:pt x="33124" y="24158"/>
                  </a:lnTo>
                  <a:cubicBezTo>
                    <a:pt x="35088" y="24158"/>
                    <a:pt x="36684" y="22563"/>
                    <a:pt x="36684" y="20610"/>
                  </a:cubicBezTo>
                  <a:lnTo>
                    <a:pt x="36684" y="18670"/>
                  </a:lnTo>
                  <a:cubicBezTo>
                    <a:pt x="36684" y="17550"/>
                    <a:pt x="37600" y="16634"/>
                    <a:pt x="38720" y="16634"/>
                  </a:cubicBezTo>
                  <a:lnTo>
                    <a:pt x="42030" y="16634"/>
                  </a:lnTo>
                  <a:cubicBezTo>
                    <a:pt x="42780" y="16634"/>
                    <a:pt x="43435" y="17039"/>
                    <a:pt x="43792" y="17634"/>
                  </a:cubicBezTo>
                  <a:cubicBezTo>
                    <a:pt x="44447" y="18705"/>
                    <a:pt x="45625" y="19432"/>
                    <a:pt x="46983" y="19432"/>
                  </a:cubicBezTo>
                  <a:cubicBezTo>
                    <a:pt x="49042" y="19432"/>
                    <a:pt x="50709" y="17765"/>
                    <a:pt x="50709" y="15693"/>
                  </a:cubicBezTo>
                  <a:cubicBezTo>
                    <a:pt x="50709" y="13633"/>
                    <a:pt x="49042" y="11966"/>
                    <a:pt x="46983" y="11966"/>
                  </a:cubicBezTo>
                  <a:cubicBezTo>
                    <a:pt x="45625" y="11966"/>
                    <a:pt x="44447" y="12693"/>
                    <a:pt x="43792" y="13764"/>
                  </a:cubicBezTo>
                  <a:cubicBezTo>
                    <a:pt x="43435" y="14360"/>
                    <a:pt x="42780" y="14764"/>
                    <a:pt x="42030" y="14764"/>
                  </a:cubicBezTo>
                  <a:lnTo>
                    <a:pt x="38720" y="14764"/>
                  </a:lnTo>
                  <a:cubicBezTo>
                    <a:pt x="37600" y="14764"/>
                    <a:pt x="36684" y="13848"/>
                    <a:pt x="36684" y="12728"/>
                  </a:cubicBezTo>
                  <a:lnTo>
                    <a:pt x="36684" y="3561"/>
                  </a:lnTo>
                  <a:cubicBezTo>
                    <a:pt x="36684" y="1596"/>
                    <a:pt x="35088" y="1"/>
                    <a:pt x="33124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endParaRPr sz="2400">
                <a:solidFill>
                  <a:srgbClr val="00206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87" name="Google Shape;387;p19"/>
            <p:cNvSpPr/>
            <p:nvPr/>
          </p:nvSpPr>
          <p:spPr>
            <a:xfrm>
              <a:off x="2752419" y="3489753"/>
              <a:ext cx="232247" cy="232706"/>
            </a:xfrm>
            <a:custGeom>
              <a:avLst/>
              <a:gdLst/>
              <a:ahLst/>
              <a:cxnLst/>
              <a:rect l="l" t="t" r="r" b="b"/>
              <a:pathLst>
                <a:path w="6073" h="6085" extrusionOk="0">
                  <a:moveTo>
                    <a:pt x="3037" y="0"/>
                  </a:moveTo>
                  <a:cubicBezTo>
                    <a:pt x="1358" y="0"/>
                    <a:pt x="0" y="1369"/>
                    <a:pt x="0" y="3036"/>
                  </a:cubicBezTo>
                  <a:cubicBezTo>
                    <a:pt x="0" y="4715"/>
                    <a:pt x="1358" y="6084"/>
                    <a:pt x="3037" y="6084"/>
                  </a:cubicBezTo>
                  <a:cubicBezTo>
                    <a:pt x="4715" y="6084"/>
                    <a:pt x="6073" y="4715"/>
                    <a:pt x="6073" y="3036"/>
                  </a:cubicBezTo>
                  <a:cubicBezTo>
                    <a:pt x="6073" y="1369"/>
                    <a:pt x="4715" y="0"/>
                    <a:pt x="30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endParaRPr sz="2400">
                <a:solidFill>
                  <a:srgbClr val="00206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88" name="Google Shape;388;p19"/>
            <p:cNvSpPr/>
            <p:nvPr/>
          </p:nvSpPr>
          <p:spPr>
            <a:xfrm>
              <a:off x="935214" y="3035660"/>
              <a:ext cx="1606414" cy="369104"/>
            </a:xfrm>
            <a:custGeom>
              <a:avLst/>
              <a:gdLst/>
              <a:ahLst/>
              <a:cxnLst/>
              <a:rect l="l" t="t" r="r" b="b"/>
              <a:pathLst>
                <a:path w="42006" h="8669" extrusionOk="0">
                  <a:moveTo>
                    <a:pt x="3001" y="0"/>
                  </a:moveTo>
                  <a:cubicBezTo>
                    <a:pt x="2168" y="0"/>
                    <a:pt x="1417" y="346"/>
                    <a:pt x="882" y="881"/>
                  </a:cubicBezTo>
                  <a:cubicBezTo>
                    <a:pt x="334" y="1429"/>
                    <a:pt x="1" y="2179"/>
                    <a:pt x="1" y="3013"/>
                  </a:cubicBezTo>
                  <a:lnTo>
                    <a:pt x="1" y="8311"/>
                  </a:lnTo>
                  <a:lnTo>
                    <a:pt x="24" y="8668"/>
                  </a:lnTo>
                  <a:cubicBezTo>
                    <a:pt x="108" y="7978"/>
                    <a:pt x="417" y="7370"/>
                    <a:pt x="882" y="6894"/>
                  </a:cubicBezTo>
                  <a:cubicBezTo>
                    <a:pt x="1417" y="6358"/>
                    <a:pt x="2168" y="6013"/>
                    <a:pt x="3001" y="6013"/>
                  </a:cubicBezTo>
                  <a:lnTo>
                    <a:pt x="39006" y="6013"/>
                  </a:lnTo>
                  <a:cubicBezTo>
                    <a:pt x="40660" y="6013"/>
                    <a:pt x="42006" y="4668"/>
                    <a:pt x="42006" y="3013"/>
                  </a:cubicBezTo>
                  <a:cubicBezTo>
                    <a:pt x="42006" y="2894"/>
                    <a:pt x="42006" y="2775"/>
                    <a:pt x="41982" y="2655"/>
                  </a:cubicBezTo>
                  <a:cubicBezTo>
                    <a:pt x="41815" y="1167"/>
                    <a:pt x="40541" y="0"/>
                    <a:pt x="39006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endParaRPr sz="2400">
                <a:solidFill>
                  <a:srgbClr val="00206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89" name="Google Shape;389;p19"/>
            <p:cNvSpPr/>
            <p:nvPr/>
          </p:nvSpPr>
          <p:spPr>
            <a:xfrm>
              <a:off x="935214" y="3005729"/>
              <a:ext cx="1606414" cy="383794"/>
            </a:xfrm>
            <a:custGeom>
              <a:avLst/>
              <a:gdLst/>
              <a:ahLst/>
              <a:cxnLst/>
              <a:rect l="l" t="t" r="r" b="b"/>
              <a:pathLst>
                <a:path w="42006" h="9014" extrusionOk="0">
                  <a:moveTo>
                    <a:pt x="3001" y="1"/>
                  </a:moveTo>
                  <a:cubicBezTo>
                    <a:pt x="2168" y="1"/>
                    <a:pt x="1417" y="334"/>
                    <a:pt x="882" y="882"/>
                  </a:cubicBezTo>
                  <a:cubicBezTo>
                    <a:pt x="334" y="1418"/>
                    <a:pt x="1" y="2168"/>
                    <a:pt x="1" y="3001"/>
                  </a:cubicBezTo>
                  <a:lnTo>
                    <a:pt x="1" y="9014"/>
                  </a:lnTo>
                  <a:cubicBezTo>
                    <a:pt x="1" y="8192"/>
                    <a:pt x="334" y="7430"/>
                    <a:pt x="882" y="6895"/>
                  </a:cubicBezTo>
                  <a:cubicBezTo>
                    <a:pt x="1417" y="6347"/>
                    <a:pt x="2168" y="6014"/>
                    <a:pt x="3001" y="6014"/>
                  </a:cubicBezTo>
                  <a:lnTo>
                    <a:pt x="39006" y="6014"/>
                  </a:lnTo>
                  <a:cubicBezTo>
                    <a:pt x="40660" y="6014"/>
                    <a:pt x="42006" y="4668"/>
                    <a:pt x="42006" y="3001"/>
                  </a:cubicBezTo>
                  <a:cubicBezTo>
                    <a:pt x="42006" y="1346"/>
                    <a:pt x="40660" y="1"/>
                    <a:pt x="390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endParaRPr sz="2400">
                <a:solidFill>
                  <a:srgbClr val="00206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90" name="Google Shape;390;p19"/>
            <p:cNvSpPr txBox="1"/>
            <p:nvPr/>
          </p:nvSpPr>
          <p:spPr>
            <a:xfrm>
              <a:off x="1155000" y="3348155"/>
              <a:ext cx="13902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r>
                <a:rPr lang="en-US" sz="2400" dirty="0">
                  <a:solidFill>
                    <a:schemeClr val="accent6"/>
                  </a:solidFill>
                </a:rPr>
                <a:t>at the point of perfection</a:t>
              </a:r>
              <a:endParaRPr sz="2400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1" name="Google Shape;391;p19"/>
            <p:cNvSpPr txBox="1"/>
            <p:nvPr/>
          </p:nvSpPr>
          <p:spPr>
            <a:xfrm>
              <a:off x="1071825" y="3005788"/>
              <a:ext cx="1469700" cy="25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Book Antiqua" panose="02040602050305030304" pitchFamily="18" charset="0"/>
                </a:rPr>
                <a:t>down pat. </a:t>
              </a:r>
            </a:p>
          </p:txBody>
        </p:sp>
      </p:grp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E03235BE-4271-EFB0-5A46-5CB8EC700448}"/>
              </a:ext>
            </a:extLst>
          </p:cNvPr>
          <p:cNvGrpSpPr/>
          <p:nvPr/>
        </p:nvGrpSpPr>
        <p:grpSpPr>
          <a:xfrm>
            <a:off x="11003409" y="5217713"/>
            <a:ext cx="1135277" cy="1548428"/>
            <a:chOff x="7315200" y="878442"/>
            <a:chExt cx="4876800" cy="5829300"/>
          </a:xfrm>
        </p:grpSpPr>
        <p:pic>
          <p:nvPicPr>
            <p:cNvPr id="4" name="Picture 2" descr="4,408 Ice Skating Shoes Illustrations &amp; Clip Art - iStock">
              <a:extLst>
                <a:ext uri="{FF2B5EF4-FFF2-40B4-BE49-F238E27FC236}">
                  <a16:creationId xmlns:a16="http://schemas.microsoft.com/office/drawing/2014/main" id="{CFBBECF4-B302-8E1E-4581-13E9E290798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03" r="17576"/>
            <a:stretch/>
          </p:blipFill>
          <p:spPr bwMode="auto">
            <a:xfrm flipH="1">
              <a:off x="7317179" y="878442"/>
              <a:ext cx="4874821" cy="5829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مستطيل 4">
              <a:extLst>
                <a:ext uri="{FF2B5EF4-FFF2-40B4-BE49-F238E27FC236}">
                  <a16:creationId xmlns:a16="http://schemas.microsoft.com/office/drawing/2014/main" id="{44E2FCC6-A6AC-EA2D-29E6-A21E39234149}"/>
                </a:ext>
              </a:extLst>
            </p:cNvPr>
            <p:cNvSpPr/>
            <p:nvPr/>
          </p:nvSpPr>
          <p:spPr>
            <a:xfrm>
              <a:off x="7315200" y="1686296"/>
              <a:ext cx="1757548" cy="17427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b="1"/>
            </a:p>
          </p:txBody>
        </p:sp>
      </p:grpSp>
      <p:pic>
        <p:nvPicPr>
          <p:cNvPr id="11" name="Picture 2" descr="Track and Field Clipart -  track-and-field-starting-line-of-race-clipart-6214 - Classroom Clipart">
            <a:extLst>
              <a:ext uri="{FF2B5EF4-FFF2-40B4-BE49-F238E27FC236}">
                <a16:creationId xmlns:a16="http://schemas.microsoft.com/office/drawing/2014/main" id="{B7ED60A1-B8D0-D7E3-D33F-13BCBB88D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50" b="92000" l="10000" r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01" y="936613"/>
            <a:ext cx="1915325" cy="133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Mistake Stock Illustrations – 16,585 Mistake Stock Illustrations, Vectors &amp;  Clipart - Dreamstime">
            <a:extLst>
              <a:ext uri="{FF2B5EF4-FFF2-40B4-BE49-F238E27FC236}">
                <a16:creationId xmlns:a16="http://schemas.microsoft.com/office/drawing/2014/main" id="{A05DFEAF-1FD3-705E-07BC-4FD3A17E13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000" b="100000" l="17867" r="834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71" t="5766" r="17787"/>
          <a:stretch/>
        </p:blipFill>
        <p:spPr bwMode="auto">
          <a:xfrm>
            <a:off x="1412042" y="2305035"/>
            <a:ext cx="1179139" cy="154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57E2007E-12F9-F428-F852-C253C47B694F}"/>
              </a:ext>
            </a:extLst>
          </p:cNvPr>
          <p:cNvGrpSpPr/>
          <p:nvPr/>
        </p:nvGrpSpPr>
        <p:grpSpPr>
          <a:xfrm>
            <a:off x="954521" y="4487888"/>
            <a:ext cx="1561847" cy="1131600"/>
            <a:chOff x="10897729" y="2420413"/>
            <a:chExt cx="797395" cy="777579"/>
          </a:xfrm>
        </p:grpSpPr>
        <p:pic>
          <p:nvPicPr>
            <p:cNvPr id="18" name="Picture 8" descr="Hundred Cliparts, Stock Vector And Royalty Free Hundred Illustrations">
              <a:extLst>
                <a:ext uri="{FF2B5EF4-FFF2-40B4-BE49-F238E27FC236}">
                  <a16:creationId xmlns:a16="http://schemas.microsoft.com/office/drawing/2014/main" id="{B778B663-CE49-003D-DC81-ED92435CF0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844" b="93772" l="4667" r="96000">
                          <a14:foregroundMark x1="81111" y1="32180" x2="81111" y2="32180"/>
                          <a14:foregroundMark x1="85333" y1="42907" x2="85333" y2="42907"/>
                          <a14:foregroundMark x1="71556" y1="22491" x2="71556" y2="22491"/>
                          <a14:foregroundMark x1="60222" y1="29412" x2="60222" y2="29412"/>
                          <a14:foregroundMark x1="38889" y1="36332" x2="38889" y2="36332"/>
                          <a14:foregroundMark x1="14444" y1="30796" x2="14444" y2="307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3151" y="2420413"/>
              <a:ext cx="526550" cy="371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6" descr="Free Cliparts Gas Gauge, Download Free Clip Art, Free Clip Art on Clipart  Library">
              <a:extLst>
                <a:ext uri="{FF2B5EF4-FFF2-40B4-BE49-F238E27FC236}">
                  <a16:creationId xmlns:a16="http://schemas.microsoft.com/office/drawing/2014/main" id="{4FB1241C-9CB4-3D71-B24B-70D1B49863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36" b="97987" l="3516" r="89844">
                          <a14:foregroundMark x1="11719" y1="42953" x2="11719" y2="42953"/>
                          <a14:foregroundMark x1="14453" y1="62081" x2="14453" y2="62081"/>
                          <a14:foregroundMark x1="80859" y1="61745" x2="80859" y2="6174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7729" y="2751963"/>
              <a:ext cx="797395" cy="446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4" descr="brave clipart - Clip Art Library">
            <a:extLst>
              <a:ext uri="{FF2B5EF4-FFF2-40B4-BE49-F238E27FC236}">
                <a16:creationId xmlns:a16="http://schemas.microsoft.com/office/drawing/2014/main" id="{E7241BCE-A439-B60F-F29C-287BB5E1A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510" y="2812002"/>
            <a:ext cx="1886377" cy="171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1036A46A-3996-E693-970B-4470E78396C1}"/>
              </a:ext>
            </a:extLst>
          </p:cNvPr>
          <p:cNvGrpSpPr/>
          <p:nvPr/>
        </p:nvGrpSpPr>
        <p:grpSpPr>
          <a:xfrm>
            <a:off x="8612057" y="5132640"/>
            <a:ext cx="2297688" cy="1272521"/>
            <a:chOff x="10066109" y="4768369"/>
            <a:chExt cx="1318045" cy="1272521"/>
          </a:xfrm>
        </p:grpSpPr>
        <p:pic>
          <p:nvPicPr>
            <p:cNvPr id="26" name="Picture 12" descr="Male Can Do (#1) - Openclipart">
              <a:extLst>
                <a:ext uri="{FF2B5EF4-FFF2-40B4-BE49-F238E27FC236}">
                  <a16:creationId xmlns:a16="http://schemas.microsoft.com/office/drawing/2014/main" id="{9F1569F9-1F8F-75F9-AE75-CD7E586753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>
                          <a14:foregroundMark x1="73529" y1="18623" x2="73529" y2="18623"/>
                          <a14:foregroundMark x1="66176" y1="4453" x2="66176" y2="4453"/>
                          <a14:foregroundMark x1="69608" y1="44130" x2="69608" y2="44130"/>
                          <a14:foregroundMark x1="50000" y1="39676" x2="50000" y2="39676"/>
                          <a14:foregroundMark x1="5392" y1="11336" x2="5392" y2="11336"/>
                          <a14:foregroundMark x1="76471" y1="19838" x2="76471" y2="19838"/>
                          <a14:foregroundMark x1="46078" y1="36437" x2="46078" y2="36437"/>
                          <a14:foregroundMark x1="75000" y1="35628" x2="75000" y2="3562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6109" y="4833596"/>
              <a:ext cx="997118" cy="1207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مربع نص 26">
              <a:extLst>
                <a:ext uri="{FF2B5EF4-FFF2-40B4-BE49-F238E27FC236}">
                  <a16:creationId xmlns:a16="http://schemas.microsoft.com/office/drawing/2014/main" id="{A6AC1A77-32C3-F48D-646C-EA2141C4D1E0}"/>
                </a:ext>
              </a:extLst>
            </p:cNvPr>
            <p:cNvSpPr txBox="1"/>
            <p:nvPr/>
          </p:nvSpPr>
          <p:spPr>
            <a:xfrm rot="793900">
              <a:off x="10231147" y="4768369"/>
              <a:ext cx="1153007" cy="580291"/>
            </a:xfrm>
            <a:prstGeom prst="rect">
              <a:avLst/>
            </a:prstGeom>
            <a:noFill/>
          </p:spPr>
          <p:txBody>
            <a:bodyPr wrap="square">
              <a:prstTxWarp prst="textArchUp">
                <a:avLst>
                  <a:gd name="adj" fmla="val 11592403"/>
                </a:avLst>
              </a:prstTxWarp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V Boli" pitchFamily="2" charset="0"/>
                  <a:cs typeface="MV Boli" pitchFamily="2" charset="0"/>
                </a:rPr>
                <a:t>Yes I can do it</a:t>
              </a:r>
              <a:endParaRPr lang="ar-SA" sz="2000" dirty="0"/>
            </a:p>
          </p:txBody>
        </p:sp>
      </p:grpSp>
      <p:pic>
        <p:nvPicPr>
          <p:cNvPr id="30" name="Picture 14" descr="Boy and ok stock vector. Illustration of validate, business - 35304522">
            <a:extLst>
              <a:ext uri="{FF2B5EF4-FFF2-40B4-BE49-F238E27FC236}">
                <a16:creationId xmlns:a16="http://schemas.microsoft.com/office/drawing/2014/main" id="{4E3BE7EF-469A-E5F1-12D8-29D085DA1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813" b="90000" l="4462" r="95769">
                        <a14:foregroundMark x1="66692" y1="45612" x2="66692" y2="45612"/>
                        <a14:foregroundMark x1="57231" y1="41295" x2="57231" y2="41295"/>
                        <a14:foregroundMark x1="48615" y1="23597" x2="48615" y2="23597"/>
                        <a14:foregroundMark x1="28000" y1="18201" x2="28154" y2="17482"/>
                        <a14:foregroundMark x1="32231" y1="9928" x2="32231" y2="9928"/>
                        <a14:foregroundMark x1="34538" y1="12230" x2="34538" y2="12230"/>
                        <a14:foregroundMark x1="33923" y1="11727" x2="33923" y2="11727"/>
                        <a14:foregroundMark x1="69231" y1="43957" x2="69231" y2="43957"/>
                        <a14:foregroundMark x1="64000" y1="52446" x2="64000" y2="52446"/>
                        <a14:foregroundMark x1="54385" y1="51367" x2="54385" y2="51367"/>
                        <a14:foregroundMark x1="52462" y1="55683" x2="52462" y2="55683"/>
                        <a14:backgroundMark x1="77308" y1="29712" x2="77308" y2="297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212" y="778905"/>
            <a:ext cx="2141886" cy="208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مجموعة 34">
            <a:extLst>
              <a:ext uri="{FF2B5EF4-FFF2-40B4-BE49-F238E27FC236}">
                <a16:creationId xmlns:a16="http://schemas.microsoft.com/office/drawing/2014/main" id="{2C8615CC-A894-E9F7-DBB6-2ABA79D17AFA}"/>
              </a:ext>
            </a:extLst>
          </p:cNvPr>
          <p:cNvGrpSpPr/>
          <p:nvPr/>
        </p:nvGrpSpPr>
        <p:grpSpPr>
          <a:xfrm>
            <a:off x="1461193" y="761267"/>
            <a:ext cx="3163367" cy="3305989"/>
            <a:chOff x="1632739" y="1066096"/>
            <a:chExt cx="3163367" cy="3305989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B6F628C9-F320-51EF-F203-771B41AD7237}"/>
                </a:ext>
              </a:extLst>
            </p:cNvPr>
            <p:cNvGrpSpPr/>
            <p:nvPr/>
          </p:nvGrpSpPr>
          <p:grpSpPr>
            <a:xfrm>
              <a:off x="1632739" y="1066096"/>
              <a:ext cx="3163367" cy="3305989"/>
              <a:chOff x="5143500" y="1603662"/>
              <a:chExt cx="3356842" cy="3305989"/>
            </a:xfrm>
          </p:grpSpPr>
          <p:sp>
            <p:nvSpPr>
              <p:cNvPr id="13" name="مخطط انسيابي: رابط 12">
                <a:extLst>
                  <a:ext uri="{FF2B5EF4-FFF2-40B4-BE49-F238E27FC236}">
                    <a16:creationId xmlns:a16="http://schemas.microsoft.com/office/drawing/2014/main" id="{18476F98-A728-A80D-AEFC-08DDE2AE8E41}"/>
                  </a:ext>
                </a:extLst>
              </p:cNvPr>
              <p:cNvSpPr/>
              <p:nvPr/>
            </p:nvSpPr>
            <p:spPr>
              <a:xfrm>
                <a:off x="5143500" y="1686159"/>
                <a:ext cx="3223492" cy="3223492"/>
              </a:xfrm>
              <a:prstGeom prst="flowChartConnector">
                <a:avLst/>
              </a:prstGeom>
              <a:solidFill>
                <a:srgbClr val="3450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2" name="مخطط انسيابي: رابط 11">
                <a:extLst>
                  <a:ext uri="{FF2B5EF4-FFF2-40B4-BE49-F238E27FC236}">
                    <a16:creationId xmlns:a16="http://schemas.microsoft.com/office/drawing/2014/main" id="{46466555-2698-4A8C-BF31-A8E209561C0F}"/>
                  </a:ext>
                </a:extLst>
              </p:cNvPr>
              <p:cNvSpPr/>
              <p:nvPr/>
            </p:nvSpPr>
            <p:spPr>
              <a:xfrm>
                <a:off x="5276850" y="1603662"/>
                <a:ext cx="3223492" cy="3223492"/>
              </a:xfrm>
              <a:prstGeom prst="flowChartConnector">
                <a:avLst/>
              </a:prstGeom>
              <a:solidFill>
                <a:srgbClr val="569A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B783B236-9F25-C6CD-DE46-C5B6AA0CACDC}"/>
                </a:ext>
              </a:extLst>
            </p:cNvPr>
            <p:cNvSpPr txBox="1"/>
            <p:nvPr/>
          </p:nvSpPr>
          <p:spPr>
            <a:xfrm>
              <a:off x="1891555" y="2102536"/>
              <a:ext cx="2747814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2400" dirty="0">
                  <a:solidFill>
                    <a:schemeClr val="bg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Are you up for a game of basketball after school?</a:t>
              </a:r>
            </a:p>
          </p:txBody>
        </p:sp>
        <p:sp>
          <p:nvSpPr>
            <p:cNvPr id="29" name="شكل بيضاوي 28">
              <a:extLst>
                <a:ext uri="{FF2B5EF4-FFF2-40B4-BE49-F238E27FC236}">
                  <a16:creationId xmlns:a16="http://schemas.microsoft.com/office/drawing/2014/main" id="{078E914C-D2F6-97A8-9B54-7D579086C8FC}"/>
                </a:ext>
              </a:extLst>
            </p:cNvPr>
            <p:cNvSpPr/>
            <p:nvPr/>
          </p:nvSpPr>
          <p:spPr>
            <a:xfrm>
              <a:off x="1801282" y="1558952"/>
              <a:ext cx="471120" cy="502336"/>
            </a:xfrm>
            <a:prstGeom prst="ellipse">
              <a:avLst/>
            </a:prstGeom>
            <a:solidFill>
              <a:srgbClr val="285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000" dirty="0">
                  <a:latin typeface="Comic Sans MS" panose="030F0702030302020204" pitchFamily="66" charset="0"/>
                  <a:cs typeface="Dreaming Outloud Pro" panose="03050502040302030504" pitchFamily="66" charset="0"/>
                </a:rPr>
                <a:t>1</a:t>
              </a:r>
              <a:endParaRPr lang="ar-SA" sz="20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973E27E9-0EF9-B696-4A2A-2B0EA8028442}"/>
              </a:ext>
            </a:extLst>
          </p:cNvPr>
          <p:cNvGrpSpPr/>
          <p:nvPr/>
        </p:nvGrpSpPr>
        <p:grpSpPr>
          <a:xfrm>
            <a:off x="3775089" y="2062003"/>
            <a:ext cx="3193802" cy="3305989"/>
            <a:chOff x="3718855" y="2636593"/>
            <a:chExt cx="3193802" cy="3305989"/>
          </a:xfrm>
        </p:grpSpPr>
        <p:grpSp>
          <p:nvGrpSpPr>
            <p:cNvPr id="17" name="مجموعة 16">
              <a:extLst>
                <a:ext uri="{FF2B5EF4-FFF2-40B4-BE49-F238E27FC236}">
                  <a16:creationId xmlns:a16="http://schemas.microsoft.com/office/drawing/2014/main" id="{5B3E06D1-E94F-4FAC-E7EC-00886BFCC4AD}"/>
                </a:ext>
              </a:extLst>
            </p:cNvPr>
            <p:cNvGrpSpPr/>
            <p:nvPr/>
          </p:nvGrpSpPr>
          <p:grpSpPr>
            <a:xfrm>
              <a:off x="3749290" y="2636593"/>
              <a:ext cx="3163367" cy="3305989"/>
              <a:chOff x="5143500" y="1603662"/>
              <a:chExt cx="3356842" cy="3305989"/>
            </a:xfrm>
          </p:grpSpPr>
          <p:sp>
            <p:nvSpPr>
              <p:cNvPr id="18" name="مخطط انسيابي: رابط 17">
                <a:extLst>
                  <a:ext uri="{FF2B5EF4-FFF2-40B4-BE49-F238E27FC236}">
                    <a16:creationId xmlns:a16="http://schemas.microsoft.com/office/drawing/2014/main" id="{9E953B93-05D7-BAD5-AB11-BF56223B4E4E}"/>
                  </a:ext>
                </a:extLst>
              </p:cNvPr>
              <p:cNvSpPr/>
              <p:nvPr/>
            </p:nvSpPr>
            <p:spPr>
              <a:xfrm>
                <a:off x="5143500" y="1686159"/>
                <a:ext cx="3223492" cy="3223492"/>
              </a:xfrm>
              <a:prstGeom prst="flowChartConnector">
                <a:avLst/>
              </a:prstGeom>
              <a:solidFill>
                <a:srgbClr val="3450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9" name="مخطط انسيابي: رابط 18">
                <a:extLst>
                  <a:ext uri="{FF2B5EF4-FFF2-40B4-BE49-F238E27FC236}">
                    <a16:creationId xmlns:a16="http://schemas.microsoft.com/office/drawing/2014/main" id="{52F774EF-5CE1-E2F7-E68C-5BC62EC8C753}"/>
                  </a:ext>
                </a:extLst>
              </p:cNvPr>
              <p:cNvSpPr/>
              <p:nvPr/>
            </p:nvSpPr>
            <p:spPr>
              <a:xfrm>
                <a:off x="5276850" y="1603662"/>
                <a:ext cx="3223492" cy="3223492"/>
              </a:xfrm>
              <a:prstGeom prst="flowChartConnector">
                <a:avLst/>
              </a:prstGeom>
              <a:solidFill>
                <a:srgbClr val="F6AE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sp>
          <p:nvSpPr>
            <p:cNvPr id="27" name="مربع نص 26">
              <a:extLst>
                <a:ext uri="{FF2B5EF4-FFF2-40B4-BE49-F238E27FC236}">
                  <a16:creationId xmlns:a16="http://schemas.microsoft.com/office/drawing/2014/main" id="{6FEBBB8F-1207-599D-FFDC-0AF5D2E0CA58}"/>
                </a:ext>
              </a:extLst>
            </p:cNvPr>
            <p:cNvSpPr txBox="1"/>
            <p:nvPr/>
          </p:nvSpPr>
          <p:spPr>
            <a:xfrm>
              <a:off x="4220817" y="3531245"/>
              <a:ext cx="2560240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2400" dirty="0">
                  <a:solidFill>
                    <a:schemeClr val="bg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Did you ever mess up during an important game?</a:t>
              </a:r>
            </a:p>
          </p:txBody>
        </p:sp>
        <p:sp>
          <p:nvSpPr>
            <p:cNvPr id="30" name="شكل بيضاوي 29">
              <a:extLst>
                <a:ext uri="{FF2B5EF4-FFF2-40B4-BE49-F238E27FC236}">
                  <a16:creationId xmlns:a16="http://schemas.microsoft.com/office/drawing/2014/main" id="{727805F5-6D89-3D48-EBD4-8D28DBB8FDC4}"/>
                </a:ext>
              </a:extLst>
            </p:cNvPr>
            <p:cNvSpPr/>
            <p:nvPr/>
          </p:nvSpPr>
          <p:spPr>
            <a:xfrm>
              <a:off x="3718855" y="3266536"/>
              <a:ext cx="471120" cy="502336"/>
            </a:xfrm>
            <a:prstGeom prst="ellipse">
              <a:avLst/>
            </a:prstGeom>
            <a:solidFill>
              <a:srgbClr val="285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000" dirty="0">
                  <a:latin typeface="Comic Sans MS" panose="030F0702030302020204" pitchFamily="66" charset="0"/>
                  <a:cs typeface="Dreaming Outloud Pro" panose="03050502040302030504" pitchFamily="66" charset="0"/>
                </a:rPr>
                <a:t>2</a:t>
              </a:r>
              <a:endParaRPr lang="ar-SA" sz="20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EB5D02A8-187A-4670-103E-803779CECEDF}"/>
              </a:ext>
            </a:extLst>
          </p:cNvPr>
          <p:cNvGrpSpPr/>
          <p:nvPr/>
        </p:nvGrpSpPr>
        <p:grpSpPr>
          <a:xfrm>
            <a:off x="6595194" y="1595257"/>
            <a:ext cx="3163367" cy="3305989"/>
            <a:chOff x="6688558" y="2020039"/>
            <a:chExt cx="3163367" cy="3305989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EC0DA8F0-DDB4-DC65-676A-FCB9DD1D7416}"/>
                </a:ext>
              </a:extLst>
            </p:cNvPr>
            <p:cNvGrpSpPr/>
            <p:nvPr/>
          </p:nvGrpSpPr>
          <p:grpSpPr>
            <a:xfrm>
              <a:off x="6688558" y="2020039"/>
              <a:ext cx="3163367" cy="3305989"/>
              <a:chOff x="5143500" y="1603662"/>
              <a:chExt cx="3356842" cy="3305989"/>
            </a:xfrm>
          </p:grpSpPr>
          <p:sp>
            <p:nvSpPr>
              <p:cNvPr id="21" name="مخطط انسيابي: رابط 20">
                <a:extLst>
                  <a:ext uri="{FF2B5EF4-FFF2-40B4-BE49-F238E27FC236}">
                    <a16:creationId xmlns:a16="http://schemas.microsoft.com/office/drawing/2014/main" id="{DDCEB3EA-6669-1CCF-4931-C8987485968A}"/>
                  </a:ext>
                </a:extLst>
              </p:cNvPr>
              <p:cNvSpPr/>
              <p:nvPr/>
            </p:nvSpPr>
            <p:spPr>
              <a:xfrm>
                <a:off x="5143500" y="1686159"/>
                <a:ext cx="3223492" cy="3223492"/>
              </a:xfrm>
              <a:prstGeom prst="flowChartConnector">
                <a:avLst/>
              </a:prstGeom>
              <a:solidFill>
                <a:srgbClr val="3450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2" name="مخطط انسيابي: رابط 21">
                <a:extLst>
                  <a:ext uri="{FF2B5EF4-FFF2-40B4-BE49-F238E27FC236}">
                    <a16:creationId xmlns:a16="http://schemas.microsoft.com/office/drawing/2014/main" id="{99A3BC90-5E84-7CD8-B953-BBACCBAD9872}"/>
                  </a:ext>
                </a:extLst>
              </p:cNvPr>
              <p:cNvSpPr/>
              <p:nvPr/>
            </p:nvSpPr>
            <p:spPr>
              <a:xfrm>
                <a:off x="5276850" y="1603662"/>
                <a:ext cx="3223492" cy="3223492"/>
              </a:xfrm>
              <a:prstGeom prst="flowChartConnector">
                <a:avLst/>
              </a:prstGeom>
              <a:solidFill>
                <a:srgbClr val="EDA6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D40D59A9-1DF5-991B-E981-8B9110F7EB1C}"/>
                </a:ext>
              </a:extLst>
            </p:cNvPr>
            <p:cNvSpPr txBox="1"/>
            <p:nvPr/>
          </p:nvSpPr>
          <p:spPr>
            <a:xfrm>
              <a:off x="7343519" y="2855266"/>
              <a:ext cx="2220903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2400" dirty="0">
                  <a:solidFill>
                    <a:schemeClr val="bg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Have the vocabulary down pat. How about you?</a:t>
              </a:r>
              <a:endParaRPr lang="ar-SA" sz="2400" dirty="0">
                <a:solidFill>
                  <a:schemeClr val="bg1"/>
                </a:solidFill>
                <a:latin typeface="MV Boli" panose="02000500030200090000" pitchFamily="2" charset="0"/>
              </a:endParaRPr>
            </a:p>
          </p:txBody>
        </p:sp>
        <p:sp>
          <p:nvSpPr>
            <p:cNvPr id="31" name="شكل بيضاوي 30">
              <a:extLst>
                <a:ext uri="{FF2B5EF4-FFF2-40B4-BE49-F238E27FC236}">
                  <a16:creationId xmlns:a16="http://schemas.microsoft.com/office/drawing/2014/main" id="{33C5E8FA-AFE6-B68F-4A95-F862D2E0DF18}"/>
                </a:ext>
              </a:extLst>
            </p:cNvPr>
            <p:cNvSpPr/>
            <p:nvPr/>
          </p:nvSpPr>
          <p:spPr>
            <a:xfrm>
              <a:off x="7012926" y="2258003"/>
              <a:ext cx="471120" cy="502336"/>
            </a:xfrm>
            <a:prstGeom prst="ellipse">
              <a:avLst/>
            </a:prstGeom>
            <a:solidFill>
              <a:srgbClr val="285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000" dirty="0">
                  <a:latin typeface="Comic Sans MS" panose="030F0702030302020204" pitchFamily="66" charset="0"/>
                  <a:cs typeface="Dreaming Outloud Pro" panose="03050502040302030504" pitchFamily="66" charset="0"/>
                </a:rPr>
                <a:t>3</a:t>
              </a:r>
              <a:endParaRPr lang="ar-SA" sz="20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8" name="مجموعة 37">
            <a:extLst>
              <a:ext uri="{FF2B5EF4-FFF2-40B4-BE49-F238E27FC236}">
                <a16:creationId xmlns:a16="http://schemas.microsoft.com/office/drawing/2014/main" id="{74D14040-62B5-DBCF-5D2A-04507DC45684}"/>
              </a:ext>
            </a:extLst>
          </p:cNvPr>
          <p:cNvGrpSpPr/>
          <p:nvPr/>
        </p:nvGrpSpPr>
        <p:grpSpPr>
          <a:xfrm>
            <a:off x="8797850" y="2662990"/>
            <a:ext cx="3348281" cy="3305989"/>
            <a:chOff x="8843719" y="3476700"/>
            <a:chExt cx="3348281" cy="3305989"/>
          </a:xfrm>
        </p:grpSpPr>
        <p:grpSp>
          <p:nvGrpSpPr>
            <p:cNvPr id="23" name="مجموعة 22">
              <a:extLst>
                <a:ext uri="{FF2B5EF4-FFF2-40B4-BE49-F238E27FC236}">
                  <a16:creationId xmlns:a16="http://schemas.microsoft.com/office/drawing/2014/main" id="{43A63CCD-00F2-E7A8-7AC6-FA0BE24225D0}"/>
                </a:ext>
              </a:extLst>
            </p:cNvPr>
            <p:cNvGrpSpPr/>
            <p:nvPr/>
          </p:nvGrpSpPr>
          <p:grpSpPr>
            <a:xfrm>
              <a:off x="9028633" y="3476700"/>
              <a:ext cx="3163367" cy="3305989"/>
              <a:chOff x="5143500" y="1603662"/>
              <a:chExt cx="3356842" cy="3305989"/>
            </a:xfrm>
          </p:grpSpPr>
          <p:sp>
            <p:nvSpPr>
              <p:cNvPr id="24" name="مخطط انسيابي: رابط 23">
                <a:extLst>
                  <a:ext uri="{FF2B5EF4-FFF2-40B4-BE49-F238E27FC236}">
                    <a16:creationId xmlns:a16="http://schemas.microsoft.com/office/drawing/2014/main" id="{7676F0C8-9EC8-6714-035B-1AB661871501}"/>
                  </a:ext>
                </a:extLst>
              </p:cNvPr>
              <p:cNvSpPr/>
              <p:nvPr/>
            </p:nvSpPr>
            <p:spPr>
              <a:xfrm>
                <a:off x="5143500" y="1686159"/>
                <a:ext cx="3223492" cy="3223492"/>
              </a:xfrm>
              <a:prstGeom prst="flowChartConnector">
                <a:avLst/>
              </a:prstGeom>
              <a:solidFill>
                <a:srgbClr val="3450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5" name="مخطط انسيابي: رابط 24">
                <a:extLst>
                  <a:ext uri="{FF2B5EF4-FFF2-40B4-BE49-F238E27FC236}">
                    <a16:creationId xmlns:a16="http://schemas.microsoft.com/office/drawing/2014/main" id="{EBAB4D15-9B9D-148E-9769-DFDD0224A22C}"/>
                  </a:ext>
                </a:extLst>
              </p:cNvPr>
              <p:cNvSpPr/>
              <p:nvPr/>
            </p:nvSpPr>
            <p:spPr>
              <a:xfrm>
                <a:off x="5276850" y="1603662"/>
                <a:ext cx="3223492" cy="3223492"/>
              </a:xfrm>
              <a:prstGeom prst="flowChartConnector">
                <a:avLst/>
              </a:prstGeom>
              <a:solidFill>
                <a:srgbClr val="F74C5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2C143D00-1677-65EF-244B-B5C27D31AF3B}"/>
                </a:ext>
              </a:extLst>
            </p:cNvPr>
            <p:cNvSpPr txBox="1"/>
            <p:nvPr/>
          </p:nvSpPr>
          <p:spPr>
            <a:xfrm>
              <a:off x="9499323" y="4488281"/>
              <a:ext cx="2660710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2400" dirty="0">
                  <a:solidFill>
                    <a:schemeClr val="bg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Have you ever done anything that took guts? </a:t>
              </a:r>
            </a:p>
          </p:txBody>
        </p:sp>
        <p:sp>
          <p:nvSpPr>
            <p:cNvPr id="32" name="شكل بيضاوي 31">
              <a:extLst>
                <a:ext uri="{FF2B5EF4-FFF2-40B4-BE49-F238E27FC236}">
                  <a16:creationId xmlns:a16="http://schemas.microsoft.com/office/drawing/2014/main" id="{F2D48D47-9899-0245-5171-68C59A53EEC8}"/>
                </a:ext>
              </a:extLst>
            </p:cNvPr>
            <p:cNvSpPr/>
            <p:nvPr/>
          </p:nvSpPr>
          <p:spPr>
            <a:xfrm>
              <a:off x="8843719" y="4777028"/>
              <a:ext cx="471120" cy="502336"/>
            </a:xfrm>
            <a:prstGeom prst="ellipse">
              <a:avLst/>
            </a:prstGeom>
            <a:solidFill>
              <a:srgbClr val="285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000" dirty="0">
                  <a:latin typeface="Comic Sans MS" panose="030F0702030302020204" pitchFamily="66" charset="0"/>
                  <a:cs typeface="Dreaming Outloud Pro" panose="03050502040302030504" pitchFamily="66" charset="0"/>
                </a:rPr>
                <a:t>4</a:t>
              </a:r>
              <a:endParaRPr lang="ar-SA" sz="20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84CCBC87-97AC-9FAA-4D69-D593D1727E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/>
          <a:stretch/>
        </p:blipFill>
        <p:spPr>
          <a:xfrm>
            <a:off x="172875" y="222748"/>
            <a:ext cx="1617540" cy="555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90522"/>
      </p:ext>
    </p:extLst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40000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accel="40000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40000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accel="40000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D6C3803-894A-48FB-F301-7107CB7DB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744" y="1972536"/>
            <a:ext cx="4957211" cy="2323693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A0AD8D39-EBF0-0BB2-B7E3-12205EE968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/>
          <a:stretch/>
        </p:blipFill>
        <p:spPr>
          <a:xfrm>
            <a:off x="0" y="1327647"/>
            <a:ext cx="1886169" cy="4202706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22E8AFFF-22AE-EFDA-B1D8-37C327D96F87}"/>
              </a:ext>
            </a:extLst>
          </p:cNvPr>
          <p:cNvSpPr txBox="1"/>
          <p:nvPr/>
        </p:nvSpPr>
        <p:spPr>
          <a:xfrm>
            <a:off x="7338158" y="1096814"/>
            <a:ext cx="51326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Corbel" panose="020B0503020204020204" pitchFamily="34" charset="0"/>
                <a:cs typeface="MV Boli" panose="02000500030200090000" pitchFamily="2" charset="0"/>
              </a:rPr>
              <a:t>At an ice-skating competition </a:t>
            </a:r>
            <a:endParaRPr lang="ar-SA" sz="2400" dirty="0">
              <a:latin typeface="Corbel" panose="020B0503020204020204" pitchFamily="34" charset="0"/>
              <a:cs typeface="MV Boli" panose="02000500030200090000" pitchFamily="2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854FB98-CC82-84F5-DC44-2582F141FD37}"/>
              </a:ext>
            </a:extLst>
          </p:cNvPr>
          <p:cNvSpPr txBox="1"/>
          <p:nvPr/>
        </p:nvSpPr>
        <p:spPr>
          <a:xfrm>
            <a:off x="7408649" y="2883095"/>
            <a:ext cx="3263355" cy="5025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66" dirty="0">
                <a:latin typeface="Corbel" panose="020B0503020204020204" pitchFamily="34" charset="0"/>
                <a:cs typeface="MV Boli" panose="02000500030200090000" pitchFamily="2" charset="0"/>
              </a:rPr>
              <a:t>Nervous </a:t>
            </a:r>
            <a:endParaRPr lang="ar-SA" sz="2666" dirty="0">
              <a:latin typeface="Corbel" panose="020B0503020204020204" pitchFamily="34" charset="0"/>
              <a:cs typeface="MV Boli" panose="02000500030200090000" pitchFamily="2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6506EF4-2796-39A2-4D3A-3F678531EA55}"/>
              </a:ext>
            </a:extLst>
          </p:cNvPr>
          <p:cNvSpPr txBox="1"/>
          <p:nvPr/>
        </p:nvSpPr>
        <p:spPr>
          <a:xfrm>
            <a:off x="7200848" y="4064439"/>
            <a:ext cx="36789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Corbel" panose="020B0503020204020204" pitchFamily="34" charset="0"/>
                <a:cs typeface="MV Boli" panose="02000500030200090000" pitchFamily="2" charset="0"/>
              </a:rPr>
              <a:t>Encourages him and gives him more confidence </a:t>
            </a:r>
            <a:endParaRPr lang="ar-SA" sz="2400" dirty="0">
              <a:latin typeface="Corbel" panose="020B0503020204020204" pitchFamily="34" charset="0"/>
              <a:cs typeface="MV Boli" panose="02000500030200090000" pitchFamily="2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2BB8A8D-D478-E48D-CD45-1E69A3D16AE5}"/>
              </a:ext>
            </a:extLst>
          </p:cNvPr>
          <p:cNvSpPr txBox="1"/>
          <p:nvPr/>
        </p:nvSpPr>
        <p:spPr>
          <a:xfrm>
            <a:off x="7200848" y="5521478"/>
            <a:ext cx="3438124" cy="912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66" dirty="0">
                <a:latin typeface="Corbel" panose="020B0503020204020204" pitchFamily="34" charset="0"/>
                <a:cs typeface="MV Boli" panose="02000500030200090000" pitchFamily="2" charset="0"/>
              </a:rPr>
              <a:t>Barry forgot his skates in the car. </a:t>
            </a:r>
            <a:endParaRPr lang="ar-SA" sz="2666" dirty="0">
              <a:latin typeface="Corbel" panose="020B0503020204020204" pitchFamily="34" charset="0"/>
              <a:cs typeface="MV Boli" panose="02000500030200090000" pitchFamily="2" charset="0"/>
            </a:endParaRPr>
          </a:p>
        </p:txBody>
      </p:sp>
      <p:sp>
        <p:nvSpPr>
          <p:cNvPr id="9" name="Google Shape;204;p16">
            <a:extLst>
              <a:ext uri="{FF2B5EF4-FFF2-40B4-BE49-F238E27FC236}">
                <a16:creationId xmlns:a16="http://schemas.microsoft.com/office/drawing/2014/main" id="{7EEF5D37-F8F0-B2B1-587D-0A9B4460B880}"/>
              </a:ext>
            </a:extLst>
          </p:cNvPr>
          <p:cNvSpPr/>
          <p:nvPr/>
        </p:nvSpPr>
        <p:spPr>
          <a:xfrm>
            <a:off x="6418669" y="956395"/>
            <a:ext cx="658330" cy="742502"/>
          </a:xfrm>
          <a:custGeom>
            <a:avLst/>
            <a:gdLst/>
            <a:ahLst/>
            <a:cxnLst/>
            <a:rect l="l" t="t" r="r" b="b"/>
            <a:pathLst>
              <a:path w="21790" h="24576" extrusionOk="0">
                <a:moveTo>
                  <a:pt x="10895" y="1"/>
                </a:moveTo>
                <a:cubicBezTo>
                  <a:pt x="10571" y="1"/>
                  <a:pt x="10246" y="84"/>
                  <a:pt x="9954" y="251"/>
                </a:cubicBezTo>
                <a:lnTo>
                  <a:pt x="941" y="5454"/>
                </a:lnTo>
                <a:cubicBezTo>
                  <a:pt x="358" y="5799"/>
                  <a:pt x="1" y="6418"/>
                  <a:pt x="1" y="7085"/>
                </a:cubicBezTo>
                <a:lnTo>
                  <a:pt x="1" y="17491"/>
                </a:lnTo>
                <a:cubicBezTo>
                  <a:pt x="1" y="18170"/>
                  <a:pt x="358" y="18789"/>
                  <a:pt x="941" y="19122"/>
                </a:cubicBezTo>
                <a:lnTo>
                  <a:pt x="9954" y="24325"/>
                </a:lnTo>
                <a:cubicBezTo>
                  <a:pt x="10246" y="24492"/>
                  <a:pt x="10571" y="24575"/>
                  <a:pt x="10895" y="24575"/>
                </a:cubicBezTo>
                <a:cubicBezTo>
                  <a:pt x="11219" y="24575"/>
                  <a:pt x="11544" y="24492"/>
                  <a:pt x="11836" y="24325"/>
                </a:cubicBezTo>
                <a:lnTo>
                  <a:pt x="20849" y="19122"/>
                </a:lnTo>
                <a:cubicBezTo>
                  <a:pt x="21432" y="18789"/>
                  <a:pt x="21789" y="18170"/>
                  <a:pt x="21789" y="17491"/>
                </a:cubicBezTo>
                <a:lnTo>
                  <a:pt x="21789" y="7085"/>
                </a:lnTo>
                <a:cubicBezTo>
                  <a:pt x="21789" y="6418"/>
                  <a:pt x="21432" y="5799"/>
                  <a:pt x="20849" y="5454"/>
                </a:cubicBezTo>
                <a:lnTo>
                  <a:pt x="11836" y="251"/>
                </a:lnTo>
                <a:cubicBezTo>
                  <a:pt x="11544" y="84"/>
                  <a:pt x="11219" y="1"/>
                  <a:pt x="10895" y="1"/>
                </a:cubicBezTo>
                <a:close/>
              </a:path>
            </a:pathLst>
          </a:custGeom>
          <a:noFill/>
          <a:ln w="57150"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/>
              <a:t>1</a:t>
            </a:r>
            <a:endParaRPr sz="3200" b="1" dirty="0"/>
          </a:p>
        </p:txBody>
      </p:sp>
      <p:sp>
        <p:nvSpPr>
          <p:cNvPr id="10" name="Google Shape;204;p16">
            <a:extLst>
              <a:ext uri="{FF2B5EF4-FFF2-40B4-BE49-F238E27FC236}">
                <a16:creationId xmlns:a16="http://schemas.microsoft.com/office/drawing/2014/main" id="{517852A3-789E-A3A3-1DF7-87CAB10DE26B}"/>
              </a:ext>
            </a:extLst>
          </p:cNvPr>
          <p:cNvSpPr/>
          <p:nvPr/>
        </p:nvSpPr>
        <p:spPr>
          <a:xfrm>
            <a:off x="6418669" y="2476367"/>
            <a:ext cx="658330" cy="742502"/>
          </a:xfrm>
          <a:custGeom>
            <a:avLst/>
            <a:gdLst/>
            <a:ahLst/>
            <a:cxnLst/>
            <a:rect l="l" t="t" r="r" b="b"/>
            <a:pathLst>
              <a:path w="21790" h="24576" extrusionOk="0">
                <a:moveTo>
                  <a:pt x="10895" y="1"/>
                </a:moveTo>
                <a:cubicBezTo>
                  <a:pt x="10571" y="1"/>
                  <a:pt x="10246" y="84"/>
                  <a:pt x="9954" y="251"/>
                </a:cubicBezTo>
                <a:lnTo>
                  <a:pt x="941" y="5454"/>
                </a:lnTo>
                <a:cubicBezTo>
                  <a:pt x="358" y="5799"/>
                  <a:pt x="1" y="6418"/>
                  <a:pt x="1" y="7085"/>
                </a:cubicBezTo>
                <a:lnTo>
                  <a:pt x="1" y="17491"/>
                </a:lnTo>
                <a:cubicBezTo>
                  <a:pt x="1" y="18170"/>
                  <a:pt x="358" y="18789"/>
                  <a:pt x="941" y="19122"/>
                </a:cubicBezTo>
                <a:lnTo>
                  <a:pt x="9954" y="24325"/>
                </a:lnTo>
                <a:cubicBezTo>
                  <a:pt x="10246" y="24492"/>
                  <a:pt x="10571" y="24575"/>
                  <a:pt x="10895" y="24575"/>
                </a:cubicBezTo>
                <a:cubicBezTo>
                  <a:pt x="11219" y="24575"/>
                  <a:pt x="11544" y="24492"/>
                  <a:pt x="11836" y="24325"/>
                </a:cubicBezTo>
                <a:lnTo>
                  <a:pt x="20849" y="19122"/>
                </a:lnTo>
                <a:cubicBezTo>
                  <a:pt x="21432" y="18789"/>
                  <a:pt x="21789" y="18170"/>
                  <a:pt x="21789" y="17491"/>
                </a:cubicBezTo>
                <a:lnTo>
                  <a:pt x="21789" y="7085"/>
                </a:lnTo>
                <a:cubicBezTo>
                  <a:pt x="21789" y="6418"/>
                  <a:pt x="21432" y="5799"/>
                  <a:pt x="20849" y="5454"/>
                </a:cubicBezTo>
                <a:lnTo>
                  <a:pt x="11836" y="251"/>
                </a:lnTo>
                <a:cubicBezTo>
                  <a:pt x="11544" y="84"/>
                  <a:pt x="11219" y="1"/>
                  <a:pt x="10895" y="1"/>
                </a:cubicBezTo>
                <a:close/>
              </a:path>
            </a:pathLst>
          </a:custGeom>
          <a:noFill/>
          <a:ln w="57150">
            <a:solidFill>
              <a:schemeClr val="accent6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/>
              <a:t>2</a:t>
            </a:r>
            <a:endParaRPr sz="3200" b="1" dirty="0"/>
          </a:p>
        </p:txBody>
      </p:sp>
      <p:sp>
        <p:nvSpPr>
          <p:cNvPr id="11" name="Google Shape;204;p16">
            <a:extLst>
              <a:ext uri="{FF2B5EF4-FFF2-40B4-BE49-F238E27FC236}">
                <a16:creationId xmlns:a16="http://schemas.microsoft.com/office/drawing/2014/main" id="{86D5A077-37B2-9DAE-54B4-D8E4A718AA62}"/>
              </a:ext>
            </a:extLst>
          </p:cNvPr>
          <p:cNvSpPr/>
          <p:nvPr/>
        </p:nvSpPr>
        <p:spPr>
          <a:xfrm>
            <a:off x="6418669" y="3996339"/>
            <a:ext cx="658330" cy="742502"/>
          </a:xfrm>
          <a:custGeom>
            <a:avLst/>
            <a:gdLst/>
            <a:ahLst/>
            <a:cxnLst/>
            <a:rect l="l" t="t" r="r" b="b"/>
            <a:pathLst>
              <a:path w="21790" h="24576" extrusionOk="0">
                <a:moveTo>
                  <a:pt x="10895" y="1"/>
                </a:moveTo>
                <a:cubicBezTo>
                  <a:pt x="10571" y="1"/>
                  <a:pt x="10246" y="84"/>
                  <a:pt x="9954" y="251"/>
                </a:cubicBezTo>
                <a:lnTo>
                  <a:pt x="941" y="5454"/>
                </a:lnTo>
                <a:cubicBezTo>
                  <a:pt x="358" y="5799"/>
                  <a:pt x="1" y="6418"/>
                  <a:pt x="1" y="7085"/>
                </a:cubicBezTo>
                <a:lnTo>
                  <a:pt x="1" y="17491"/>
                </a:lnTo>
                <a:cubicBezTo>
                  <a:pt x="1" y="18170"/>
                  <a:pt x="358" y="18789"/>
                  <a:pt x="941" y="19122"/>
                </a:cubicBezTo>
                <a:lnTo>
                  <a:pt x="9954" y="24325"/>
                </a:lnTo>
                <a:cubicBezTo>
                  <a:pt x="10246" y="24492"/>
                  <a:pt x="10571" y="24575"/>
                  <a:pt x="10895" y="24575"/>
                </a:cubicBezTo>
                <a:cubicBezTo>
                  <a:pt x="11219" y="24575"/>
                  <a:pt x="11544" y="24492"/>
                  <a:pt x="11836" y="24325"/>
                </a:cubicBezTo>
                <a:lnTo>
                  <a:pt x="20849" y="19122"/>
                </a:lnTo>
                <a:cubicBezTo>
                  <a:pt x="21432" y="18789"/>
                  <a:pt x="21789" y="18170"/>
                  <a:pt x="21789" y="17491"/>
                </a:cubicBezTo>
                <a:lnTo>
                  <a:pt x="21789" y="7085"/>
                </a:lnTo>
                <a:cubicBezTo>
                  <a:pt x="21789" y="6418"/>
                  <a:pt x="21432" y="5799"/>
                  <a:pt x="20849" y="5454"/>
                </a:cubicBezTo>
                <a:lnTo>
                  <a:pt x="11836" y="251"/>
                </a:lnTo>
                <a:cubicBezTo>
                  <a:pt x="11544" y="84"/>
                  <a:pt x="11219" y="1"/>
                  <a:pt x="10895" y="1"/>
                </a:cubicBezTo>
                <a:close/>
              </a:path>
            </a:pathLst>
          </a:custGeom>
          <a:noFill/>
          <a:ln w="57150">
            <a:solidFill>
              <a:srgbClr val="0070C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/>
              <a:t>3</a:t>
            </a:r>
            <a:endParaRPr sz="3200" b="1" dirty="0"/>
          </a:p>
        </p:txBody>
      </p:sp>
      <p:sp>
        <p:nvSpPr>
          <p:cNvPr id="12" name="Google Shape;204;p16">
            <a:extLst>
              <a:ext uri="{FF2B5EF4-FFF2-40B4-BE49-F238E27FC236}">
                <a16:creationId xmlns:a16="http://schemas.microsoft.com/office/drawing/2014/main" id="{A6E8D886-681B-A7E6-49F0-C139A464EB7F}"/>
              </a:ext>
            </a:extLst>
          </p:cNvPr>
          <p:cNvSpPr/>
          <p:nvPr/>
        </p:nvSpPr>
        <p:spPr>
          <a:xfrm>
            <a:off x="6418669" y="5516310"/>
            <a:ext cx="658330" cy="742502"/>
          </a:xfrm>
          <a:custGeom>
            <a:avLst/>
            <a:gdLst/>
            <a:ahLst/>
            <a:cxnLst/>
            <a:rect l="l" t="t" r="r" b="b"/>
            <a:pathLst>
              <a:path w="21790" h="24576" extrusionOk="0">
                <a:moveTo>
                  <a:pt x="10895" y="1"/>
                </a:moveTo>
                <a:cubicBezTo>
                  <a:pt x="10571" y="1"/>
                  <a:pt x="10246" y="84"/>
                  <a:pt x="9954" y="251"/>
                </a:cubicBezTo>
                <a:lnTo>
                  <a:pt x="941" y="5454"/>
                </a:lnTo>
                <a:cubicBezTo>
                  <a:pt x="358" y="5799"/>
                  <a:pt x="1" y="6418"/>
                  <a:pt x="1" y="7085"/>
                </a:cubicBezTo>
                <a:lnTo>
                  <a:pt x="1" y="17491"/>
                </a:lnTo>
                <a:cubicBezTo>
                  <a:pt x="1" y="18170"/>
                  <a:pt x="358" y="18789"/>
                  <a:pt x="941" y="19122"/>
                </a:cubicBezTo>
                <a:lnTo>
                  <a:pt x="9954" y="24325"/>
                </a:lnTo>
                <a:cubicBezTo>
                  <a:pt x="10246" y="24492"/>
                  <a:pt x="10571" y="24575"/>
                  <a:pt x="10895" y="24575"/>
                </a:cubicBezTo>
                <a:cubicBezTo>
                  <a:pt x="11219" y="24575"/>
                  <a:pt x="11544" y="24492"/>
                  <a:pt x="11836" y="24325"/>
                </a:cubicBezTo>
                <a:lnTo>
                  <a:pt x="20849" y="19122"/>
                </a:lnTo>
                <a:cubicBezTo>
                  <a:pt x="21432" y="18789"/>
                  <a:pt x="21789" y="18170"/>
                  <a:pt x="21789" y="17491"/>
                </a:cubicBezTo>
                <a:lnTo>
                  <a:pt x="21789" y="7085"/>
                </a:lnTo>
                <a:cubicBezTo>
                  <a:pt x="21789" y="6418"/>
                  <a:pt x="21432" y="5799"/>
                  <a:pt x="20849" y="5454"/>
                </a:cubicBezTo>
                <a:lnTo>
                  <a:pt x="11836" y="251"/>
                </a:lnTo>
                <a:cubicBezTo>
                  <a:pt x="11544" y="84"/>
                  <a:pt x="11219" y="1"/>
                  <a:pt x="10895" y="1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/>
              <a:t>4</a:t>
            </a:r>
            <a:endParaRPr sz="3200" b="1" dirty="0"/>
          </a:p>
        </p:txBody>
      </p:sp>
    </p:spTree>
    <p:extLst>
      <p:ext uri="{BB962C8B-B14F-4D97-AF65-F5344CB8AC3E}">
        <p14:creationId xmlns:p14="http://schemas.microsoft.com/office/powerpoint/2010/main" val="38131897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7" grpId="0"/>
      <p:bldP spid="8" grpId="0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المؤمن للمؤمن كالبنيان">
            <a:extLst>
              <a:ext uri="{FF2B5EF4-FFF2-40B4-BE49-F238E27FC236}">
                <a16:creationId xmlns:a16="http://schemas.microsoft.com/office/drawing/2014/main" id="{5DE3D4BC-61F3-AD51-F154-C593FAC3F6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1" b="6666"/>
          <a:stretch/>
        </p:blipFill>
        <p:spPr bwMode="auto">
          <a:xfrm>
            <a:off x="145142" y="362856"/>
            <a:ext cx="11945257" cy="6037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291135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0B360828-B054-FF23-1072-61A1A2EAA3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788665"/>
              </p:ext>
            </p:extLst>
          </p:nvPr>
        </p:nvGraphicFramePr>
        <p:xfrm>
          <a:off x="1296986" y="2767539"/>
          <a:ext cx="9598028" cy="240453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598028">
                  <a:extLst>
                    <a:ext uri="{9D8B030D-6E8A-4147-A177-3AD203B41FA5}">
                      <a16:colId xmlns:a16="http://schemas.microsoft.com/office/drawing/2014/main" val="1706584155"/>
                    </a:ext>
                  </a:extLst>
                </a:gridCol>
              </a:tblGrid>
              <a:tr h="634042"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badi" panose="020B0604020104020204" pitchFamily="34" charset="0"/>
                        </a:rPr>
                        <a:t>Encouraging and Expressing Confidence in Someone</a:t>
                      </a:r>
                      <a:endParaRPr lang="ar-SA" sz="2800" dirty="0"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8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418963"/>
                  </a:ext>
                </a:extLst>
              </a:tr>
              <a:tr h="1770493">
                <a:tc>
                  <a:txBody>
                    <a:bodyPr/>
                    <a:lstStyle/>
                    <a:p>
                      <a:pPr algn="l" rtl="1"/>
                      <a:r>
                        <a:rPr lang="en-US" dirty="0"/>
                        <a:t>(</a:t>
                      </a:r>
                      <a:r>
                        <a:rPr lang="en-US" sz="2400" dirty="0"/>
                        <a:t>I know) You can do it.                                You’ll do great.</a:t>
                      </a:r>
                    </a:p>
                    <a:p>
                      <a:pPr algn="l" rtl="1"/>
                      <a:r>
                        <a:rPr lang="en-US" sz="2400" dirty="0"/>
                        <a:t> I have confidence/faith in you.             You’re going to knock ’</a:t>
                      </a:r>
                      <a:r>
                        <a:rPr lang="en-US" sz="2400" dirty="0" err="1"/>
                        <a:t>em</a:t>
                      </a:r>
                      <a:r>
                        <a:rPr lang="en-US" sz="2400" dirty="0"/>
                        <a:t> </a:t>
                      </a:r>
                    </a:p>
                    <a:p>
                      <a:pPr algn="l" rtl="1"/>
                      <a:r>
                        <a:rPr lang="en-US" sz="2400" dirty="0"/>
                        <a:t>There’s no question in my mind…            dead/knock their socks off. </a:t>
                      </a:r>
                    </a:p>
                    <a:p>
                      <a:pPr algn="l" rtl="1"/>
                      <a:r>
                        <a:rPr lang="en-US" sz="2400" dirty="0"/>
                        <a:t>You’ve got what it takes</a:t>
                      </a:r>
                      <a:endParaRPr lang="ar-S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586658"/>
                  </a:ext>
                </a:extLst>
              </a:tr>
            </a:tbl>
          </a:graphicData>
        </a:graphic>
      </p:graphicFrame>
      <p:pic>
        <p:nvPicPr>
          <p:cNvPr id="1026" name="Picture 2" descr="YOUR TURN">
            <a:extLst>
              <a:ext uri="{FF2B5EF4-FFF2-40B4-BE49-F238E27FC236}">
                <a16:creationId xmlns:a16="http://schemas.microsoft.com/office/drawing/2014/main" id="{343975FF-A5C9-AB08-5489-FEA600C2C6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6" b="17659"/>
          <a:stretch/>
        </p:blipFill>
        <p:spPr bwMode="auto">
          <a:xfrm>
            <a:off x="-76199" y="0"/>
            <a:ext cx="3657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87B308FE-A03E-3AAE-336E-BCCB44B1D863}"/>
              </a:ext>
            </a:extLst>
          </p:cNvPr>
          <p:cNvSpPr/>
          <p:nvPr/>
        </p:nvSpPr>
        <p:spPr>
          <a:xfrm>
            <a:off x="1150125" y="3533775"/>
            <a:ext cx="166215" cy="240631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A17FABFC-6C17-D0F7-E36E-0BD2B3B71D59}"/>
              </a:ext>
            </a:extLst>
          </p:cNvPr>
          <p:cNvSpPr/>
          <p:nvPr/>
        </p:nvSpPr>
        <p:spPr>
          <a:xfrm>
            <a:off x="1130771" y="3950059"/>
            <a:ext cx="166215" cy="240631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5D643F7E-D13C-70A0-7E28-39B1BE8B63B6}"/>
              </a:ext>
            </a:extLst>
          </p:cNvPr>
          <p:cNvSpPr/>
          <p:nvPr/>
        </p:nvSpPr>
        <p:spPr>
          <a:xfrm>
            <a:off x="1122832" y="4366343"/>
            <a:ext cx="166215" cy="240631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3240399C-519D-5A01-8576-81F1FF6B31A4}"/>
              </a:ext>
            </a:extLst>
          </p:cNvPr>
          <p:cNvSpPr/>
          <p:nvPr/>
        </p:nvSpPr>
        <p:spPr>
          <a:xfrm>
            <a:off x="1114893" y="4782627"/>
            <a:ext cx="166215" cy="240631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B7C40E3A-BD90-2ABD-CF1F-F9F37FC4E355}"/>
              </a:ext>
            </a:extLst>
          </p:cNvPr>
          <p:cNvSpPr/>
          <p:nvPr/>
        </p:nvSpPr>
        <p:spPr>
          <a:xfrm>
            <a:off x="5845156" y="3524352"/>
            <a:ext cx="166215" cy="240631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DDBCB40F-52BF-57F5-F0A1-1908F4C94358}"/>
              </a:ext>
            </a:extLst>
          </p:cNvPr>
          <p:cNvSpPr/>
          <p:nvPr/>
        </p:nvSpPr>
        <p:spPr>
          <a:xfrm>
            <a:off x="5846677" y="3849490"/>
            <a:ext cx="166215" cy="240631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FD8FD79B-4A28-1404-CF56-5989FEB7B8EB}"/>
              </a:ext>
            </a:extLst>
          </p:cNvPr>
          <p:cNvSpPr/>
          <p:nvPr/>
        </p:nvSpPr>
        <p:spPr>
          <a:xfrm>
            <a:off x="5856354" y="4259135"/>
            <a:ext cx="166215" cy="240631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9C46163A-DBD0-C881-6A9C-CF92FD96C8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229" y="1952056"/>
            <a:ext cx="6991921" cy="40354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EA06D277-09B6-9D26-768A-05F37B5DBFFD}"/>
              </a:ext>
            </a:extLst>
          </p:cNvPr>
          <p:cNvSpPr txBox="1"/>
          <p:nvPr/>
        </p:nvSpPr>
        <p:spPr>
          <a:xfrm>
            <a:off x="4960144" y="202530"/>
            <a:ext cx="6243636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sz="3200" dirty="0"/>
              <a:t>Which expressions does the coach use to encourage Barry?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19794330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YOUR TURN">
            <a:extLst>
              <a:ext uri="{FF2B5EF4-FFF2-40B4-BE49-F238E27FC236}">
                <a16:creationId xmlns:a16="http://schemas.microsoft.com/office/drawing/2014/main" id="{5C76C5E1-B67E-6D01-E918-115545B069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6" b="17659"/>
          <a:stretch/>
        </p:blipFill>
        <p:spPr bwMode="auto">
          <a:xfrm>
            <a:off x="0" y="163115"/>
            <a:ext cx="3095624" cy="116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جدول 2">
            <a:extLst>
              <a:ext uri="{FF2B5EF4-FFF2-40B4-BE49-F238E27FC236}">
                <a16:creationId xmlns:a16="http://schemas.microsoft.com/office/drawing/2014/main" id="{34016E6B-7FE4-4C59-6055-68D1A8B6F6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847889"/>
              </p:ext>
            </p:extLst>
          </p:nvPr>
        </p:nvGraphicFramePr>
        <p:xfrm>
          <a:off x="1296986" y="4160307"/>
          <a:ext cx="9598028" cy="240453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598028">
                  <a:extLst>
                    <a:ext uri="{9D8B030D-6E8A-4147-A177-3AD203B41FA5}">
                      <a16:colId xmlns:a16="http://schemas.microsoft.com/office/drawing/2014/main" val="1706584155"/>
                    </a:ext>
                  </a:extLst>
                </a:gridCol>
              </a:tblGrid>
              <a:tr h="634042"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badi" panose="020B0604020104020204" pitchFamily="34" charset="0"/>
                        </a:rPr>
                        <a:t>Encouraging and Expressing Confidence in Someone</a:t>
                      </a:r>
                      <a:endParaRPr lang="ar-SA" sz="2800" dirty="0">
                        <a:latin typeface="Abadi" panose="020B0604020104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68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418963"/>
                  </a:ext>
                </a:extLst>
              </a:tr>
              <a:tr h="1770493">
                <a:tc>
                  <a:txBody>
                    <a:bodyPr/>
                    <a:lstStyle/>
                    <a:p>
                      <a:pPr algn="l" rtl="1"/>
                      <a:r>
                        <a:rPr lang="en-US" dirty="0"/>
                        <a:t>(</a:t>
                      </a:r>
                      <a:r>
                        <a:rPr lang="en-US" sz="2400" dirty="0"/>
                        <a:t>I know) You can do it.                                You’ll do great.</a:t>
                      </a:r>
                    </a:p>
                    <a:p>
                      <a:pPr algn="l" rtl="1"/>
                      <a:r>
                        <a:rPr lang="en-US" sz="2400" dirty="0"/>
                        <a:t> I have confidence/faith in you.             You’re going to knock ’</a:t>
                      </a:r>
                      <a:r>
                        <a:rPr lang="en-US" sz="2400" dirty="0" err="1"/>
                        <a:t>em</a:t>
                      </a:r>
                      <a:r>
                        <a:rPr lang="en-US" sz="2400" dirty="0"/>
                        <a:t> </a:t>
                      </a:r>
                    </a:p>
                    <a:p>
                      <a:pPr algn="l" rtl="1"/>
                      <a:r>
                        <a:rPr lang="en-US" sz="2400" dirty="0"/>
                        <a:t>There’s no question in my mind…            dead/knock their socks off. </a:t>
                      </a:r>
                    </a:p>
                    <a:p>
                      <a:pPr algn="l" rtl="1"/>
                      <a:r>
                        <a:rPr lang="en-US" sz="2400" dirty="0"/>
                        <a:t>You’ve got what it takes</a:t>
                      </a:r>
                      <a:endParaRPr lang="ar-S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586658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73AEBB9C-CC74-52DC-2B0D-87FDF11E7C2B}"/>
              </a:ext>
            </a:extLst>
          </p:cNvPr>
          <p:cNvSpPr txBox="1"/>
          <p:nvPr/>
        </p:nvSpPr>
        <p:spPr>
          <a:xfrm>
            <a:off x="1071562" y="2097528"/>
            <a:ext cx="102155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dirty="0"/>
              <a:t>Role-play with a partner. Pretend you are about to do something you are nervous about, such as take an important exam, or give a presentation in front of the class. Your partner will offer encouragement and express confidence in you.</a:t>
            </a:r>
            <a:endParaRPr lang="ar-SA" sz="2400" dirty="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60348CFD-1533-9D95-26EA-11F666C924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5" t="14180" r="5599" b="17673"/>
          <a:stretch/>
        </p:blipFill>
        <p:spPr>
          <a:xfrm>
            <a:off x="9664476" y="237199"/>
            <a:ext cx="2275111" cy="176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787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ice Day Kids Stock Illustrations – 1,175 Nice Day Kids Stock  Illustrations, Vectors &amp; Clipart - Dreamstime">
            <a:extLst>
              <a:ext uri="{FF2B5EF4-FFF2-40B4-BE49-F238E27FC236}">
                <a16:creationId xmlns:a16="http://schemas.microsoft.com/office/drawing/2014/main" id="{CB73E1C5-F18A-DDEF-DD52-FF212EBA3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90575"/>
            <a:ext cx="7620000" cy="527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04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LYMPIC | English - Quizizz">
            <a:extLst>
              <a:ext uri="{FF2B5EF4-FFF2-40B4-BE49-F238E27FC236}">
                <a16:creationId xmlns:a16="http://schemas.microsoft.com/office/drawing/2014/main" id="{FD9A74F0-6834-4491-056F-A3AAECCA1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020" y="481741"/>
            <a:ext cx="9661960" cy="543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CDED91C0-406F-5A06-8A8C-3A5D39197DEE}"/>
              </a:ext>
            </a:extLst>
          </p:cNvPr>
          <p:cNvSpPr/>
          <p:nvPr/>
        </p:nvSpPr>
        <p:spPr>
          <a:xfrm>
            <a:off x="661986" y="575352"/>
            <a:ext cx="10868028" cy="5707294"/>
          </a:xfrm>
          <a:prstGeom prst="rect">
            <a:avLst/>
          </a:prstGeom>
          <a:solidFill>
            <a:schemeClr val="bg1">
              <a:lumMod val="9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F1433D2E-EA18-7605-1ABA-445514B1D06A}"/>
              </a:ext>
            </a:extLst>
          </p:cNvPr>
          <p:cNvSpPr/>
          <p:nvPr/>
        </p:nvSpPr>
        <p:spPr>
          <a:xfrm>
            <a:off x="3405963" y="2222204"/>
            <a:ext cx="5380074" cy="24135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rgbClr val="FF0000"/>
                </a:solidFill>
              </a:rPr>
              <a:t>Uint-</a:t>
            </a:r>
            <a:r>
              <a:rPr lang="en-US" sz="4400" dirty="0">
                <a:solidFill>
                  <a:schemeClr val="tx1"/>
                </a:solidFill>
              </a:rPr>
              <a:t>4</a:t>
            </a:r>
            <a:r>
              <a:rPr lang="en-US" sz="4400" dirty="0">
                <a:solidFill>
                  <a:srgbClr val="FF0000"/>
                </a:solidFill>
              </a:rPr>
              <a:t>-</a:t>
            </a:r>
          </a:p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rgbClr val="FF0000"/>
                </a:solidFill>
              </a:rPr>
              <a:t>The Sporting Life</a:t>
            </a:r>
            <a:endParaRPr lang="ar-SA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991259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LYMPIC | English - Quizizz">
            <a:extLst>
              <a:ext uri="{FF2B5EF4-FFF2-40B4-BE49-F238E27FC236}">
                <a16:creationId xmlns:a16="http://schemas.microsoft.com/office/drawing/2014/main" id="{FD9A74F0-6834-4491-056F-A3AAECCA1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020" y="481741"/>
            <a:ext cx="9661960" cy="543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CDED91C0-406F-5A06-8A8C-3A5D39197DEE}"/>
              </a:ext>
            </a:extLst>
          </p:cNvPr>
          <p:cNvSpPr/>
          <p:nvPr/>
        </p:nvSpPr>
        <p:spPr>
          <a:xfrm>
            <a:off x="661986" y="575352"/>
            <a:ext cx="10868028" cy="5707294"/>
          </a:xfrm>
          <a:prstGeom prst="rect">
            <a:avLst/>
          </a:prstGeom>
          <a:solidFill>
            <a:schemeClr val="bg1">
              <a:lumMod val="9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F1433D2E-EA18-7605-1ABA-445514B1D06A}"/>
              </a:ext>
            </a:extLst>
          </p:cNvPr>
          <p:cNvSpPr/>
          <p:nvPr/>
        </p:nvSpPr>
        <p:spPr>
          <a:xfrm>
            <a:off x="3405963" y="2222204"/>
            <a:ext cx="5380074" cy="24135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en-US" sz="4400" dirty="0">
                <a:solidFill>
                  <a:srgbClr val="FF0000"/>
                </a:solidFill>
              </a:rPr>
              <a:t>Conversation</a:t>
            </a:r>
            <a:endParaRPr lang="ar-SA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658078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20"/>
          <p:cNvSpPr/>
          <p:nvPr/>
        </p:nvSpPr>
        <p:spPr>
          <a:xfrm>
            <a:off x="4295783" y="1612080"/>
            <a:ext cx="3550795" cy="3550795"/>
          </a:xfrm>
          <a:prstGeom prst="donut">
            <a:avLst>
              <a:gd name="adj" fmla="val 15134"/>
            </a:avLst>
          </a:prstGeom>
          <a:gradFill>
            <a:gsLst>
              <a:gs pos="0">
                <a:schemeClr val="dk1"/>
              </a:gs>
              <a:gs pos="11000">
                <a:schemeClr val="dk1"/>
              </a:gs>
              <a:gs pos="45000">
                <a:srgbClr val="7F7F7F"/>
              </a:gs>
              <a:gs pos="58999">
                <a:srgbClr val="F2F2F2"/>
              </a:gs>
              <a:gs pos="64000">
                <a:schemeClr val="lt1"/>
              </a:gs>
              <a:gs pos="69000">
                <a:srgbClr val="F1F3F3">
                  <a:alpha val="0"/>
                </a:srgbClr>
              </a:gs>
              <a:gs pos="100000">
                <a:srgbClr val="F1F3F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2000" b="1" i="0" u="none" strike="noStrike" cap="none" dirty="0">
              <a:solidFill>
                <a:schemeClr val="lt1"/>
              </a:solidFill>
              <a:latin typeface="MV Boli" panose="02000500030200090000" pitchFamily="2" charset="0"/>
              <a:ea typeface="Calibri"/>
              <a:cs typeface="MV Boli" panose="02000500030200090000" pitchFamily="2" charset="0"/>
              <a:sym typeface="Calibri"/>
            </a:endParaRPr>
          </a:p>
        </p:txBody>
      </p:sp>
      <p:sp>
        <p:nvSpPr>
          <p:cNvPr id="661" name="Google Shape;661;p20"/>
          <p:cNvSpPr/>
          <p:nvPr/>
        </p:nvSpPr>
        <p:spPr>
          <a:xfrm>
            <a:off x="4730750" y="2047875"/>
            <a:ext cx="2681287" cy="2679700"/>
          </a:xfrm>
          <a:prstGeom prst="ellipse">
            <a:avLst/>
          </a:prstGeom>
          <a:solidFill>
            <a:srgbClr val="002C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dirty="0">
              <a:solidFill>
                <a:srgbClr val="000000"/>
              </a:solidFill>
              <a:latin typeface="MV Boli" panose="02000500030200090000" pitchFamily="2" charset="0"/>
              <a:ea typeface="Calibri"/>
              <a:cs typeface="MV Boli" panose="02000500030200090000" pitchFamily="2" charset="0"/>
              <a:sym typeface="Calibri"/>
            </a:endParaRPr>
          </a:p>
        </p:txBody>
      </p:sp>
      <p:sp>
        <p:nvSpPr>
          <p:cNvPr id="662" name="Google Shape;662;p20"/>
          <p:cNvSpPr/>
          <p:nvPr/>
        </p:nvSpPr>
        <p:spPr>
          <a:xfrm>
            <a:off x="5076825" y="2392362"/>
            <a:ext cx="1989137" cy="1990725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dirty="0">
              <a:solidFill>
                <a:srgbClr val="000000"/>
              </a:solidFill>
              <a:latin typeface="MV Boli" panose="02000500030200090000" pitchFamily="2" charset="0"/>
              <a:ea typeface="Calibri"/>
              <a:cs typeface="MV Boli" panose="02000500030200090000" pitchFamily="2" charset="0"/>
              <a:sym typeface="Calibri"/>
            </a:endParaRPr>
          </a:p>
        </p:txBody>
      </p:sp>
      <p:sp>
        <p:nvSpPr>
          <p:cNvPr id="664" name="Google Shape;664;p20"/>
          <p:cNvSpPr/>
          <p:nvPr/>
        </p:nvSpPr>
        <p:spPr>
          <a:xfrm rot="-5400000" flipH="1">
            <a:off x="3649551" y="2570956"/>
            <a:ext cx="1114425" cy="1633537"/>
          </a:xfrm>
          <a:custGeom>
            <a:avLst/>
            <a:gdLst/>
            <a:ahLst/>
            <a:cxnLst/>
            <a:rect l="l" t="t" r="r" b="b"/>
            <a:pathLst>
              <a:path w="1219200" h="1786623" extrusionOk="0">
                <a:moveTo>
                  <a:pt x="0" y="769258"/>
                </a:moveTo>
                <a:lnTo>
                  <a:pt x="609600" y="0"/>
                </a:lnTo>
                <a:lnTo>
                  <a:pt x="1219200" y="769258"/>
                </a:lnTo>
                <a:lnTo>
                  <a:pt x="1005113" y="769258"/>
                </a:lnTo>
                <a:lnTo>
                  <a:pt x="1005113" y="1529934"/>
                </a:lnTo>
                <a:cubicBezTo>
                  <a:pt x="1005113" y="1608115"/>
                  <a:pt x="1028880" y="1680745"/>
                  <a:pt x="1069583" y="1740993"/>
                </a:cubicBezTo>
                <a:lnTo>
                  <a:pt x="1107231" y="1786623"/>
                </a:lnTo>
                <a:lnTo>
                  <a:pt x="620604" y="1786623"/>
                </a:lnTo>
                <a:cubicBezTo>
                  <a:pt x="412121" y="1786623"/>
                  <a:pt x="243113" y="1617615"/>
                  <a:pt x="243113" y="1409132"/>
                </a:cubicBezTo>
                <a:lnTo>
                  <a:pt x="243113" y="769258"/>
                </a:lnTo>
                <a:lnTo>
                  <a:pt x="0" y="769258"/>
                </a:lnTo>
                <a:close/>
              </a:path>
            </a:pathLst>
          </a:custGeom>
          <a:gradFill>
            <a:gsLst>
              <a:gs pos="0">
                <a:srgbClr val="00CC66"/>
              </a:gs>
              <a:gs pos="11999">
                <a:srgbClr val="00CC66"/>
              </a:gs>
              <a:gs pos="25000">
                <a:srgbClr val="B7FFE2"/>
              </a:gs>
              <a:gs pos="100000">
                <a:srgbClr val="B7FFE2"/>
              </a:gs>
            </a:gsLst>
            <a:lin ang="16200000" scaled="0"/>
          </a:gradFill>
          <a:ln>
            <a:noFill/>
          </a:ln>
          <a:effectLst>
            <a:outerShdw blurRad="63500" dist="38100" dir="5400000">
              <a:srgbClr val="000000">
                <a:alpha val="3960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dirty="0">
              <a:solidFill>
                <a:srgbClr val="000000"/>
              </a:solidFill>
              <a:latin typeface="MV Boli" panose="02000500030200090000" pitchFamily="2" charset="0"/>
              <a:ea typeface="Calibri"/>
              <a:cs typeface="MV Boli" panose="02000500030200090000" pitchFamily="2" charset="0"/>
              <a:sym typeface="Calibri"/>
            </a:endParaRPr>
          </a:p>
        </p:txBody>
      </p:sp>
      <p:sp>
        <p:nvSpPr>
          <p:cNvPr id="668" name="Google Shape;668;p20"/>
          <p:cNvSpPr/>
          <p:nvPr/>
        </p:nvSpPr>
        <p:spPr>
          <a:xfrm rot="-8280000">
            <a:off x="4259262" y="4081462"/>
            <a:ext cx="1116012" cy="1633537"/>
          </a:xfrm>
          <a:custGeom>
            <a:avLst/>
            <a:gdLst/>
            <a:ahLst/>
            <a:cxnLst/>
            <a:rect l="l" t="t" r="r" b="b"/>
            <a:pathLst>
              <a:path w="1219200" h="1786623" extrusionOk="0">
                <a:moveTo>
                  <a:pt x="0" y="769258"/>
                </a:moveTo>
                <a:lnTo>
                  <a:pt x="609600" y="0"/>
                </a:lnTo>
                <a:lnTo>
                  <a:pt x="1219200" y="769258"/>
                </a:lnTo>
                <a:lnTo>
                  <a:pt x="1005113" y="769258"/>
                </a:lnTo>
                <a:lnTo>
                  <a:pt x="1005113" y="1529934"/>
                </a:lnTo>
                <a:cubicBezTo>
                  <a:pt x="1005113" y="1608115"/>
                  <a:pt x="1028880" y="1680745"/>
                  <a:pt x="1069583" y="1740993"/>
                </a:cubicBezTo>
                <a:lnTo>
                  <a:pt x="1107231" y="1786623"/>
                </a:lnTo>
                <a:lnTo>
                  <a:pt x="620604" y="1786623"/>
                </a:lnTo>
                <a:cubicBezTo>
                  <a:pt x="412121" y="1786623"/>
                  <a:pt x="243113" y="1617615"/>
                  <a:pt x="243113" y="1409132"/>
                </a:cubicBezTo>
                <a:lnTo>
                  <a:pt x="243113" y="769258"/>
                </a:lnTo>
                <a:lnTo>
                  <a:pt x="0" y="769258"/>
                </a:lnTo>
                <a:close/>
              </a:path>
            </a:pathLst>
          </a:custGeom>
          <a:gradFill>
            <a:gsLst>
              <a:gs pos="0">
                <a:srgbClr val="9900CC"/>
              </a:gs>
              <a:gs pos="11999">
                <a:srgbClr val="9900CC"/>
              </a:gs>
              <a:gs pos="25000">
                <a:srgbClr val="EEA7FF"/>
              </a:gs>
              <a:gs pos="100000">
                <a:srgbClr val="EEA7FF"/>
              </a:gs>
            </a:gsLst>
            <a:lin ang="16200000" scaled="0"/>
          </a:gradFill>
          <a:ln>
            <a:noFill/>
          </a:ln>
          <a:effectLst>
            <a:outerShdw blurRad="63500" dist="38100" dir="5400000">
              <a:srgbClr val="000000">
                <a:alpha val="3960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dirty="0">
              <a:solidFill>
                <a:srgbClr val="000000"/>
              </a:solidFill>
              <a:latin typeface="MV Boli" panose="02000500030200090000" pitchFamily="2" charset="0"/>
              <a:ea typeface="Calibri"/>
              <a:cs typeface="MV Boli" panose="02000500030200090000" pitchFamily="2" charset="0"/>
              <a:sym typeface="Calibri"/>
            </a:endParaRPr>
          </a:p>
        </p:txBody>
      </p:sp>
      <p:sp>
        <p:nvSpPr>
          <p:cNvPr id="669" name="Google Shape;669;p20"/>
          <p:cNvSpPr/>
          <p:nvPr/>
        </p:nvSpPr>
        <p:spPr>
          <a:xfrm rot="-2400000">
            <a:off x="4105957" y="1190625"/>
            <a:ext cx="1114425" cy="1635125"/>
          </a:xfrm>
          <a:custGeom>
            <a:avLst/>
            <a:gdLst/>
            <a:ahLst/>
            <a:cxnLst/>
            <a:rect l="l" t="t" r="r" b="b"/>
            <a:pathLst>
              <a:path w="1219200" h="1786623" extrusionOk="0">
                <a:moveTo>
                  <a:pt x="0" y="769258"/>
                </a:moveTo>
                <a:lnTo>
                  <a:pt x="609600" y="0"/>
                </a:lnTo>
                <a:lnTo>
                  <a:pt x="1219200" y="769258"/>
                </a:lnTo>
                <a:lnTo>
                  <a:pt x="1005113" y="769258"/>
                </a:lnTo>
                <a:lnTo>
                  <a:pt x="1005113" y="1529934"/>
                </a:lnTo>
                <a:cubicBezTo>
                  <a:pt x="1005113" y="1608115"/>
                  <a:pt x="1028880" y="1680745"/>
                  <a:pt x="1069583" y="1740993"/>
                </a:cubicBezTo>
                <a:lnTo>
                  <a:pt x="1107231" y="1786623"/>
                </a:lnTo>
                <a:lnTo>
                  <a:pt x="620604" y="1786623"/>
                </a:lnTo>
                <a:cubicBezTo>
                  <a:pt x="412121" y="1786623"/>
                  <a:pt x="243113" y="1617615"/>
                  <a:pt x="243113" y="1409132"/>
                </a:cubicBezTo>
                <a:lnTo>
                  <a:pt x="243113" y="769258"/>
                </a:lnTo>
                <a:lnTo>
                  <a:pt x="0" y="769258"/>
                </a:lnTo>
                <a:close/>
              </a:path>
            </a:pathLst>
          </a:custGeom>
          <a:gradFill>
            <a:gsLst>
              <a:gs pos="0">
                <a:srgbClr val="666699"/>
              </a:gs>
              <a:gs pos="11999">
                <a:srgbClr val="666699"/>
              </a:gs>
              <a:gs pos="25000">
                <a:srgbClr val="DCB9FF"/>
              </a:gs>
              <a:gs pos="100000">
                <a:srgbClr val="DCB9FF"/>
              </a:gs>
            </a:gsLst>
            <a:lin ang="16200000" scaled="0"/>
          </a:gradFill>
          <a:ln>
            <a:noFill/>
          </a:ln>
          <a:effectLst>
            <a:outerShdw blurRad="63500" dist="38100" dir="5400000">
              <a:srgbClr val="000000">
                <a:alpha val="3960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dirty="0">
              <a:solidFill>
                <a:srgbClr val="000000"/>
              </a:solidFill>
              <a:latin typeface="MV Boli" panose="02000500030200090000" pitchFamily="2" charset="0"/>
              <a:ea typeface="Calibri"/>
              <a:cs typeface="MV Boli" panose="02000500030200090000" pitchFamily="2" charset="0"/>
              <a:sym typeface="Calibri"/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1EE8F0FD-B8B3-1138-AB80-3D50DF5EC366}"/>
              </a:ext>
            </a:extLst>
          </p:cNvPr>
          <p:cNvGrpSpPr/>
          <p:nvPr/>
        </p:nvGrpSpPr>
        <p:grpSpPr>
          <a:xfrm>
            <a:off x="5547194" y="2847672"/>
            <a:ext cx="1068456" cy="1068456"/>
            <a:chOff x="5547194" y="2847672"/>
            <a:chExt cx="1068456" cy="1068456"/>
          </a:xfrm>
        </p:grpSpPr>
        <p:sp>
          <p:nvSpPr>
            <p:cNvPr id="9" name="شكل حر: شكل 8">
              <a:extLst>
                <a:ext uri="{FF2B5EF4-FFF2-40B4-BE49-F238E27FC236}">
                  <a16:creationId xmlns:a16="http://schemas.microsoft.com/office/drawing/2014/main" id="{535B93E8-6E13-4D45-65ED-4BAC2FF6E68F}"/>
                </a:ext>
              </a:extLst>
            </p:cNvPr>
            <p:cNvSpPr/>
            <p:nvPr/>
          </p:nvSpPr>
          <p:spPr>
            <a:xfrm>
              <a:off x="5924535" y="2847672"/>
              <a:ext cx="691115" cy="689763"/>
            </a:xfrm>
            <a:custGeom>
              <a:avLst/>
              <a:gdLst>
                <a:gd name="connsiteX0" fmla="*/ 569393 w 691115"/>
                <a:gd name="connsiteY0" fmla="*/ 121723 h 689763"/>
                <a:gd name="connsiteX1" fmla="*/ 555868 w 691115"/>
                <a:gd name="connsiteY1" fmla="*/ 0 h 689763"/>
                <a:gd name="connsiteX2" fmla="*/ 407096 w 691115"/>
                <a:gd name="connsiteY2" fmla="*/ 148772 h 689763"/>
                <a:gd name="connsiteX3" fmla="*/ 415210 w 691115"/>
                <a:gd name="connsiteY3" fmla="*/ 219101 h 689763"/>
                <a:gd name="connsiteX4" fmla="*/ 198814 w 691115"/>
                <a:gd name="connsiteY4" fmla="*/ 435498 h 689763"/>
                <a:gd name="connsiteX5" fmla="*/ 135248 w 691115"/>
                <a:gd name="connsiteY5" fmla="*/ 419268 h 689763"/>
                <a:gd name="connsiteX6" fmla="*/ 0 w 691115"/>
                <a:gd name="connsiteY6" fmla="*/ 554516 h 689763"/>
                <a:gd name="connsiteX7" fmla="*/ 135248 w 691115"/>
                <a:gd name="connsiteY7" fmla="*/ 689763 h 689763"/>
                <a:gd name="connsiteX8" fmla="*/ 270495 w 691115"/>
                <a:gd name="connsiteY8" fmla="*/ 554516 h 689763"/>
                <a:gd name="connsiteX9" fmla="*/ 255618 w 691115"/>
                <a:gd name="connsiteY9" fmla="*/ 492302 h 689763"/>
                <a:gd name="connsiteX10" fmla="*/ 472015 w 691115"/>
                <a:gd name="connsiteY10" fmla="*/ 275905 h 689763"/>
                <a:gd name="connsiteX11" fmla="*/ 542343 w 691115"/>
                <a:gd name="connsiteY11" fmla="*/ 284020 h 689763"/>
                <a:gd name="connsiteX12" fmla="*/ 691116 w 691115"/>
                <a:gd name="connsiteY12" fmla="*/ 135248 h 689763"/>
                <a:gd name="connsiteX13" fmla="*/ 569393 w 691115"/>
                <a:gd name="connsiteY13" fmla="*/ 121723 h 68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1115" h="689763">
                  <a:moveTo>
                    <a:pt x="569393" y="121723"/>
                  </a:moveTo>
                  <a:lnTo>
                    <a:pt x="555868" y="0"/>
                  </a:lnTo>
                  <a:lnTo>
                    <a:pt x="407096" y="148772"/>
                  </a:lnTo>
                  <a:lnTo>
                    <a:pt x="415210" y="219101"/>
                  </a:lnTo>
                  <a:lnTo>
                    <a:pt x="198814" y="435498"/>
                  </a:lnTo>
                  <a:cubicBezTo>
                    <a:pt x="179879" y="426030"/>
                    <a:pt x="158240" y="419268"/>
                    <a:pt x="135248" y="419268"/>
                  </a:cubicBezTo>
                  <a:cubicBezTo>
                    <a:pt x="60861" y="419268"/>
                    <a:pt x="0" y="480129"/>
                    <a:pt x="0" y="554516"/>
                  </a:cubicBezTo>
                  <a:cubicBezTo>
                    <a:pt x="0" y="628902"/>
                    <a:pt x="60861" y="689763"/>
                    <a:pt x="135248" y="689763"/>
                  </a:cubicBezTo>
                  <a:cubicBezTo>
                    <a:pt x="209634" y="689763"/>
                    <a:pt x="270495" y="628902"/>
                    <a:pt x="270495" y="554516"/>
                  </a:cubicBezTo>
                  <a:cubicBezTo>
                    <a:pt x="270495" y="531524"/>
                    <a:pt x="265086" y="511236"/>
                    <a:pt x="255618" y="492302"/>
                  </a:cubicBezTo>
                  <a:lnTo>
                    <a:pt x="472015" y="275905"/>
                  </a:lnTo>
                  <a:lnTo>
                    <a:pt x="542343" y="284020"/>
                  </a:lnTo>
                  <a:lnTo>
                    <a:pt x="691116" y="135248"/>
                  </a:lnTo>
                  <a:lnTo>
                    <a:pt x="569393" y="121723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1349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dirty="0"/>
            </a:p>
          </p:txBody>
        </p:sp>
        <p:sp>
          <p:nvSpPr>
            <p:cNvPr id="10" name="شكل حر: شكل 9">
              <a:extLst>
                <a:ext uri="{FF2B5EF4-FFF2-40B4-BE49-F238E27FC236}">
                  <a16:creationId xmlns:a16="http://schemas.microsoft.com/office/drawing/2014/main" id="{83D34E49-4E95-1390-08E7-7D50ACDE6695}"/>
                </a:ext>
              </a:extLst>
            </p:cNvPr>
            <p:cNvSpPr/>
            <p:nvPr/>
          </p:nvSpPr>
          <p:spPr>
            <a:xfrm>
              <a:off x="5547194" y="2888246"/>
              <a:ext cx="1027882" cy="1027882"/>
            </a:xfrm>
            <a:custGeom>
              <a:avLst/>
              <a:gdLst>
                <a:gd name="connsiteX0" fmla="*/ 957554 w 1027882"/>
                <a:gd name="connsiteY0" fmla="*/ 281315 h 1027882"/>
                <a:gd name="connsiteX1" fmla="*/ 939972 w 1027882"/>
                <a:gd name="connsiteY1" fmla="*/ 300250 h 1027882"/>
                <a:gd name="connsiteX2" fmla="*/ 914275 w 1027882"/>
                <a:gd name="connsiteY2" fmla="*/ 297545 h 1027882"/>
                <a:gd name="connsiteX3" fmla="*/ 885873 w 1027882"/>
                <a:gd name="connsiteY3" fmla="*/ 293488 h 1027882"/>
                <a:gd name="connsiteX4" fmla="*/ 946734 w 1027882"/>
                <a:gd name="connsiteY4" fmla="*/ 513941 h 1027882"/>
                <a:gd name="connsiteX5" fmla="*/ 513941 w 1027882"/>
                <a:gd name="connsiteY5" fmla="*/ 946734 h 1027882"/>
                <a:gd name="connsiteX6" fmla="*/ 81149 w 1027882"/>
                <a:gd name="connsiteY6" fmla="*/ 513941 h 1027882"/>
                <a:gd name="connsiteX7" fmla="*/ 513941 w 1027882"/>
                <a:gd name="connsiteY7" fmla="*/ 81149 h 1027882"/>
                <a:gd name="connsiteX8" fmla="*/ 734395 w 1027882"/>
                <a:gd name="connsiteY8" fmla="*/ 142010 h 1027882"/>
                <a:gd name="connsiteX9" fmla="*/ 731690 w 1027882"/>
                <a:gd name="connsiteY9" fmla="*/ 114961 h 1027882"/>
                <a:gd name="connsiteX10" fmla="*/ 727633 w 1027882"/>
                <a:gd name="connsiteY10" fmla="*/ 87911 h 1027882"/>
                <a:gd name="connsiteX11" fmla="*/ 746567 w 1027882"/>
                <a:gd name="connsiteY11" fmla="*/ 68976 h 1027882"/>
                <a:gd name="connsiteX12" fmla="*/ 756035 w 1027882"/>
                <a:gd name="connsiteY12" fmla="*/ 59509 h 1027882"/>
                <a:gd name="connsiteX13" fmla="*/ 513941 w 1027882"/>
                <a:gd name="connsiteY13" fmla="*/ 0 h 1027882"/>
                <a:gd name="connsiteX14" fmla="*/ 0 w 1027882"/>
                <a:gd name="connsiteY14" fmla="*/ 513941 h 1027882"/>
                <a:gd name="connsiteX15" fmla="*/ 513941 w 1027882"/>
                <a:gd name="connsiteY15" fmla="*/ 1027883 h 1027882"/>
                <a:gd name="connsiteX16" fmla="*/ 1027883 w 1027882"/>
                <a:gd name="connsiteY16" fmla="*/ 513941 h 1027882"/>
                <a:gd name="connsiteX17" fmla="*/ 967021 w 1027882"/>
                <a:gd name="connsiteY17" fmla="*/ 273200 h 1027882"/>
                <a:gd name="connsiteX18" fmla="*/ 957554 w 1027882"/>
                <a:gd name="connsiteY18" fmla="*/ 281315 h 102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27882" h="1027882">
                  <a:moveTo>
                    <a:pt x="957554" y="281315"/>
                  </a:moveTo>
                  <a:lnTo>
                    <a:pt x="939972" y="300250"/>
                  </a:lnTo>
                  <a:lnTo>
                    <a:pt x="914275" y="297545"/>
                  </a:lnTo>
                  <a:lnTo>
                    <a:pt x="885873" y="293488"/>
                  </a:lnTo>
                  <a:cubicBezTo>
                    <a:pt x="923742" y="358406"/>
                    <a:pt x="946734" y="432793"/>
                    <a:pt x="946734" y="513941"/>
                  </a:cubicBezTo>
                  <a:cubicBezTo>
                    <a:pt x="946734" y="751977"/>
                    <a:pt x="751977" y="946734"/>
                    <a:pt x="513941" y="946734"/>
                  </a:cubicBezTo>
                  <a:cubicBezTo>
                    <a:pt x="275905" y="946734"/>
                    <a:pt x="81149" y="751977"/>
                    <a:pt x="81149" y="513941"/>
                  </a:cubicBezTo>
                  <a:cubicBezTo>
                    <a:pt x="81149" y="275905"/>
                    <a:pt x="275905" y="81149"/>
                    <a:pt x="513941" y="81149"/>
                  </a:cubicBezTo>
                  <a:cubicBezTo>
                    <a:pt x="593737" y="81149"/>
                    <a:pt x="669476" y="102788"/>
                    <a:pt x="734395" y="142010"/>
                  </a:cubicBezTo>
                  <a:lnTo>
                    <a:pt x="731690" y="114961"/>
                  </a:lnTo>
                  <a:lnTo>
                    <a:pt x="727633" y="87911"/>
                  </a:lnTo>
                  <a:lnTo>
                    <a:pt x="746567" y="68976"/>
                  </a:lnTo>
                  <a:lnTo>
                    <a:pt x="756035" y="59509"/>
                  </a:lnTo>
                  <a:cubicBezTo>
                    <a:pt x="683001" y="21640"/>
                    <a:pt x="601852" y="0"/>
                    <a:pt x="513941" y="0"/>
                  </a:cubicBezTo>
                  <a:cubicBezTo>
                    <a:pt x="229921" y="0"/>
                    <a:pt x="0" y="229921"/>
                    <a:pt x="0" y="513941"/>
                  </a:cubicBezTo>
                  <a:cubicBezTo>
                    <a:pt x="0" y="797962"/>
                    <a:pt x="229921" y="1027883"/>
                    <a:pt x="513941" y="1027883"/>
                  </a:cubicBezTo>
                  <a:cubicBezTo>
                    <a:pt x="797962" y="1027883"/>
                    <a:pt x="1027883" y="797962"/>
                    <a:pt x="1027883" y="513941"/>
                  </a:cubicBezTo>
                  <a:cubicBezTo>
                    <a:pt x="1027883" y="426030"/>
                    <a:pt x="1006243" y="344882"/>
                    <a:pt x="967021" y="273200"/>
                  </a:cubicBezTo>
                  <a:lnTo>
                    <a:pt x="957554" y="281315"/>
                  </a:lnTo>
                  <a:close/>
                </a:path>
              </a:pathLst>
            </a:custGeom>
            <a:solidFill>
              <a:srgbClr val="C00000"/>
            </a:solidFill>
            <a:ln w="1349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dirty="0"/>
            </a:p>
          </p:txBody>
        </p:sp>
        <p:sp>
          <p:nvSpPr>
            <p:cNvPr id="11" name="شكل حر: شكل 10">
              <a:extLst>
                <a:ext uri="{FF2B5EF4-FFF2-40B4-BE49-F238E27FC236}">
                  <a16:creationId xmlns:a16="http://schemas.microsoft.com/office/drawing/2014/main" id="{FC58BBB7-E468-A58E-01BC-B9D20849E03F}"/>
                </a:ext>
              </a:extLst>
            </p:cNvPr>
            <p:cNvSpPr/>
            <p:nvPr/>
          </p:nvSpPr>
          <p:spPr>
            <a:xfrm>
              <a:off x="5736541" y="3077593"/>
              <a:ext cx="649189" cy="649189"/>
            </a:xfrm>
            <a:custGeom>
              <a:avLst/>
              <a:gdLst>
                <a:gd name="connsiteX0" fmla="*/ 550458 w 649189"/>
                <a:gd name="connsiteY0" fmla="*/ 232626 h 649189"/>
                <a:gd name="connsiteX1" fmla="*/ 568040 w 649189"/>
                <a:gd name="connsiteY1" fmla="*/ 324595 h 649189"/>
                <a:gd name="connsiteX2" fmla="*/ 324595 w 649189"/>
                <a:gd name="connsiteY2" fmla="*/ 568040 h 649189"/>
                <a:gd name="connsiteX3" fmla="*/ 81149 w 649189"/>
                <a:gd name="connsiteY3" fmla="*/ 324595 h 649189"/>
                <a:gd name="connsiteX4" fmla="*/ 324595 w 649189"/>
                <a:gd name="connsiteY4" fmla="*/ 81149 h 649189"/>
                <a:gd name="connsiteX5" fmla="*/ 416563 w 649189"/>
                <a:gd name="connsiteY5" fmla="*/ 98731 h 649189"/>
                <a:gd name="connsiteX6" fmla="*/ 477424 w 649189"/>
                <a:gd name="connsiteY6" fmla="*/ 37869 h 649189"/>
                <a:gd name="connsiteX7" fmla="*/ 324595 w 649189"/>
                <a:gd name="connsiteY7" fmla="*/ 0 h 649189"/>
                <a:gd name="connsiteX8" fmla="*/ 0 w 649189"/>
                <a:gd name="connsiteY8" fmla="*/ 324595 h 649189"/>
                <a:gd name="connsiteX9" fmla="*/ 324595 w 649189"/>
                <a:gd name="connsiteY9" fmla="*/ 649189 h 649189"/>
                <a:gd name="connsiteX10" fmla="*/ 649189 w 649189"/>
                <a:gd name="connsiteY10" fmla="*/ 324595 h 649189"/>
                <a:gd name="connsiteX11" fmla="*/ 611320 w 649189"/>
                <a:gd name="connsiteY11" fmla="*/ 171765 h 649189"/>
                <a:gd name="connsiteX12" fmla="*/ 550458 w 649189"/>
                <a:gd name="connsiteY12" fmla="*/ 232626 h 649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9189" h="649189">
                  <a:moveTo>
                    <a:pt x="550458" y="232626"/>
                  </a:moveTo>
                  <a:cubicBezTo>
                    <a:pt x="562630" y="261028"/>
                    <a:pt x="568040" y="292135"/>
                    <a:pt x="568040" y="324595"/>
                  </a:cubicBezTo>
                  <a:cubicBezTo>
                    <a:pt x="568040" y="458490"/>
                    <a:pt x="458490" y="568040"/>
                    <a:pt x="324595" y="568040"/>
                  </a:cubicBezTo>
                  <a:cubicBezTo>
                    <a:pt x="190699" y="568040"/>
                    <a:pt x="81149" y="458490"/>
                    <a:pt x="81149" y="324595"/>
                  </a:cubicBezTo>
                  <a:cubicBezTo>
                    <a:pt x="81149" y="190699"/>
                    <a:pt x="190699" y="81149"/>
                    <a:pt x="324595" y="81149"/>
                  </a:cubicBezTo>
                  <a:cubicBezTo>
                    <a:pt x="357054" y="81149"/>
                    <a:pt x="388161" y="87911"/>
                    <a:pt x="416563" y="98731"/>
                  </a:cubicBezTo>
                  <a:lnTo>
                    <a:pt x="477424" y="37869"/>
                  </a:lnTo>
                  <a:cubicBezTo>
                    <a:pt x="431440" y="13525"/>
                    <a:pt x="380046" y="0"/>
                    <a:pt x="324595" y="0"/>
                  </a:cubicBezTo>
                  <a:cubicBezTo>
                    <a:pt x="146068" y="0"/>
                    <a:pt x="0" y="146068"/>
                    <a:pt x="0" y="324595"/>
                  </a:cubicBezTo>
                  <a:cubicBezTo>
                    <a:pt x="0" y="503122"/>
                    <a:pt x="146068" y="649189"/>
                    <a:pt x="324595" y="649189"/>
                  </a:cubicBezTo>
                  <a:cubicBezTo>
                    <a:pt x="503122" y="649189"/>
                    <a:pt x="649189" y="503122"/>
                    <a:pt x="649189" y="324595"/>
                  </a:cubicBezTo>
                  <a:cubicBezTo>
                    <a:pt x="649189" y="269143"/>
                    <a:pt x="635664" y="217749"/>
                    <a:pt x="611320" y="171765"/>
                  </a:cubicBezTo>
                  <a:lnTo>
                    <a:pt x="550458" y="232626"/>
                  </a:lnTo>
                  <a:close/>
                </a:path>
              </a:pathLst>
            </a:custGeom>
            <a:solidFill>
              <a:srgbClr val="C00000"/>
            </a:solidFill>
            <a:ln w="1349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 dirty="0"/>
            </a:p>
          </p:txBody>
        </p:sp>
      </p:grpSp>
      <p:sp>
        <p:nvSpPr>
          <p:cNvPr id="13" name="Google Shape;678;p20">
            <a:extLst>
              <a:ext uri="{FF2B5EF4-FFF2-40B4-BE49-F238E27FC236}">
                <a16:creationId xmlns:a16="http://schemas.microsoft.com/office/drawing/2014/main" id="{BC8D9389-BA7F-1BFA-560D-CBEFFD33418F}"/>
              </a:ext>
            </a:extLst>
          </p:cNvPr>
          <p:cNvSpPr txBox="1"/>
          <p:nvPr/>
        </p:nvSpPr>
        <p:spPr>
          <a:xfrm>
            <a:off x="108461" y="157050"/>
            <a:ext cx="222532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C4F"/>
              </a:buClr>
              <a:buSzPts val="1400"/>
              <a:buFont typeface="Open Sans"/>
              <a:buNone/>
            </a:pPr>
            <a:r>
              <a:rPr lang="en-US" sz="2800" b="1" u="sng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Objectives</a:t>
            </a:r>
            <a:endParaRPr sz="2800" b="1" u="sng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22AA7B8D-6EE7-86E2-44D7-6371E31F0794}"/>
              </a:ext>
            </a:extLst>
          </p:cNvPr>
          <p:cNvSpPr txBox="1"/>
          <p:nvPr/>
        </p:nvSpPr>
        <p:spPr>
          <a:xfrm>
            <a:off x="1782088" y="932753"/>
            <a:ext cx="192933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000" b="0" i="0">
                <a:solidFill>
                  <a:srgbClr val="4F4F4F"/>
                </a:solidFill>
                <a:effectLst/>
                <a:latin typeface="STC-Regular"/>
              </a:defRPr>
            </a:lvl1pPr>
          </a:lstStyle>
          <a:p>
            <a:r>
              <a:rPr lang="en-US" sz="2400" b="1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Answer </a:t>
            </a:r>
            <a:r>
              <a:rPr lang="en-US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questions about the conversation</a:t>
            </a:r>
            <a:endParaRPr lang="ar-SA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20ABD63-E42E-4594-A119-1EA46ABCA8EB}"/>
              </a:ext>
            </a:extLst>
          </p:cNvPr>
          <p:cNvSpPr txBox="1"/>
          <p:nvPr/>
        </p:nvSpPr>
        <p:spPr>
          <a:xfrm>
            <a:off x="524484" y="2621640"/>
            <a:ext cx="19748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Express </a:t>
            </a:r>
            <a:r>
              <a:rPr lang="en-US" sz="2000" dirty="0">
                <a:latin typeface="MV Boli" panose="02000500030200090000" pitchFamily="2" charset="0"/>
                <a:cs typeface="MV Boli" panose="02000500030200090000" pitchFamily="2" charset="0"/>
              </a:rPr>
              <a:t>confidence in someone</a:t>
            </a:r>
            <a:endParaRPr lang="ar-SA" sz="20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2AAFF0A-0853-E764-DE4F-5D210651DB86}"/>
              </a:ext>
            </a:extLst>
          </p:cNvPr>
          <p:cNvSpPr txBox="1"/>
          <p:nvPr/>
        </p:nvSpPr>
        <p:spPr>
          <a:xfrm>
            <a:off x="1944364" y="4366727"/>
            <a:ext cx="201997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000" b="0" i="0">
                <a:solidFill>
                  <a:srgbClr val="4F4F4F"/>
                </a:solidFill>
                <a:effectLst/>
                <a:latin typeface="STC-Regular"/>
              </a:defRPr>
            </a:lvl1pPr>
          </a:lstStyle>
          <a:p>
            <a:r>
              <a:rPr lang="en-US" sz="2400" b="1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Use </a:t>
            </a:r>
          </a:p>
          <a:p>
            <a:r>
              <a:rPr lang="en-US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(real talk) phrases in sentences</a:t>
            </a:r>
            <a:endParaRPr lang="ar-SA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55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4" grpId="0" animBg="1"/>
      <p:bldP spid="668" grpId="0" animBg="1"/>
      <p:bldP spid="6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3B621995-1FF3-AF4B-AA16-E45F46C18568}"/>
              </a:ext>
            </a:extLst>
          </p:cNvPr>
          <p:cNvSpPr txBox="1"/>
          <p:nvPr/>
        </p:nvSpPr>
        <p:spPr>
          <a:xfrm>
            <a:off x="3261787" y="2190980"/>
            <a:ext cx="52948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latin typeface="MV Boli" panose="02000500030200090000" pitchFamily="2" charset="0"/>
                <a:cs typeface="MV Boli" panose="02000500030200090000" pitchFamily="2" charset="0"/>
              </a:rPr>
              <a:t>Who in the class has competed in an important sporting event, a big school game,?</a:t>
            </a:r>
            <a:endParaRPr lang="ar-SA" sz="3200" b="1" dirty="0">
              <a:solidFill>
                <a:srgbClr val="00B050"/>
              </a:solidFill>
              <a:latin typeface="MV Boli" panose="02000500030200090000" pitchFamily="2" charset="0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9EBADE1-BB49-1403-25FE-CAB553F161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/>
          <a:stretch/>
        </p:blipFill>
        <p:spPr>
          <a:xfrm flipH="1">
            <a:off x="8042787" y="989279"/>
            <a:ext cx="2458064" cy="513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40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AB5A8CF1-AD65-B633-4115-BD1A9E0419BF}"/>
              </a:ext>
            </a:extLst>
          </p:cNvPr>
          <p:cNvSpPr txBox="1"/>
          <p:nvPr/>
        </p:nvSpPr>
        <p:spPr>
          <a:xfrm>
            <a:off x="2497394" y="1513891"/>
            <a:ext cx="5563591" cy="156966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latin typeface="MV Boli" panose="02000500030200090000" pitchFamily="2" charset="0"/>
                <a:cs typeface="MV Boli" panose="02000500030200090000" pitchFamily="2" charset="0"/>
              </a:rPr>
              <a:t> How did you feel before the game or event? Were you nervous?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C6B279D-4F78-79FA-AF6C-73DDA81CF5B5}"/>
              </a:ext>
            </a:extLst>
          </p:cNvPr>
          <p:cNvSpPr txBox="1"/>
          <p:nvPr/>
        </p:nvSpPr>
        <p:spPr>
          <a:xfrm>
            <a:off x="4641015" y="3201538"/>
            <a:ext cx="476794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chemeClr val="accent4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How did you feel while you were playing or doing the sport?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B621995-1FF3-AF4B-AA16-E45F46C18568}"/>
              </a:ext>
            </a:extLst>
          </p:cNvPr>
          <p:cNvSpPr txBox="1"/>
          <p:nvPr/>
        </p:nvSpPr>
        <p:spPr>
          <a:xfrm>
            <a:off x="7143006" y="5271577"/>
            <a:ext cx="476794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advice did other people give you?</a:t>
            </a:r>
            <a:endParaRPr lang="ar-SA" sz="3200" b="1" dirty="0">
              <a:solidFill>
                <a:srgbClr val="00B050"/>
              </a:solidFill>
              <a:latin typeface="MV Boli" panose="02000500030200090000" pitchFamily="2" charset="0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9EBADE1-BB49-1403-25FE-CAB553F161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/>
          <a:stretch/>
        </p:blipFill>
        <p:spPr>
          <a:xfrm>
            <a:off x="471949" y="635319"/>
            <a:ext cx="2458064" cy="513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997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4,408 Ice Skating Shoes Illustrations &amp; Clip Art - iStock">
            <a:extLst>
              <a:ext uri="{FF2B5EF4-FFF2-40B4-BE49-F238E27FC236}">
                <a16:creationId xmlns:a16="http://schemas.microsoft.com/office/drawing/2014/main" id="{9FC3DF22-5050-4C37-791F-F7406D6389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3" r="17576"/>
          <a:stretch/>
        </p:blipFill>
        <p:spPr bwMode="auto">
          <a:xfrm>
            <a:off x="5354468" y="2027703"/>
            <a:ext cx="3497973" cy="419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9637F19-E61A-BAAA-3AE8-2625679A05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/>
          <a:stretch/>
        </p:blipFill>
        <p:spPr>
          <a:xfrm flipH="1">
            <a:off x="8160776" y="1372737"/>
            <a:ext cx="2458064" cy="5132439"/>
          </a:xfrm>
          <a:prstGeom prst="rect">
            <a:avLst/>
          </a:prstGeom>
        </p:spPr>
      </p:pic>
      <p:sp>
        <p:nvSpPr>
          <p:cNvPr id="4" name="مخطط انسيابي: تخزين بالوصول التسلسلي 3">
            <a:extLst>
              <a:ext uri="{FF2B5EF4-FFF2-40B4-BE49-F238E27FC236}">
                <a16:creationId xmlns:a16="http://schemas.microsoft.com/office/drawing/2014/main" id="{481F4899-49F7-24F1-93A9-1DA0D43EE4CC}"/>
              </a:ext>
            </a:extLst>
          </p:cNvPr>
          <p:cNvSpPr/>
          <p:nvPr/>
        </p:nvSpPr>
        <p:spPr>
          <a:xfrm>
            <a:off x="5142233" y="153000"/>
            <a:ext cx="2720600" cy="1687890"/>
          </a:xfrm>
          <a:prstGeom prst="flowChartMagneticTap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i="1" dirty="0">
                <a:latin typeface="Corbel" panose="020B0503020204020204" pitchFamily="34" charset="0"/>
              </a:rPr>
              <a:t>What sport are these for? </a:t>
            </a:r>
            <a:endParaRPr lang="ar-SA" sz="2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1259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CDED91C0-406F-5A06-8A8C-3A5D39197DEE}"/>
              </a:ext>
            </a:extLst>
          </p:cNvPr>
          <p:cNvSpPr/>
          <p:nvPr/>
        </p:nvSpPr>
        <p:spPr>
          <a:xfrm>
            <a:off x="506877" y="467197"/>
            <a:ext cx="10868028" cy="5707294"/>
          </a:xfrm>
          <a:prstGeom prst="rect">
            <a:avLst/>
          </a:prstGeom>
          <a:solidFill>
            <a:schemeClr val="bg1">
              <a:lumMod val="95000"/>
              <a:alpha val="61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F1433D2E-EA18-7605-1ABA-445514B1D06A}"/>
              </a:ext>
            </a:extLst>
          </p:cNvPr>
          <p:cNvSpPr/>
          <p:nvPr/>
        </p:nvSpPr>
        <p:spPr>
          <a:xfrm>
            <a:off x="2487560" y="2114049"/>
            <a:ext cx="6970765" cy="24135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</a:rPr>
              <a:t>Listen</a:t>
            </a:r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V Boli" pitchFamily="2" charset="0"/>
                <a:cs typeface="MV Boli" pitchFamily="2" charset="0"/>
              </a:rPr>
              <a:t> to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V Boli" pitchFamily="2" charset="0"/>
                <a:cs typeface="MV Boli" pitchFamily="2" charset="0"/>
              </a:rPr>
              <a:t>someone who is about to skate in	important competition talking to his coach. </a:t>
            </a:r>
            <a:endParaRPr lang="ar-SA" sz="2400" dirty="0">
              <a:solidFill>
                <a:srgbClr val="FF0000"/>
              </a:solidFill>
            </a:endParaRPr>
          </a:p>
        </p:txBody>
      </p:sp>
      <p:pic>
        <p:nvPicPr>
          <p:cNvPr id="8" name="Picture 2" descr="4,408 Ice Skating Shoes Illustrations &amp; Clip Art - iStock">
            <a:extLst>
              <a:ext uri="{FF2B5EF4-FFF2-40B4-BE49-F238E27FC236}">
                <a16:creationId xmlns:a16="http://schemas.microsoft.com/office/drawing/2014/main" id="{D2EE3821-2F75-1CBC-AEC7-0DD2D84303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3" r="17576"/>
          <a:stretch/>
        </p:blipFill>
        <p:spPr bwMode="auto">
          <a:xfrm>
            <a:off x="109170" y="2663102"/>
            <a:ext cx="2481139" cy="419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9CD917D4-A9A3-1B1C-A88E-3674ED3344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585" y="162396"/>
            <a:ext cx="1822367" cy="1822367"/>
          </a:xfrm>
          <a:prstGeom prst="rect">
            <a:avLst/>
          </a:prstGeom>
        </p:spPr>
      </p:pic>
      <p:pic>
        <p:nvPicPr>
          <p:cNvPr id="13" name="صورة 12" descr="صورة تحتوي على لعبة, دمية, رسوم المتجهات&#10;&#10;تم إنشاء الوصف تلقائياً">
            <a:extLst>
              <a:ext uri="{FF2B5EF4-FFF2-40B4-BE49-F238E27FC236}">
                <a16:creationId xmlns:a16="http://schemas.microsoft.com/office/drawing/2014/main" id="{51813916-7362-CBD4-D0E8-6B50D4C712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709" y="3734226"/>
            <a:ext cx="2696121" cy="2782020"/>
          </a:xfrm>
          <a:prstGeom prst="rect">
            <a:avLst/>
          </a:prstGeom>
        </p:spPr>
      </p:pic>
      <p:pic>
        <p:nvPicPr>
          <p:cNvPr id="18" name="MG Bk 4 F-SA__16_1-13">
            <a:hlinkClick r:id="" action="ppaction://media"/>
            <a:extLst>
              <a:ext uri="{FF2B5EF4-FFF2-40B4-BE49-F238E27FC236}">
                <a16:creationId xmlns:a16="http://schemas.microsoft.com/office/drawing/2014/main" id="{2D01F6A3-E97D-F1F0-B7B7-64B43F2CD07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34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49739" y="7687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220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7A5D6802-6E89-05DD-91B5-5FE2116FE5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783" y="5157593"/>
            <a:ext cx="1471149" cy="1471149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492CE52D-B957-1567-E5F4-50DA74848BA3}"/>
              </a:ext>
            </a:extLst>
          </p:cNvPr>
          <p:cNvSpPr txBox="1"/>
          <p:nvPr/>
        </p:nvSpPr>
        <p:spPr>
          <a:xfrm>
            <a:off x="235704" y="418564"/>
            <a:ext cx="5929122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rgbClr val="00B050"/>
                </a:solidFill>
              </a:rPr>
              <a:t>Coach</a:t>
            </a:r>
            <a:r>
              <a:rPr lang="en-US" sz="2000" dirty="0"/>
              <a:t>: After two years of training, we’re finally at the regional skating competition! How does it feel, Barry? </a:t>
            </a:r>
          </a:p>
          <a:p>
            <a:pPr algn="l"/>
            <a:r>
              <a:rPr lang="en-US" sz="2000" b="1" dirty="0">
                <a:solidFill>
                  <a:srgbClr val="00B050"/>
                </a:solidFill>
              </a:rPr>
              <a:t>Barry</a:t>
            </a:r>
            <a:r>
              <a:rPr lang="en-US" sz="2000" dirty="0"/>
              <a:t>: Actually, not so good. I’m not sure I’m up for this. </a:t>
            </a:r>
          </a:p>
          <a:p>
            <a:pPr algn="l"/>
            <a:r>
              <a:rPr lang="en-US" sz="2000" b="1" dirty="0">
                <a:solidFill>
                  <a:srgbClr val="00B050"/>
                </a:solidFill>
              </a:rPr>
              <a:t>Coach: </a:t>
            </a:r>
            <a:r>
              <a:rPr lang="en-US" sz="2000" dirty="0"/>
              <a:t>What are you talking about? </a:t>
            </a:r>
          </a:p>
          <a:p>
            <a:pPr algn="l"/>
            <a:r>
              <a:rPr lang="en-US" sz="2000" b="1" dirty="0">
                <a:solidFill>
                  <a:srgbClr val="00B050"/>
                </a:solidFill>
              </a:rPr>
              <a:t>Barry</a:t>
            </a:r>
            <a:r>
              <a:rPr lang="en-US" sz="2000" dirty="0"/>
              <a:t>: What if I mess up? </a:t>
            </a:r>
          </a:p>
          <a:p>
            <a:pPr algn="l"/>
            <a:r>
              <a:rPr lang="en-US" sz="2000" b="1" dirty="0">
                <a:solidFill>
                  <a:srgbClr val="00B050"/>
                </a:solidFill>
              </a:rPr>
              <a:t>Coach: </a:t>
            </a:r>
            <a:r>
              <a:rPr lang="en-US" sz="2000" dirty="0"/>
              <a:t>You’re not going to mess up. You’ve been practicing day and night. You have your routine down pat. Skating in front of those judges is going to be a piece of cake. Now, I want you to take a deep breath and exhale. Trust me. You’re going to knock their socks off.</a:t>
            </a:r>
          </a:p>
          <a:p>
            <a:pPr algn="l"/>
            <a:r>
              <a:rPr lang="en-US" sz="2000" dirty="0"/>
              <a:t> </a:t>
            </a:r>
            <a:r>
              <a:rPr lang="en-US" sz="2000" b="1" dirty="0">
                <a:solidFill>
                  <a:srgbClr val="00B050"/>
                </a:solidFill>
              </a:rPr>
              <a:t>Barry</a:t>
            </a:r>
            <a:r>
              <a:rPr lang="en-US" sz="2000" dirty="0"/>
              <a:t>: Do you really think so?</a:t>
            </a:r>
          </a:p>
          <a:p>
            <a:pPr algn="l"/>
            <a:r>
              <a:rPr lang="en-US" sz="2000" dirty="0"/>
              <a:t> </a:t>
            </a:r>
            <a:r>
              <a:rPr lang="en-US" sz="2000" b="1" dirty="0">
                <a:solidFill>
                  <a:srgbClr val="00B050"/>
                </a:solidFill>
              </a:rPr>
              <a:t>Coach</a:t>
            </a:r>
            <a:r>
              <a:rPr lang="en-US" sz="2000" dirty="0"/>
              <a:t>: You bet! I have total confidence in you. You have the guts and the talent to win this competition. There’s no doubt in my mind that you can do it. </a:t>
            </a:r>
          </a:p>
          <a:p>
            <a:pPr algn="l"/>
            <a:r>
              <a:rPr lang="en-US" sz="2000" b="1" dirty="0">
                <a:solidFill>
                  <a:srgbClr val="00B050"/>
                </a:solidFill>
              </a:rPr>
              <a:t>Barry:</a:t>
            </a:r>
            <a:r>
              <a:rPr lang="en-US" sz="2000" dirty="0"/>
              <a:t> OK. I feel better. I’m psyched.</a:t>
            </a:r>
          </a:p>
          <a:p>
            <a:pPr algn="l"/>
            <a:r>
              <a:rPr lang="en-US" sz="2000" dirty="0"/>
              <a:t> </a:t>
            </a:r>
            <a:r>
              <a:rPr lang="en-US" sz="2000" b="1" dirty="0">
                <a:solidFill>
                  <a:srgbClr val="00B050"/>
                </a:solidFill>
              </a:rPr>
              <a:t>Coach</a:t>
            </a:r>
            <a:r>
              <a:rPr lang="en-US" sz="2000" dirty="0"/>
              <a:t>: You’ll be on in a few minutes. You should get your skates on. Where are your skates? </a:t>
            </a:r>
          </a:p>
          <a:p>
            <a:pPr algn="l"/>
            <a:r>
              <a:rPr lang="en-US" sz="2000" b="1" dirty="0">
                <a:solidFill>
                  <a:srgbClr val="00B050"/>
                </a:solidFill>
              </a:rPr>
              <a:t>Barry</a:t>
            </a:r>
            <a:r>
              <a:rPr lang="en-US" sz="2000" dirty="0"/>
              <a:t>: My skates? Oh no! I left them in the car!</a:t>
            </a:r>
            <a:endParaRPr lang="ar-SA" sz="2000" dirty="0"/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BE13D808-388B-6D8D-6E4D-71AB32E1C806}"/>
              </a:ext>
            </a:extLst>
          </p:cNvPr>
          <p:cNvGrpSpPr/>
          <p:nvPr/>
        </p:nvGrpSpPr>
        <p:grpSpPr>
          <a:xfrm>
            <a:off x="9861755" y="0"/>
            <a:ext cx="2482146" cy="4194898"/>
            <a:chOff x="7315200" y="878442"/>
            <a:chExt cx="4876800" cy="5829300"/>
          </a:xfrm>
        </p:grpSpPr>
        <p:pic>
          <p:nvPicPr>
            <p:cNvPr id="2" name="Picture 2" descr="4,408 Ice Skating Shoes Illustrations &amp; Clip Art - iStock">
              <a:extLst>
                <a:ext uri="{FF2B5EF4-FFF2-40B4-BE49-F238E27FC236}">
                  <a16:creationId xmlns:a16="http://schemas.microsoft.com/office/drawing/2014/main" id="{143A16B3-0909-2176-E917-F2208FA6B8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03" r="17576"/>
            <a:stretch/>
          </p:blipFill>
          <p:spPr bwMode="auto">
            <a:xfrm flipH="1">
              <a:off x="7317179" y="878442"/>
              <a:ext cx="4874821" cy="5829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92056592-5C49-1742-7113-E412E9B1B1A8}"/>
                </a:ext>
              </a:extLst>
            </p:cNvPr>
            <p:cNvSpPr/>
            <p:nvPr/>
          </p:nvSpPr>
          <p:spPr>
            <a:xfrm>
              <a:off x="7315200" y="1686296"/>
              <a:ext cx="1757548" cy="17427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b="1"/>
            </a:p>
          </p:txBody>
        </p:sp>
      </p:grpSp>
      <p:pic>
        <p:nvPicPr>
          <p:cNvPr id="9" name="MG Bk 4 F-SA__16_1-13">
            <a:hlinkClick r:id="" action="ppaction://media"/>
            <a:extLst>
              <a:ext uri="{FF2B5EF4-FFF2-40B4-BE49-F238E27FC236}">
                <a16:creationId xmlns:a16="http://schemas.microsoft.com/office/drawing/2014/main" id="{1B9E0D85-A84B-80C8-EACA-B042DDC6BED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34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52155" y="800100"/>
            <a:ext cx="609600" cy="60960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D5D44B34-24AE-AF8F-A6DF-FD0B1982E7D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2" t="5538" r="24631" b="8828"/>
          <a:stretch/>
        </p:blipFill>
        <p:spPr>
          <a:xfrm>
            <a:off x="7543613" y="3429000"/>
            <a:ext cx="2666405" cy="3429000"/>
          </a:xfrm>
          <a:prstGeom prst="rect">
            <a:avLst/>
          </a:prstGeom>
        </p:spPr>
      </p:pic>
      <p:pic>
        <p:nvPicPr>
          <p:cNvPr id="13" name="صورة 12" descr="صورة تحتوي على لعبة, دمية, رسوم المتجهات&#10;&#10;تم إنشاء الوصف تلقائياً">
            <a:extLst>
              <a:ext uri="{FF2B5EF4-FFF2-40B4-BE49-F238E27FC236}">
                <a16:creationId xmlns:a16="http://schemas.microsoft.com/office/drawing/2014/main" id="{49A2A9E2-D16A-CA06-CAC1-874ABE141E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807" y="5522720"/>
            <a:ext cx="972378" cy="100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10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1004</Words>
  <Application>Microsoft Office PowerPoint</Application>
  <PresentationFormat>شاشة عريضة</PresentationFormat>
  <Paragraphs>88</Paragraphs>
  <Slides>18</Slides>
  <Notes>2</Notes>
  <HiddenSlides>0</HiddenSlides>
  <MMClips>2</MMClips>
  <ScaleCrop>false</ScaleCrop>
  <HeadingPairs>
    <vt:vector size="6" baseType="variant">
      <vt:variant>
        <vt:lpstr>الخطوط المستخدمة</vt:lpstr>
      </vt:variant>
      <vt:variant>
        <vt:i4>12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18</vt:i4>
      </vt:variant>
    </vt:vector>
  </HeadingPairs>
  <TitlesOfParts>
    <vt:vector size="32" baseType="lpstr">
      <vt:lpstr>Abadi</vt:lpstr>
      <vt:lpstr>Arial</vt:lpstr>
      <vt:lpstr>Book Antiqua</vt:lpstr>
      <vt:lpstr>Calibri</vt:lpstr>
      <vt:lpstr>Calibri Light</vt:lpstr>
      <vt:lpstr>Comic Sans MS</vt:lpstr>
      <vt:lpstr>Corbel</vt:lpstr>
      <vt:lpstr>Dreaming Outloud Pro</vt:lpstr>
      <vt:lpstr>Fira Sans Extra Condensed</vt:lpstr>
      <vt:lpstr>MV Boli</vt:lpstr>
      <vt:lpstr>Open Sans</vt:lpstr>
      <vt:lpstr>Roboto</vt:lpstr>
      <vt:lpstr>نسق Office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Real Talk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حصه بنت العتيبي</dc:creator>
  <cp:lastModifiedBy>حصه بنت العتيبي</cp:lastModifiedBy>
  <cp:revision>14</cp:revision>
  <dcterms:created xsi:type="dcterms:W3CDTF">2023-01-31T04:35:09Z</dcterms:created>
  <dcterms:modified xsi:type="dcterms:W3CDTF">2023-02-01T07:39:35Z</dcterms:modified>
</cp:coreProperties>
</file>