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13"/>
  </p:notesMasterIdLst>
  <p:sldIdLst>
    <p:sldId id="256" r:id="rId3"/>
    <p:sldId id="257" r:id="rId4"/>
    <p:sldId id="264" r:id="rId5"/>
    <p:sldId id="261" r:id="rId6"/>
    <p:sldId id="263" r:id="rId7"/>
    <p:sldId id="262" r:id="rId8"/>
    <p:sldId id="265" r:id="rId9"/>
    <p:sldId id="260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8E604-3055-4FF2-B23E-8E5D69DACCCD}" v="129" dt="2023-12-29T19:17:5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8CB8E604-3055-4FF2-B23E-8E5D69DACCCD}"/>
    <pc:docChg chg="undo custSel addSld delSld modSld sldOrd">
      <pc:chgData name="حصه بنت سودان العتيبي" userId="c1fe605c-1aaf-4791-a440-af891effc177" providerId="ADAL" clId="{8CB8E604-3055-4FF2-B23E-8E5D69DACCCD}" dt="2023-12-29T19:17:56.903" v="526" actId="1076"/>
      <pc:docMkLst>
        <pc:docMk/>
      </pc:docMkLst>
      <pc:sldChg chg="delSp">
        <pc:chgData name="حصه بنت سودان العتيبي" userId="c1fe605c-1aaf-4791-a440-af891effc177" providerId="ADAL" clId="{8CB8E604-3055-4FF2-B23E-8E5D69DACCCD}" dt="2023-12-26T20:43:14.790" v="81" actId="478"/>
        <pc:sldMkLst>
          <pc:docMk/>
          <pc:sldMk cId="2221651646" sldId="256"/>
        </pc:sldMkLst>
        <pc:picChg chg="del">
          <ac:chgData name="حصه بنت سودان العتيبي" userId="c1fe605c-1aaf-4791-a440-af891effc177" providerId="ADAL" clId="{8CB8E604-3055-4FF2-B23E-8E5D69DACCCD}" dt="2023-12-26T20:43:14.790" v="81" actId="478"/>
          <ac:picMkLst>
            <pc:docMk/>
            <pc:sldMk cId="2221651646" sldId="256"/>
            <ac:picMk id="2050" creationId="{F633C531-3FCC-4A85-E42C-8782B312EF4D}"/>
          </ac:picMkLst>
        </pc:picChg>
      </pc:sldChg>
      <pc:sldChg chg="modSp">
        <pc:chgData name="حصه بنت سودان العتيبي" userId="c1fe605c-1aaf-4791-a440-af891effc177" providerId="ADAL" clId="{8CB8E604-3055-4FF2-B23E-8E5D69DACCCD}" dt="2023-12-26T18:15:44.922" v="80"/>
        <pc:sldMkLst>
          <pc:docMk/>
          <pc:sldMk cId="3934518722" sldId="258"/>
        </pc:sldMkLst>
        <pc:picChg chg="mod">
          <ac:chgData name="حصه بنت سودان العتيبي" userId="c1fe605c-1aaf-4791-a440-af891effc177" providerId="ADAL" clId="{8CB8E604-3055-4FF2-B23E-8E5D69DACCCD}" dt="2023-12-26T18:15:44.922" v="80"/>
          <ac:picMkLst>
            <pc:docMk/>
            <pc:sldMk cId="3934518722" sldId="258"/>
            <ac:picMk id="2" creationId="{E26DB1B0-AF5B-B49C-42C3-E067C7907E47}"/>
          </ac:picMkLst>
        </pc:picChg>
      </pc:sldChg>
      <pc:sldChg chg="addSp delSp modSp mod modTransition delAnim modAnim">
        <pc:chgData name="حصه بنت سودان العتيبي" userId="c1fe605c-1aaf-4791-a440-af891effc177" providerId="ADAL" clId="{8CB8E604-3055-4FF2-B23E-8E5D69DACCCD}" dt="2023-12-29T19:13:35.860" v="505"/>
        <pc:sldMkLst>
          <pc:docMk/>
          <pc:sldMk cId="3652338860" sldId="260"/>
        </pc:sldMkLst>
        <pc:spChg chg="add del mod">
          <ac:chgData name="حصه بنت سودان العتيبي" userId="c1fe605c-1aaf-4791-a440-af891effc177" providerId="ADAL" clId="{8CB8E604-3055-4FF2-B23E-8E5D69DACCCD}" dt="2023-12-29T19:10:01.745" v="406" actId="478"/>
          <ac:spMkLst>
            <pc:docMk/>
            <pc:sldMk cId="3652338860" sldId="260"/>
            <ac:spMk id="2" creationId="{60D44071-FF61-341C-746F-61058EB78BE9}"/>
          </ac:spMkLst>
        </pc:spChg>
        <pc:spChg chg="add mod">
          <ac:chgData name="حصه بنت سودان العتيبي" userId="c1fe605c-1aaf-4791-a440-af891effc177" providerId="ADAL" clId="{8CB8E604-3055-4FF2-B23E-8E5D69DACCCD}" dt="2023-12-29T19:11:41.493" v="472" actId="115"/>
          <ac:spMkLst>
            <pc:docMk/>
            <pc:sldMk cId="3652338860" sldId="260"/>
            <ac:spMk id="4" creationId="{C90E732A-8013-6231-697E-7C756E1DCAE9}"/>
          </ac:spMkLst>
        </pc:spChg>
        <pc:spChg chg="add mod">
          <ac:chgData name="حصه بنت سودان العتيبي" userId="c1fe605c-1aaf-4791-a440-af891effc177" providerId="ADAL" clId="{8CB8E604-3055-4FF2-B23E-8E5D69DACCCD}" dt="2023-12-29T19:12:22.474" v="482" actId="1076"/>
          <ac:spMkLst>
            <pc:docMk/>
            <pc:sldMk cId="3652338860" sldId="260"/>
            <ac:spMk id="5" creationId="{BC3BA997-848D-4C8E-12B8-14E094AC345D}"/>
          </ac:spMkLst>
        </pc:spChg>
        <pc:spChg chg="add mod">
          <ac:chgData name="حصه بنت سودان العتيبي" userId="c1fe605c-1aaf-4791-a440-af891effc177" providerId="ADAL" clId="{8CB8E604-3055-4FF2-B23E-8E5D69DACCCD}" dt="2023-12-29T19:13:29.273" v="503" actId="207"/>
          <ac:spMkLst>
            <pc:docMk/>
            <pc:sldMk cId="3652338860" sldId="260"/>
            <ac:spMk id="7" creationId="{67BE5663-69CB-7AE0-F62B-3A381CA2E499}"/>
          </ac:spMkLst>
        </pc:spChg>
        <pc:picChg chg="del">
          <ac:chgData name="حصه بنت سودان العتيبي" userId="c1fe605c-1aaf-4791-a440-af891effc177" providerId="ADAL" clId="{8CB8E604-3055-4FF2-B23E-8E5D69DACCCD}" dt="2023-12-27T18:19:36.449" v="88" actId="478"/>
          <ac:picMkLst>
            <pc:docMk/>
            <pc:sldMk cId="3652338860" sldId="260"/>
            <ac:picMk id="3" creationId="{58ED9AE5-9F16-1DE4-1F67-9A41F30E5839}"/>
          </ac:picMkLst>
        </pc:picChg>
        <pc:picChg chg="add del mod">
          <ac:chgData name="حصه بنت سودان العتيبي" userId="c1fe605c-1aaf-4791-a440-af891effc177" providerId="ADAL" clId="{8CB8E604-3055-4FF2-B23E-8E5D69DACCCD}" dt="2023-12-29T19:10:01.745" v="406" actId="478"/>
          <ac:picMkLst>
            <pc:docMk/>
            <pc:sldMk cId="3652338860" sldId="260"/>
            <ac:picMk id="1026" creationId="{1A4E22C5-212F-A530-3DF6-F452B73810FE}"/>
          </ac:picMkLst>
        </pc:picChg>
        <pc:picChg chg="add del mod">
          <ac:chgData name="حصه بنت سودان العتيبي" userId="c1fe605c-1aaf-4791-a440-af891effc177" providerId="ADAL" clId="{8CB8E604-3055-4FF2-B23E-8E5D69DACCCD}" dt="2023-12-27T18:53:25.941" v="180" actId="478"/>
          <ac:picMkLst>
            <pc:docMk/>
            <pc:sldMk cId="3652338860" sldId="260"/>
            <ac:picMk id="1026" creationId="{39F9069D-4A23-A426-1B06-B3E08A0AD721}"/>
          </ac:picMkLst>
        </pc:picChg>
        <pc:picChg chg="add del mod">
          <ac:chgData name="حصه بنت سودان العتيبي" userId="c1fe605c-1aaf-4791-a440-af891effc177" providerId="ADAL" clId="{8CB8E604-3055-4FF2-B23E-8E5D69DACCCD}" dt="2023-12-29T19:10:01.745" v="406" actId="478"/>
          <ac:picMkLst>
            <pc:docMk/>
            <pc:sldMk cId="3652338860" sldId="260"/>
            <ac:picMk id="1028" creationId="{A7DBAB27-12D2-A701-D34D-D13172FD6B4A}"/>
          </ac:picMkLst>
        </pc:picChg>
        <pc:picChg chg="add del mod">
          <ac:chgData name="حصه بنت سودان العتيبي" userId="c1fe605c-1aaf-4791-a440-af891effc177" providerId="ADAL" clId="{8CB8E604-3055-4FF2-B23E-8E5D69DACCCD}" dt="2023-12-29T19:10:01.745" v="406" actId="478"/>
          <ac:picMkLst>
            <pc:docMk/>
            <pc:sldMk cId="3652338860" sldId="260"/>
            <ac:picMk id="1030" creationId="{09B6DE14-4509-5B23-A3FC-C5440195EDE4}"/>
          </ac:picMkLst>
        </pc:picChg>
        <pc:picChg chg="add del">
          <ac:chgData name="حصه بنت سودان العتيبي" userId="c1fe605c-1aaf-4791-a440-af891effc177" providerId="ADAL" clId="{8CB8E604-3055-4FF2-B23E-8E5D69DACCCD}" dt="2023-12-27T19:16:32.703" v="197" actId="478"/>
          <ac:picMkLst>
            <pc:docMk/>
            <pc:sldMk cId="3652338860" sldId="260"/>
            <ac:picMk id="1032" creationId="{91542601-BB8D-1AF9-E8D4-333FD5BA5908}"/>
          </ac:picMkLst>
        </pc:picChg>
        <pc:picChg chg="add del mod">
          <ac:chgData name="حصه بنت سودان العتيبي" userId="c1fe605c-1aaf-4791-a440-af891effc177" providerId="ADAL" clId="{8CB8E604-3055-4FF2-B23E-8E5D69DACCCD}" dt="2023-12-29T19:10:01.745" v="406" actId="478"/>
          <ac:picMkLst>
            <pc:docMk/>
            <pc:sldMk cId="3652338860" sldId="260"/>
            <ac:picMk id="1034" creationId="{96001FE0-3500-2CF2-701F-9DD8ABA4AF65}"/>
          </ac:picMkLst>
        </pc:picChg>
      </pc:sldChg>
      <pc:sldChg chg="addSp delSp modSp mod modTransition delAnim modAnim">
        <pc:chgData name="حصه بنت سودان العتيبي" userId="c1fe605c-1aaf-4791-a440-af891effc177" providerId="ADAL" clId="{8CB8E604-3055-4FF2-B23E-8E5D69DACCCD}" dt="2023-12-29T19:16:36.411" v="523"/>
        <pc:sldMkLst>
          <pc:docMk/>
          <pc:sldMk cId="2854690906" sldId="261"/>
        </pc:sldMkLst>
        <pc:spChg chg="del mod">
          <ac:chgData name="حصه بنت سودان العتيبي" userId="c1fe605c-1aaf-4791-a440-af891effc177" providerId="ADAL" clId="{8CB8E604-3055-4FF2-B23E-8E5D69DACCCD}" dt="2023-12-29T18:16:18.251" v="222" actId="478"/>
          <ac:spMkLst>
            <pc:docMk/>
            <pc:sldMk cId="2854690906" sldId="261"/>
            <ac:spMk id="2" creationId="{7C5483F6-0887-945F-4DB7-476152C8C0E1}"/>
          </ac:spMkLst>
        </pc:spChg>
        <pc:spChg chg="add mod">
          <ac:chgData name="حصه بنت سودان العتيبي" userId="c1fe605c-1aaf-4791-a440-af891effc177" providerId="ADAL" clId="{8CB8E604-3055-4FF2-B23E-8E5D69DACCCD}" dt="2023-12-29T18:20:00.641" v="278" actId="113"/>
          <ac:spMkLst>
            <pc:docMk/>
            <pc:sldMk cId="2854690906" sldId="261"/>
            <ac:spMk id="4" creationId="{361037AB-F9AD-D9F2-A9A0-88EFF35B80C9}"/>
          </ac:spMkLst>
        </pc:spChg>
        <pc:spChg chg="add del mod">
          <ac:chgData name="حصه بنت سودان العتيبي" userId="c1fe605c-1aaf-4791-a440-af891effc177" providerId="ADAL" clId="{8CB8E604-3055-4FF2-B23E-8E5D69DACCCD}" dt="2023-12-29T18:16:36.795" v="231" actId="478"/>
          <ac:spMkLst>
            <pc:docMk/>
            <pc:sldMk cId="2854690906" sldId="261"/>
            <ac:spMk id="10" creationId="{32FBD4BB-DFD4-04B3-6CE2-176FF9823D0D}"/>
          </ac:spMkLst>
        </pc:spChg>
        <pc:spChg chg="add mod">
          <ac:chgData name="حصه بنت سودان العتيبي" userId="c1fe605c-1aaf-4791-a440-af891effc177" providerId="ADAL" clId="{8CB8E604-3055-4FF2-B23E-8E5D69DACCCD}" dt="2023-12-29T18:19:43.265" v="274" actId="207"/>
          <ac:spMkLst>
            <pc:docMk/>
            <pc:sldMk cId="2854690906" sldId="261"/>
            <ac:spMk id="11" creationId="{3E4BDFD5-0464-E752-AAB4-5D23100891C2}"/>
          </ac:spMkLst>
        </pc:spChg>
        <pc:spChg chg="add mod">
          <ac:chgData name="حصه بنت سودان العتيبي" userId="c1fe605c-1aaf-4791-a440-af891effc177" providerId="ADAL" clId="{8CB8E604-3055-4FF2-B23E-8E5D69DACCCD}" dt="2023-12-29T18:19:53.113" v="277" actId="207"/>
          <ac:spMkLst>
            <pc:docMk/>
            <pc:sldMk cId="2854690906" sldId="261"/>
            <ac:spMk id="12" creationId="{4F5390A9-4EF0-B55E-90FB-C0B4C3E2EE99}"/>
          </ac:spMkLst>
        </pc:spChg>
        <pc:picChg chg="add mod modCrop">
          <ac:chgData name="حصه بنت سودان العتيبي" userId="c1fe605c-1aaf-4791-a440-af891effc177" providerId="ADAL" clId="{8CB8E604-3055-4FF2-B23E-8E5D69DACCCD}" dt="2023-12-29T18:17:33.010" v="246" actId="1076"/>
          <ac:picMkLst>
            <pc:docMk/>
            <pc:sldMk cId="2854690906" sldId="261"/>
            <ac:picMk id="3" creationId="{2E443F3D-AE4E-D8CB-A2DA-3CEE5FC35C49}"/>
          </ac:picMkLst>
        </pc:picChg>
        <pc:picChg chg="del">
          <ac:chgData name="حصه بنت سودان العتيبي" userId="c1fe605c-1aaf-4791-a440-af891effc177" providerId="ADAL" clId="{8CB8E604-3055-4FF2-B23E-8E5D69DACCCD}" dt="2023-12-29T18:16:53.124" v="238" actId="478"/>
          <ac:picMkLst>
            <pc:docMk/>
            <pc:sldMk cId="2854690906" sldId="261"/>
            <ac:picMk id="5" creationId="{D17CF065-5ADF-3727-95D8-C276AD40FA61}"/>
          </ac:picMkLst>
        </pc:picChg>
        <pc:picChg chg="del">
          <ac:chgData name="حصه بنت سودان العتيبي" userId="c1fe605c-1aaf-4791-a440-af891effc177" providerId="ADAL" clId="{8CB8E604-3055-4FF2-B23E-8E5D69DACCCD}" dt="2023-12-29T18:16:50.467" v="237" actId="478"/>
          <ac:picMkLst>
            <pc:docMk/>
            <pc:sldMk cId="2854690906" sldId="261"/>
            <ac:picMk id="6" creationId="{064ECB75-5C83-29D0-8C38-8153F197A543}"/>
          </ac:picMkLst>
        </pc:picChg>
        <pc:picChg chg="del">
          <ac:chgData name="حصه بنت سودان العتيبي" userId="c1fe605c-1aaf-4791-a440-af891effc177" providerId="ADAL" clId="{8CB8E604-3055-4FF2-B23E-8E5D69DACCCD}" dt="2023-12-29T18:15:56.377" v="217" actId="478"/>
          <ac:picMkLst>
            <pc:docMk/>
            <pc:sldMk cId="2854690906" sldId="261"/>
            <ac:picMk id="7" creationId="{E0F83FC0-0428-F173-D00F-FD90AF47F4A2}"/>
          </ac:picMkLst>
        </pc:picChg>
        <pc:picChg chg="add del mod">
          <ac:chgData name="حصه بنت سودان العتيبي" userId="c1fe605c-1aaf-4791-a440-af891effc177" providerId="ADAL" clId="{8CB8E604-3055-4FF2-B23E-8E5D69DACCCD}" dt="2023-12-29T18:15:54.797" v="216" actId="478"/>
          <ac:picMkLst>
            <pc:docMk/>
            <pc:sldMk cId="2854690906" sldId="261"/>
            <ac:picMk id="8" creationId="{71EEFA83-3607-B03E-F30C-180F811A4671}"/>
          </ac:picMkLst>
        </pc:picChg>
      </pc:sldChg>
      <pc:sldChg chg="addSp modSp mod modTransition modAnim">
        <pc:chgData name="حصه بنت سودان العتيبي" userId="c1fe605c-1aaf-4791-a440-af891effc177" providerId="ADAL" clId="{8CB8E604-3055-4FF2-B23E-8E5D69DACCCD}" dt="2023-12-29T19:17:56.903" v="526" actId="1076"/>
        <pc:sldMkLst>
          <pc:docMk/>
          <pc:sldMk cId="1662158000" sldId="262"/>
        </pc:sldMkLst>
        <pc:picChg chg="add mod">
          <ac:chgData name="حصه بنت سودان العتيبي" userId="c1fe605c-1aaf-4791-a440-af891effc177" providerId="ADAL" clId="{8CB8E604-3055-4FF2-B23E-8E5D69DACCCD}" dt="2023-12-29T19:17:56.903" v="526" actId="1076"/>
          <ac:picMkLst>
            <pc:docMk/>
            <pc:sldMk cId="1662158000" sldId="262"/>
            <ac:picMk id="2" creationId="{B5A401A5-5230-6170-ECB4-5226599B4258}"/>
          </ac:picMkLst>
        </pc:picChg>
      </pc:sldChg>
      <pc:sldChg chg="delSp add mod modTransition delAnim">
        <pc:chgData name="حصه بنت سودان العتيبي" userId="c1fe605c-1aaf-4791-a440-af891effc177" providerId="ADAL" clId="{8CB8E604-3055-4FF2-B23E-8E5D69DACCCD}" dt="2023-12-29T18:20:40.278" v="280" actId="478"/>
        <pc:sldMkLst>
          <pc:docMk/>
          <pc:sldMk cId="2025106856" sldId="263"/>
        </pc:sldMkLst>
        <pc:picChg chg="del">
          <ac:chgData name="حصه بنت سودان العتيبي" userId="c1fe605c-1aaf-4791-a440-af891effc177" providerId="ADAL" clId="{8CB8E604-3055-4FF2-B23E-8E5D69DACCCD}" dt="2023-12-29T18:20:40.278" v="280" actId="478"/>
          <ac:picMkLst>
            <pc:docMk/>
            <pc:sldMk cId="2025106856" sldId="263"/>
            <ac:picMk id="8" creationId="{71EEFA83-3607-B03E-F30C-180F811A4671}"/>
          </ac:picMkLst>
        </pc:picChg>
      </pc:sldChg>
      <pc:sldChg chg="addSp delSp modSp add mod ord delAnim modAnim">
        <pc:chgData name="حصه بنت سودان العتيبي" userId="c1fe605c-1aaf-4791-a440-af891effc177" providerId="ADAL" clId="{8CB8E604-3055-4FF2-B23E-8E5D69DACCCD}" dt="2023-12-29T18:39:53.166" v="294"/>
        <pc:sldMkLst>
          <pc:docMk/>
          <pc:sldMk cId="3708171911" sldId="264"/>
        </pc:sldMkLst>
        <pc:spChg chg="del">
          <ac:chgData name="حصه بنت سودان العتيبي" userId="c1fe605c-1aaf-4791-a440-af891effc177" providerId="ADAL" clId="{8CB8E604-3055-4FF2-B23E-8E5D69DACCCD}" dt="2023-12-29T18:37:45.075" v="288" actId="478"/>
          <ac:spMkLst>
            <pc:docMk/>
            <pc:sldMk cId="3708171911" sldId="264"/>
            <ac:spMk id="2" creationId="{7C5483F6-0887-945F-4DB7-476152C8C0E1}"/>
          </ac:spMkLst>
        </pc:spChg>
        <pc:spChg chg="add mod">
          <ac:chgData name="حصه بنت سودان العتيبي" userId="c1fe605c-1aaf-4791-a440-af891effc177" providerId="ADAL" clId="{8CB8E604-3055-4FF2-B23E-8E5D69DACCCD}" dt="2023-12-29T18:38:01.479" v="290" actId="20577"/>
          <ac:spMkLst>
            <pc:docMk/>
            <pc:sldMk cId="3708171911" sldId="264"/>
            <ac:spMk id="9" creationId="{282F6D8A-07FF-900D-ECD5-19FB14581E1F}"/>
          </ac:spMkLst>
        </pc:spChg>
        <pc:picChg chg="del">
          <ac:chgData name="حصه بنت سودان العتيبي" userId="c1fe605c-1aaf-4791-a440-af891effc177" providerId="ADAL" clId="{8CB8E604-3055-4FF2-B23E-8E5D69DACCCD}" dt="2023-12-29T18:36:22.564" v="286" actId="478"/>
          <ac:picMkLst>
            <pc:docMk/>
            <pc:sldMk cId="3708171911" sldId="264"/>
            <ac:picMk id="5" creationId="{D17CF065-5ADF-3727-95D8-C276AD40FA61}"/>
          </ac:picMkLst>
        </pc:picChg>
        <pc:picChg chg="del">
          <ac:chgData name="حصه بنت سودان العتيبي" userId="c1fe605c-1aaf-4791-a440-af891effc177" providerId="ADAL" clId="{8CB8E604-3055-4FF2-B23E-8E5D69DACCCD}" dt="2023-12-29T18:36:16.910" v="284" actId="478"/>
          <ac:picMkLst>
            <pc:docMk/>
            <pc:sldMk cId="3708171911" sldId="264"/>
            <ac:picMk id="6" creationId="{064ECB75-5C83-29D0-8C38-8153F197A543}"/>
          </ac:picMkLst>
        </pc:picChg>
        <pc:picChg chg="del">
          <ac:chgData name="حصه بنت سودان العتيبي" userId="c1fe605c-1aaf-4791-a440-af891effc177" providerId="ADAL" clId="{8CB8E604-3055-4FF2-B23E-8E5D69DACCCD}" dt="2023-12-29T18:36:19.142" v="285" actId="478"/>
          <ac:picMkLst>
            <pc:docMk/>
            <pc:sldMk cId="3708171911" sldId="264"/>
            <ac:picMk id="7" creationId="{E0F83FC0-0428-F173-D00F-FD90AF47F4A2}"/>
          </ac:picMkLst>
        </pc:picChg>
        <pc:picChg chg="add mod">
          <ac:chgData name="حصه بنت سودان العتيبي" userId="c1fe605c-1aaf-4791-a440-af891effc177" providerId="ADAL" clId="{8CB8E604-3055-4FF2-B23E-8E5D69DACCCD}" dt="2023-12-29T18:37:39.723" v="287"/>
          <ac:picMkLst>
            <pc:docMk/>
            <pc:sldMk cId="3708171911" sldId="264"/>
            <ac:picMk id="8" creationId="{62483E64-E524-F767-F828-730E76469B0D}"/>
          </ac:picMkLst>
        </pc:picChg>
      </pc:sldChg>
      <pc:sldChg chg="addSp delSp modSp add mod modTransition delAnim modAnim">
        <pc:chgData name="حصه بنت سودان العتيبي" userId="c1fe605c-1aaf-4791-a440-af891effc177" providerId="ADAL" clId="{8CB8E604-3055-4FF2-B23E-8E5D69DACCCD}" dt="2023-12-29T19:15:30.650" v="517"/>
        <pc:sldMkLst>
          <pc:docMk/>
          <pc:sldMk cId="276898085" sldId="265"/>
        </pc:sldMkLst>
        <pc:spChg chg="add mod">
          <ac:chgData name="حصه بنت سودان العتيبي" userId="c1fe605c-1aaf-4791-a440-af891effc177" providerId="ADAL" clId="{8CB8E604-3055-4FF2-B23E-8E5D69DACCCD}" dt="2023-12-29T18:49:04.793" v="320" actId="207"/>
          <ac:spMkLst>
            <pc:docMk/>
            <pc:sldMk cId="276898085" sldId="265"/>
            <ac:spMk id="3" creationId="{591390A9-5911-0593-3F98-07FBBDE2B006}"/>
          </ac:spMkLst>
        </pc:spChg>
        <pc:spChg chg="mod">
          <ac:chgData name="حصه بنت سودان العتيبي" userId="c1fe605c-1aaf-4791-a440-af891effc177" providerId="ADAL" clId="{8CB8E604-3055-4FF2-B23E-8E5D69DACCCD}" dt="2023-12-29T18:51:36.150" v="340" actId="1076"/>
          <ac:spMkLst>
            <pc:docMk/>
            <pc:sldMk cId="276898085" sldId="265"/>
            <ac:spMk id="5" creationId="{2472A49C-F9D3-E1E4-3F96-954C25B0F47C}"/>
          </ac:spMkLst>
        </pc:spChg>
        <pc:spChg chg="add mod">
          <ac:chgData name="حصه بنت سودان العتيبي" userId="c1fe605c-1aaf-4791-a440-af891effc177" providerId="ADAL" clId="{8CB8E604-3055-4FF2-B23E-8E5D69DACCCD}" dt="2023-12-29T18:50:07.225" v="330" actId="207"/>
          <ac:spMkLst>
            <pc:docMk/>
            <pc:sldMk cId="276898085" sldId="265"/>
            <ac:spMk id="6" creationId="{4534A43C-9432-EC5A-29D6-7E0242F4023D}"/>
          </ac:spMkLst>
        </pc:spChg>
        <pc:spChg chg="add mod">
          <ac:chgData name="حصه بنت سودان العتيبي" userId="c1fe605c-1aaf-4791-a440-af891effc177" providerId="ADAL" clId="{8CB8E604-3055-4FF2-B23E-8E5D69DACCCD}" dt="2023-12-29T19:09:03.534" v="404" actId="207"/>
          <ac:spMkLst>
            <pc:docMk/>
            <pc:sldMk cId="276898085" sldId="265"/>
            <ac:spMk id="10" creationId="{848E6013-AC35-2E38-246F-A667DDDABEE0}"/>
          </ac:spMkLst>
        </pc:spChg>
        <pc:spChg chg="add mod">
          <ac:chgData name="حصه بنت سودان العتيبي" userId="c1fe605c-1aaf-4791-a440-af891effc177" providerId="ADAL" clId="{8CB8E604-3055-4FF2-B23E-8E5D69DACCCD}" dt="2023-12-29T18:58:33.833" v="360" actId="1076"/>
          <ac:spMkLst>
            <pc:docMk/>
            <pc:sldMk cId="276898085" sldId="265"/>
            <ac:spMk id="12" creationId="{702CAC59-9B83-04E2-6F3C-E8A4CF4AAC8E}"/>
          </ac:spMkLst>
        </pc:spChg>
        <pc:spChg chg="add mod">
          <ac:chgData name="حصه بنت سودان العتيبي" userId="c1fe605c-1aaf-4791-a440-af891effc177" providerId="ADAL" clId="{8CB8E604-3055-4FF2-B23E-8E5D69DACCCD}" dt="2023-12-29T19:09:16.255" v="405" actId="207"/>
          <ac:spMkLst>
            <pc:docMk/>
            <pc:sldMk cId="276898085" sldId="265"/>
            <ac:spMk id="15" creationId="{10157979-2C70-AFAC-7913-49FC51603583}"/>
          </ac:spMkLst>
        </pc:spChg>
        <pc:spChg chg="add mod">
          <ac:chgData name="حصه بنت سودان العتيبي" userId="c1fe605c-1aaf-4791-a440-af891effc177" providerId="ADAL" clId="{8CB8E604-3055-4FF2-B23E-8E5D69DACCCD}" dt="2023-12-29T19:07:13.274" v="394" actId="14100"/>
          <ac:spMkLst>
            <pc:docMk/>
            <pc:sldMk cId="276898085" sldId="265"/>
            <ac:spMk id="17" creationId="{BDD36888-EC78-73C6-DC55-8B4913F51907}"/>
          </ac:spMkLst>
        </pc:spChg>
        <pc:spChg chg="add mod">
          <ac:chgData name="حصه بنت سودان العتيبي" userId="c1fe605c-1aaf-4791-a440-af891effc177" providerId="ADAL" clId="{8CB8E604-3055-4FF2-B23E-8E5D69DACCCD}" dt="2023-12-29T19:08:42.093" v="401" actId="14100"/>
          <ac:spMkLst>
            <pc:docMk/>
            <pc:sldMk cId="276898085" sldId="265"/>
            <ac:spMk id="18" creationId="{3D95AAC7-F07C-7E54-9ADC-97FB7533D298}"/>
          </ac:spMkLst>
        </pc:spChg>
        <pc:spChg chg="add mod">
          <ac:chgData name="حصه بنت سودان العتيبي" userId="c1fe605c-1aaf-4791-a440-af891effc177" providerId="ADAL" clId="{8CB8E604-3055-4FF2-B23E-8E5D69DACCCD}" dt="2023-12-29T19:15:16.237" v="513" actId="14100"/>
          <ac:spMkLst>
            <pc:docMk/>
            <pc:sldMk cId="276898085" sldId="265"/>
            <ac:spMk id="20" creationId="{D245AA59-1737-607A-AF35-2F79447FF436}"/>
          </ac:spMkLst>
        </pc:spChg>
        <pc:picChg chg="del">
          <ac:chgData name="حصه بنت سودان العتيبي" userId="c1fe605c-1aaf-4791-a440-af891effc177" providerId="ADAL" clId="{8CB8E604-3055-4FF2-B23E-8E5D69DACCCD}" dt="2023-12-29T18:45:53.735" v="297" actId="478"/>
          <ac:picMkLst>
            <pc:docMk/>
            <pc:sldMk cId="276898085" sldId="265"/>
            <ac:picMk id="7" creationId="{08BB390B-15CE-CA45-EBF2-4A283FB1BF22}"/>
          </ac:picMkLst>
        </pc:picChg>
        <pc:picChg chg="del">
          <ac:chgData name="حصه بنت سودان العتيبي" userId="c1fe605c-1aaf-4791-a440-af891effc177" providerId="ADAL" clId="{8CB8E604-3055-4FF2-B23E-8E5D69DACCCD}" dt="2023-12-29T18:45:55.941" v="298" actId="478"/>
          <ac:picMkLst>
            <pc:docMk/>
            <pc:sldMk cId="276898085" sldId="265"/>
            <ac:picMk id="8" creationId="{AFA76ADF-21C2-2CD4-CBE3-052B5721A03D}"/>
          </ac:picMkLst>
        </pc:picChg>
        <pc:picChg chg="add mod">
          <ac:chgData name="حصه بنت سودان العتيبي" userId="c1fe605c-1aaf-4791-a440-af891effc177" providerId="ADAL" clId="{8CB8E604-3055-4FF2-B23E-8E5D69DACCCD}" dt="2023-12-29T18:58:25.559" v="359" actId="1076"/>
          <ac:picMkLst>
            <pc:docMk/>
            <pc:sldMk cId="276898085" sldId="265"/>
            <ac:picMk id="13" creationId="{1014A96A-6A66-A489-59AB-9E75FFAA47CB}"/>
          </ac:picMkLst>
        </pc:picChg>
        <pc:picChg chg="add mod">
          <ac:chgData name="حصه بنت سودان العتيبي" userId="c1fe605c-1aaf-4791-a440-af891effc177" providerId="ADAL" clId="{8CB8E604-3055-4FF2-B23E-8E5D69DACCCD}" dt="2023-12-29T19:08:44.819" v="402" actId="1076"/>
          <ac:picMkLst>
            <pc:docMk/>
            <pc:sldMk cId="276898085" sldId="265"/>
            <ac:picMk id="19" creationId="{41D9AD12-55BD-76B5-D446-72ECBB80ABC1}"/>
          </ac:picMkLst>
        </pc:picChg>
        <pc:picChg chg="add mod">
          <ac:chgData name="حصه بنت سودان العتيبي" userId="c1fe605c-1aaf-4791-a440-af891effc177" providerId="ADAL" clId="{8CB8E604-3055-4FF2-B23E-8E5D69DACCCD}" dt="2023-12-29T19:03:12.817" v="369" actId="1076"/>
          <ac:picMkLst>
            <pc:docMk/>
            <pc:sldMk cId="276898085" sldId="265"/>
            <ac:picMk id="2050" creationId="{6193E4D1-9D8A-A9A2-125D-CE5956E00B53}"/>
          </ac:picMkLst>
        </pc:picChg>
      </pc:sldChg>
      <pc:sldChg chg="modSp add del mod">
        <pc:chgData name="حصه بنت سودان العتيبي" userId="c1fe605c-1aaf-4791-a440-af891effc177" providerId="ADAL" clId="{8CB8E604-3055-4FF2-B23E-8E5D69DACCCD}" dt="2023-12-27T18:31:11.021" v="133" actId="2696"/>
        <pc:sldMkLst>
          <pc:docMk/>
          <pc:sldMk cId="0" sldId="290"/>
        </pc:sldMkLst>
        <pc:picChg chg="mod">
          <ac:chgData name="حصه بنت سودان العتيبي" userId="c1fe605c-1aaf-4791-a440-af891effc177" providerId="ADAL" clId="{8CB8E604-3055-4FF2-B23E-8E5D69DACCCD}" dt="2023-12-27T18:31:07.813" v="132" actId="1076"/>
          <ac:picMkLst>
            <pc:docMk/>
            <pc:sldMk cId="0" sldId="290"/>
            <ac:picMk id="1377" creationId="{00000000-0000-0000-0000-000000000000}"/>
          </ac:picMkLst>
        </pc:picChg>
      </pc:sldChg>
      <pc:sldChg chg="delSp modSp add del mod modAnim">
        <pc:chgData name="حصه بنت سودان العتيبي" userId="c1fe605c-1aaf-4791-a440-af891effc177" providerId="ADAL" clId="{8CB8E604-3055-4FF2-B23E-8E5D69DACCCD}" dt="2023-12-27T18:34:59.315" v="172" actId="2696"/>
        <pc:sldMkLst>
          <pc:docMk/>
          <pc:sldMk cId="2400416251" sldId="933"/>
        </pc:sldMkLst>
        <pc:spChg chg="del">
          <ac:chgData name="حصه بنت سودان العتيبي" userId="c1fe605c-1aaf-4791-a440-af891effc177" providerId="ADAL" clId="{8CB8E604-3055-4FF2-B23E-8E5D69DACCCD}" dt="2023-12-27T18:32:02.386" v="142" actId="478"/>
          <ac:spMkLst>
            <pc:docMk/>
            <pc:sldMk cId="2400416251" sldId="933"/>
            <ac:spMk id="23" creationId="{3F4E9EA1-DC3C-2197-DB11-0A75686FD809}"/>
          </ac:spMkLst>
        </pc:spChg>
        <pc:spChg chg="del">
          <ac:chgData name="حصه بنت سودان العتيبي" userId="c1fe605c-1aaf-4791-a440-af891effc177" providerId="ADAL" clId="{8CB8E604-3055-4FF2-B23E-8E5D69DACCCD}" dt="2023-12-27T18:32:03.871" v="143" actId="478"/>
          <ac:spMkLst>
            <pc:docMk/>
            <pc:sldMk cId="2400416251" sldId="933"/>
            <ac:spMk id="24" creationId="{B76008F9-3BBA-4545-7272-B5A7FF3FD17A}"/>
          </ac:spMkLst>
        </pc:spChg>
        <pc:spChg chg="del">
          <ac:chgData name="حصه بنت سودان العتيبي" userId="c1fe605c-1aaf-4791-a440-af891effc177" providerId="ADAL" clId="{8CB8E604-3055-4FF2-B23E-8E5D69DACCCD}" dt="2023-12-27T18:32:08.405" v="146" actId="478"/>
          <ac:spMkLst>
            <pc:docMk/>
            <pc:sldMk cId="2400416251" sldId="933"/>
            <ac:spMk id="25" creationId="{654A99CC-BA73-A7D7-9559-DFBCEBB1680B}"/>
          </ac:spMkLst>
        </pc:spChg>
        <pc:spChg chg="del">
          <ac:chgData name="حصه بنت سودان العتيبي" userId="c1fe605c-1aaf-4791-a440-af891effc177" providerId="ADAL" clId="{8CB8E604-3055-4FF2-B23E-8E5D69DACCCD}" dt="2023-12-27T18:32:09.252" v="147" actId="478"/>
          <ac:spMkLst>
            <pc:docMk/>
            <pc:sldMk cId="2400416251" sldId="933"/>
            <ac:spMk id="26" creationId="{1594DCEC-F899-D575-E8AD-AD8A068A6A97}"/>
          </ac:spMkLst>
        </pc:spChg>
        <pc:spChg chg="del">
          <ac:chgData name="حصه بنت سودان العتيبي" userId="c1fe605c-1aaf-4791-a440-af891effc177" providerId="ADAL" clId="{8CB8E604-3055-4FF2-B23E-8E5D69DACCCD}" dt="2023-12-27T18:32:11.943" v="149" actId="478"/>
          <ac:spMkLst>
            <pc:docMk/>
            <pc:sldMk cId="2400416251" sldId="933"/>
            <ac:spMk id="27" creationId="{B4351C2A-184F-D979-AEC3-A0B503C4EB2D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34" creationId="{DB52F714-E7DA-989E-A884-23F5F7CA5AEF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35" creationId="{66B8BF3E-9BF9-4A36-9E2F-AA3C95FA8A57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39" creationId="{6D9D0D0C-7B46-C854-C99B-3D13F4D6139B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42" creationId="{F16DAA66-F90A-B8EF-1C3D-06933AA9D838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45" creationId="{25BC1CDF-2520-DD89-4457-38678EE93ED9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47" creationId="{301DC07C-1642-1336-63E4-382D1E0C6869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49" creationId="{A04B4E78-F8DA-5AB9-6B80-A62A27ABE6AC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0" creationId="{9008206F-A278-5E73-1C18-C7FBE72BA902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1" creationId="{224C1CF9-5927-CCDA-2E75-D0E838445954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2" creationId="{B32C52E7-CC28-2210-8227-36AD417723EC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3" creationId="{F066C5F2-102E-E64C-C73A-597A0916BAE2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4" creationId="{51C2535F-05B9-DCF2-4531-448AE416BCC3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5" creationId="{0B1AD11A-D50F-06AD-586D-88089677CE48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6" creationId="{D8865F35-DA50-88D9-7C57-2F203AB17F46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7" creationId="{1BE71E61-23F7-54D4-80BD-9E8384113003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8" creationId="{1FCEDE3F-2EBF-0C0E-4481-7CB2A172F25B}"/>
          </ac:spMkLst>
        </pc:spChg>
        <pc:spChg chg="mod">
          <ac:chgData name="حصه بنت سودان العتيبي" userId="c1fe605c-1aaf-4791-a440-af891effc177" providerId="ADAL" clId="{8CB8E604-3055-4FF2-B23E-8E5D69DACCCD}" dt="2023-12-27T18:33:48.654" v="165" actId="208"/>
          <ac:spMkLst>
            <pc:docMk/>
            <pc:sldMk cId="2400416251" sldId="933"/>
            <ac:spMk id="159" creationId="{4D9D0B8F-DF1C-0CA2-05C2-EE6011946D3E}"/>
          </ac:spMkLst>
        </pc:spChg>
        <pc:spChg chg="del">
          <ac:chgData name="حصه بنت سودان العتيبي" userId="c1fe605c-1aaf-4791-a440-af891effc177" providerId="ADAL" clId="{8CB8E604-3055-4FF2-B23E-8E5D69DACCCD}" dt="2023-12-27T18:32:01.060" v="141" actId="478"/>
          <ac:spMkLst>
            <pc:docMk/>
            <pc:sldMk cId="2400416251" sldId="933"/>
            <ac:spMk id="199" creationId="{CFE138E0-B81D-A9BE-C943-3F5E704AB3EB}"/>
          </ac:spMkLst>
        </pc:spChg>
        <pc:spChg chg="del">
          <ac:chgData name="حصه بنت سودان العتيبي" userId="c1fe605c-1aaf-4791-a440-af891effc177" providerId="ADAL" clId="{8CB8E604-3055-4FF2-B23E-8E5D69DACCCD}" dt="2023-12-27T18:32:05.344" v="144" actId="478"/>
          <ac:spMkLst>
            <pc:docMk/>
            <pc:sldMk cId="2400416251" sldId="933"/>
            <ac:spMk id="200" creationId="{A7F557DC-3520-C997-C48A-E4AFF1E15E6C}"/>
          </ac:spMkLst>
        </pc:spChg>
        <pc:spChg chg="del">
          <ac:chgData name="حصه بنت سودان العتيبي" userId="c1fe605c-1aaf-4791-a440-af891effc177" providerId="ADAL" clId="{8CB8E604-3055-4FF2-B23E-8E5D69DACCCD}" dt="2023-12-27T18:32:07.217" v="145" actId="478"/>
          <ac:spMkLst>
            <pc:docMk/>
            <pc:sldMk cId="2400416251" sldId="933"/>
            <ac:spMk id="201" creationId="{BC87FCB8-FBDC-FEE9-C168-D92E078A1041}"/>
          </ac:spMkLst>
        </pc:spChg>
        <pc:spChg chg="del">
          <ac:chgData name="حصه بنت سودان العتيبي" userId="c1fe605c-1aaf-4791-a440-af891effc177" providerId="ADAL" clId="{8CB8E604-3055-4FF2-B23E-8E5D69DACCCD}" dt="2023-12-27T18:32:10.179" v="148" actId="478"/>
          <ac:spMkLst>
            <pc:docMk/>
            <pc:sldMk cId="2400416251" sldId="933"/>
            <ac:spMk id="202" creationId="{FC17F879-919D-1180-9A9E-155B8077CECA}"/>
          </ac:spMkLst>
        </pc:spChg>
        <pc:spChg chg="mod">
          <ac:chgData name="حصه بنت سودان العتيبي" userId="c1fe605c-1aaf-4791-a440-af891effc177" providerId="ADAL" clId="{8CB8E604-3055-4FF2-B23E-8E5D69DACCCD}" dt="2023-12-27T18:34:45.988" v="170" actId="255"/>
          <ac:spMkLst>
            <pc:docMk/>
            <pc:sldMk cId="2400416251" sldId="933"/>
            <ac:spMk id="240" creationId="{A7B27561-D51B-F3A4-CE07-145B130AEBF4}"/>
          </ac:spMkLst>
        </pc:spChg>
        <pc:spChg chg="del mod">
          <ac:chgData name="حصه بنت سودان العتيبي" userId="c1fe605c-1aaf-4791-a440-af891effc177" providerId="ADAL" clId="{8CB8E604-3055-4FF2-B23E-8E5D69DACCCD}" dt="2023-12-27T18:34:33.445" v="168" actId="21"/>
          <ac:spMkLst>
            <pc:docMk/>
            <pc:sldMk cId="2400416251" sldId="933"/>
            <ac:spMk id="241" creationId="{C468B3BA-527C-9F58-DDFD-62CF05BADF5F}"/>
          </ac:spMkLst>
        </pc:spChg>
        <pc:spChg chg="mod">
          <ac:chgData name="حصه بنت سودان العتيبي" userId="c1fe605c-1aaf-4791-a440-af891effc177" providerId="ADAL" clId="{8CB8E604-3055-4FF2-B23E-8E5D69DACCCD}" dt="2023-12-27T18:34:51.862" v="171" actId="1076"/>
          <ac:spMkLst>
            <pc:docMk/>
            <pc:sldMk cId="2400416251" sldId="933"/>
            <ac:spMk id="243" creationId="{7788B882-F9DA-E859-862D-CD7C29131C18}"/>
          </ac:spMkLst>
        </pc:spChg>
        <pc:grpChg chg="mod">
          <ac:chgData name="حصه بنت سودان العتيبي" userId="c1fe605c-1aaf-4791-a440-af891effc177" providerId="ADAL" clId="{8CB8E604-3055-4FF2-B23E-8E5D69DACCCD}" dt="2023-12-27T18:32:40.835" v="156" actId="1076"/>
          <ac:grpSpMkLst>
            <pc:docMk/>
            <pc:sldMk cId="2400416251" sldId="933"/>
            <ac:grpSpMk id="44" creationId="{2CCDD5E0-5469-44B9-1317-471CF76EF2ED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2:40.835" v="156" actId="1076"/>
          <ac:grpSpMkLst>
            <pc:docMk/>
            <pc:sldMk cId="2400416251" sldId="933"/>
            <ac:grpSpMk id="73" creationId="{5BB4C63E-3877-B0DB-7D1A-9400551D76FE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2:22.142" v="151" actId="1076"/>
          <ac:grpSpMkLst>
            <pc:docMk/>
            <pc:sldMk cId="2400416251" sldId="933"/>
            <ac:grpSpMk id="102" creationId="{376C94AF-76CA-5D6F-D9AF-9F87C89BFAED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3:39.625" v="163" actId="207"/>
          <ac:grpSpMkLst>
            <pc:docMk/>
            <pc:sldMk cId="2400416251" sldId="933"/>
            <ac:grpSpMk id="131" creationId="{FF324A75-6A06-B707-854F-390F7613D9A1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3:39.625" v="163" actId="207"/>
          <ac:grpSpMkLst>
            <pc:docMk/>
            <pc:sldMk cId="2400416251" sldId="933"/>
            <ac:grpSpMk id="132" creationId="{B654748D-3E71-B2C3-8268-6688505BE9F8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3:39.625" v="163" actId="207"/>
          <ac:grpSpMkLst>
            <pc:docMk/>
            <pc:sldMk cId="2400416251" sldId="933"/>
            <ac:grpSpMk id="133" creationId="{97C80B37-D33E-561A-F77C-056DCF625F4B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3:39.625" v="163" actId="207"/>
          <ac:grpSpMkLst>
            <pc:docMk/>
            <pc:sldMk cId="2400416251" sldId="933"/>
            <ac:grpSpMk id="143" creationId="{52822E6F-B0C5-6E70-0395-0DF21A819CF4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3:39.625" v="163" actId="207"/>
          <ac:grpSpMkLst>
            <pc:docMk/>
            <pc:sldMk cId="2400416251" sldId="933"/>
            <ac:grpSpMk id="146" creationId="{B242EB36-7335-EF72-DEB4-E283D993E64C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3:39.625" v="163" actId="207"/>
          <ac:grpSpMkLst>
            <pc:docMk/>
            <pc:sldMk cId="2400416251" sldId="933"/>
            <ac:grpSpMk id="148" creationId="{EC2AE1CE-D89B-39F9-A3C2-303CFFFBAE1F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2:40.835" v="156" actId="1076"/>
          <ac:grpSpMkLst>
            <pc:docMk/>
            <pc:sldMk cId="2400416251" sldId="933"/>
            <ac:grpSpMk id="194" creationId="{5F0B340D-A708-6101-B72C-053B5C40D9AC}"/>
          </ac:grpSpMkLst>
        </pc:grpChg>
        <pc:grpChg chg="del">
          <ac:chgData name="حصه بنت سودان العتيبي" userId="c1fe605c-1aaf-4791-a440-af891effc177" providerId="ADAL" clId="{8CB8E604-3055-4FF2-B23E-8E5D69DACCCD}" dt="2023-12-27T18:31:19.662" v="134" actId="478"/>
          <ac:grpSpMkLst>
            <pc:docMk/>
            <pc:sldMk cId="2400416251" sldId="933"/>
            <ac:grpSpMk id="195" creationId="{F4DCEBF9-ED31-C534-CC0F-860400740F2A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3:13.533" v="159" actId="1076"/>
          <ac:grpSpMkLst>
            <pc:docMk/>
            <pc:sldMk cId="2400416251" sldId="933"/>
            <ac:grpSpMk id="245" creationId="{5BA1EC02-B100-233B-CA5A-EAD7E7B29F62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3:19.482" v="160" actId="1076"/>
          <ac:grpSpMkLst>
            <pc:docMk/>
            <pc:sldMk cId="2400416251" sldId="933"/>
            <ac:grpSpMk id="259" creationId="{012CC1BE-4362-C492-8D5E-2EA89365D77F}"/>
          </ac:grpSpMkLst>
        </pc:grpChg>
        <pc:grpChg chg="mod">
          <ac:chgData name="حصه بنت سودان العتيبي" userId="c1fe605c-1aaf-4791-a440-af891effc177" providerId="ADAL" clId="{8CB8E604-3055-4FF2-B23E-8E5D69DACCCD}" dt="2023-12-27T18:33:23.166" v="161" actId="1076"/>
          <ac:grpSpMkLst>
            <pc:docMk/>
            <pc:sldMk cId="2400416251" sldId="933"/>
            <ac:grpSpMk id="270" creationId="{BAB147E6-1AA1-CC67-E756-66431831E912}"/>
          </ac:grpSpMkLst>
        </pc:grpChg>
        <pc:cxnChg chg="del mod">
          <ac:chgData name="حصه بنت سودان العتيبي" userId="c1fe605c-1aaf-4791-a440-af891effc177" providerId="ADAL" clId="{8CB8E604-3055-4FF2-B23E-8E5D69DACCCD}" dt="2023-12-27T18:31:56.080" v="140" actId="478"/>
          <ac:cxnSpMkLst>
            <pc:docMk/>
            <pc:sldMk cId="2400416251" sldId="933"/>
            <ac:cxnSpMk id="22" creationId="{9332D439-AFE5-0170-25D6-AB9A371679D4}"/>
          </ac:cxnSpMkLst>
        </pc:cxnChg>
        <pc:cxnChg chg="mod">
          <ac:chgData name="حصه بنت سودان العتيبي" userId="c1fe605c-1aaf-4791-a440-af891effc177" providerId="ADAL" clId="{8CB8E604-3055-4FF2-B23E-8E5D69DACCCD}" dt="2023-12-27T18:33:48.654" v="165" actId="208"/>
          <ac:cxnSpMkLst>
            <pc:docMk/>
            <pc:sldMk cId="2400416251" sldId="933"/>
            <ac:cxnSpMk id="144" creationId="{BF1E583E-5512-8464-1B50-4DAE9AB00012}"/>
          </ac:cxnSpMkLst>
        </pc:cxnChg>
      </pc:sldChg>
      <pc:sldMasterChg chg="delSldLayout">
        <pc:chgData name="حصه بنت سودان العتيبي" userId="c1fe605c-1aaf-4791-a440-af891effc177" providerId="ADAL" clId="{8CB8E604-3055-4FF2-B23E-8E5D69DACCCD}" dt="2023-12-27T18:34:59.315" v="172" actId="2696"/>
        <pc:sldMasterMkLst>
          <pc:docMk/>
          <pc:sldMasterMk cId="206674529" sldId="2147483669"/>
        </pc:sldMasterMkLst>
        <pc:sldLayoutChg chg="del">
          <pc:chgData name="حصه بنت سودان العتيبي" userId="c1fe605c-1aaf-4791-a440-af891effc177" providerId="ADAL" clId="{8CB8E604-3055-4FF2-B23E-8E5D69DACCCD}" dt="2023-12-27T18:34:59.315" v="172" actId="2696"/>
          <pc:sldLayoutMkLst>
            <pc:docMk/>
            <pc:sldMasterMk cId="206674529" sldId="2147483669"/>
            <pc:sldLayoutMk cId="1617522035" sldId="2147483684"/>
          </pc:sldLayoutMkLst>
        </pc:sldLayoutChg>
        <pc:sldLayoutChg chg="del">
          <pc:chgData name="حصه بنت سودان العتيبي" userId="c1fe605c-1aaf-4791-a440-af891effc177" providerId="ADAL" clId="{8CB8E604-3055-4FF2-B23E-8E5D69DACCCD}" dt="2023-12-27T18:31:11.021" v="133" actId="2696"/>
          <pc:sldLayoutMkLst>
            <pc:docMk/>
            <pc:sldMasterMk cId="206674529" sldId="2147483669"/>
            <pc:sldLayoutMk cId="2483053301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398CE-5CDC-45E4-B4CB-AA3D93851A8D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F6EF5-8187-4248-B058-E7F5E8341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8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64A2-FE84-1192-2204-3830627EA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06CAF-F79C-1523-DBDC-8C25A4504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F3590-6F85-5479-9F33-4EF5930E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3B013-0257-AC1F-DA9B-22D427E0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62D0B-DA68-E8E8-11B6-18313A46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D1CB-CBFD-0AA7-B341-4FEBCBEA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54CE3-B888-3364-DABF-451A1EAE3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81486-DC87-6654-8FB7-B904ABE3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1187D-3F44-579C-8EAE-9C0454EE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EA8B-15E0-37B7-AC71-4505B29A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8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C4E051-EE53-1565-EEF7-A887CA2D1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3219D-93F5-60AB-BCDF-74304AAF2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20E7A-EAA9-5EE8-3CFC-D23D8BF3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4B548-7DFE-D91B-B590-2503AC43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0DEFE-C886-56BC-985A-86BA432C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8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158032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6" y="1"/>
            <a:ext cx="7675573" cy="1113182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9F0B-6FB4-6B9E-7590-5E12FB9A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5172-0C2E-189E-3FC9-DF709D7EC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A0DB6-E9C1-AAD4-6781-2612A5ED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072A-D241-23A7-F425-E80CF818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1BB3-9F0D-4AAA-8593-837D5FE3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0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430A-77BB-F59F-E0E9-B637AC56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50F1D-A60F-2E69-1860-B66173BB4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87D5-5339-B5BD-3D1C-69F89816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0CBE5-CB4D-2F69-37C6-CAE12E44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4B949-C27E-5B49-0485-8F21907C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A66E-42B0-4361-64C7-63844EE7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3D4A-3616-8E96-36DF-D17D62FA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34AD5-2821-1B4B-2047-610B59466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BE03B-110C-AC79-94CC-53CF5B51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A27BD-11E5-85D2-5F6E-0A3E17A6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76BD-FD90-1869-EADA-F849F60B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C7D6-EB03-3406-FD18-7AF9D09E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94A22-1AEF-9B00-3B89-9BB6162CA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49015-B15C-F259-F752-AA72EF198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9074A-C4EE-E184-790E-15854FD18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DA498-C652-B89E-7AF3-6D6EE12E9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C8C33-3E9F-F5C4-1B1E-11825784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7CF3D-8E98-2E5D-F9FE-DF626640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27EDB-9B00-6DB5-A78C-0EC2F8DC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0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1029-D17D-DDAB-53D9-BB784E50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F366-956C-569E-CA13-59D37001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7DA6E-1861-E8C8-2A73-469BA737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78560-48C7-5E8D-669F-14D44E8E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6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59193-BA72-8764-7AE1-85E1F6A4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D6A90-CCFF-3164-FEB2-2CF3BDCD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2279D-42EE-2E3D-2F65-C1DDBC62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49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8809-125B-385A-8DB5-66ABB47F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C08-4E5D-1AB8-33B0-4374D5820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C5592-7102-B52B-F09E-74C85DA1F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E4A70-1EEE-082C-DACC-AAC0EB45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7799A-DA7A-4B35-FC50-F423CB69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2B03F-FF2A-5351-827F-BBA1CBF7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9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9B08-BF68-000C-606D-CE2392A9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DB86F-B5E8-0E68-3B8E-789BEE957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E174D-125E-3149-5942-98B492C6C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0F5AE-C7AB-7831-4056-BC0629BE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1D93A-366B-D4FC-B87B-2ACF9C13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626F4-2847-F6B9-32CC-973D15AA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8BB3E-067E-5EE9-27AB-A8B7CC01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B8B3D-4155-873B-04D3-D95B92BD6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F2BED-ADAC-C726-56BF-1F5C02ABF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AB5B8-4836-4D7A-B990-64F79936A0FB}" type="datetimeFigureOut">
              <a:rPr lang="en-GB" smtClean="0"/>
              <a:t>29/12/2023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F622-928E-7AA2-5DBF-6B9DE81A4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1A17-0B92-36F2-768B-4C6E506E0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B4034D-4ECC-45E6-AF6E-6907933B6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4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504D9-83DD-387B-32F6-A30B2EDC74CC}"/>
              </a:ext>
            </a:extLst>
          </p:cNvPr>
          <p:cNvSpPr txBox="1"/>
          <p:nvPr userDrawn="1"/>
        </p:nvSpPr>
        <p:spPr>
          <a:xfrm>
            <a:off x="88900" y="6946900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Done by </a:t>
            </a:r>
            <a:r>
              <a:rPr lang="en-GB"/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ordwall.net/resource/65954085/mega-32-u2-conversation-a-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EC58DEB-8093-4E05-DDEF-61D5D27E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4" y="5094514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دعاء الصباح بالصور , الصباح و ادعيته الجميله بالصور - احلى كلام">
            <a:extLst>
              <a:ext uri="{FF2B5EF4-FFF2-40B4-BE49-F238E27FC236}">
                <a16:creationId xmlns:a16="http://schemas.microsoft.com/office/drawing/2014/main" id="{A92FA376-CD0D-15B0-9773-A4980AA84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5"/>
          <a:stretch/>
        </p:blipFill>
        <p:spPr bwMode="auto">
          <a:xfrm>
            <a:off x="6882076" y="391886"/>
            <a:ext cx="4992258" cy="6353298"/>
          </a:xfrm>
          <a:prstGeom prst="rect">
            <a:avLst/>
          </a:prstGeom>
          <a:noFill/>
          <a:ln>
            <a:solidFill>
              <a:srgbClr val="DA31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nder png graphic clipart design 19614272 PNG">
            <a:extLst>
              <a:ext uri="{FF2B5EF4-FFF2-40B4-BE49-F238E27FC236}">
                <a16:creationId xmlns:a16="http://schemas.microsoft.com/office/drawing/2014/main" id="{FAD5FC06-4CD9-F38E-0C47-7A0040A5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59" y="5094514"/>
            <a:ext cx="1396192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7">
            <a:extLst>
              <a:ext uri="{FF2B5EF4-FFF2-40B4-BE49-F238E27FC236}">
                <a16:creationId xmlns:a16="http://schemas.microsoft.com/office/drawing/2014/main" id="{3130C81C-F4CB-4932-1AC0-982A880AF9A0}"/>
              </a:ext>
            </a:extLst>
          </p:cNvPr>
          <p:cNvSpPr txBox="1">
            <a:spLocks/>
          </p:cNvSpPr>
          <p:nvPr/>
        </p:nvSpPr>
        <p:spPr>
          <a:xfrm>
            <a:off x="317666" y="1835786"/>
            <a:ext cx="5659581" cy="20900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150" baseline="0">
                <a:solidFill>
                  <a:schemeClr val="accent1"/>
                </a:solidFill>
                <a:latin typeface="+mj-lt"/>
                <a:ea typeface="Meiryo UI" panose="020B0604030504040204" pitchFamily="34" charset="-128"/>
                <a:cs typeface="+mj-cs"/>
              </a:defRPr>
            </a:lvl1pPr>
          </a:lstStyle>
          <a:p>
            <a:r>
              <a:rPr lang="en-GB" sz="4000" dirty="0">
                <a:solidFill>
                  <a:srgbClr val="2D6EFD"/>
                </a:solidFill>
              </a:rPr>
              <a:t>Mega goal</a:t>
            </a:r>
            <a:r>
              <a:rPr lang="en-GB" sz="4000" dirty="0"/>
              <a:t>.3.2</a:t>
            </a:r>
          </a:p>
          <a:p>
            <a:br>
              <a:rPr lang="en-GB" sz="4000" dirty="0"/>
            </a:br>
            <a:r>
              <a:rPr lang="en-GB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Gender Divide.</a:t>
            </a:r>
          </a:p>
          <a:p>
            <a:r>
              <a:rPr lang="en-GB" sz="40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br>
              <a:rPr lang="en-GB" sz="4000" dirty="0"/>
            </a:br>
            <a:r>
              <a:rPr lang="en-GB" sz="4000" dirty="0">
                <a:solidFill>
                  <a:srgbClr val="DA3176"/>
                </a:solidFill>
              </a:rPr>
              <a:t>Conversation</a:t>
            </a:r>
            <a:endParaRPr lang="en-US" sz="4000" dirty="0">
              <a:solidFill>
                <a:srgbClr val="DA3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word HAVE A NICE DAY decorated with flowers isolated on transparent  background 27129761 PNG">
            <a:extLst>
              <a:ext uri="{FF2B5EF4-FFF2-40B4-BE49-F238E27FC236}">
                <a16:creationId xmlns:a16="http://schemas.microsoft.com/office/drawing/2014/main" id="{2E442E5A-1D2C-594A-4057-D3F34FBAC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10823"/>
          <a:stretch/>
        </p:blipFill>
        <p:spPr bwMode="auto">
          <a:xfrm>
            <a:off x="2880756" y="1395349"/>
            <a:ext cx="6858000" cy="54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6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83" y="580259"/>
            <a:ext cx="2914403" cy="583800"/>
          </a:xfrm>
        </p:spPr>
        <p:txBody>
          <a:bodyPr/>
          <a:lstStyle/>
          <a:p>
            <a:r>
              <a:rPr lang="en-US" sz="3200" u="sng" dirty="0">
                <a:solidFill>
                  <a:schemeClr val="tx2">
                    <a:lumMod val="10000"/>
                    <a:lumOff val="90000"/>
                  </a:schemeClr>
                </a:solidFill>
              </a:rPr>
              <a:t>Objectives: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28F2E34-FF5E-8529-CE63-C9359E66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255">
            <a:off x="10033178" y="938150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ender png graphic clipart design 19614272 PNG">
            <a:extLst>
              <a:ext uri="{FF2B5EF4-FFF2-40B4-BE49-F238E27FC236}">
                <a16:creationId xmlns:a16="http://schemas.microsoft.com/office/drawing/2014/main" id="{973F2678-6246-8CDD-895B-50FF8BEF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59" y="5113675"/>
            <a:ext cx="1396192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316BBDC-DC21-05DA-FF03-959231D27456}"/>
              </a:ext>
            </a:extLst>
          </p:cNvPr>
          <p:cNvGrpSpPr/>
          <p:nvPr/>
        </p:nvGrpSpPr>
        <p:grpSpPr>
          <a:xfrm>
            <a:off x="257769" y="1991589"/>
            <a:ext cx="8242983" cy="600644"/>
            <a:chOff x="257769" y="1991589"/>
            <a:chExt cx="8242983" cy="6006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1804CE-EC21-8A42-4FDB-9B5D0B47737B}"/>
                </a:ext>
              </a:extLst>
            </p:cNvPr>
            <p:cNvSpPr txBox="1"/>
            <p:nvPr/>
          </p:nvSpPr>
          <p:spPr>
            <a:xfrm>
              <a:off x="838199" y="2069013"/>
              <a:ext cx="76625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chemeClr val="accent1"/>
                  </a:solidFill>
                  <a:effectLst/>
                  <a:latin typeface="MV Boli" panose="02000500030200090000" pitchFamily="2" charset="0"/>
                  <a:cs typeface="MV Boli" panose="02000500030200090000" pitchFamily="2" charset="0"/>
                </a:rPr>
                <a:t>Write sentences about directions</a:t>
              </a:r>
              <a:endParaRPr lang="en-GB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C46E39A5-FE29-2374-FA89-8AA3350B1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9" y="199158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836A26-581D-429E-5D62-7B8769CC8A72}"/>
              </a:ext>
            </a:extLst>
          </p:cNvPr>
          <p:cNvGrpSpPr/>
          <p:nvPr/>
        </p:nvGrpSpPr>
        <p:grpSpPr>
          <a:xfrm>
            <a:off x="349208" y="3467765"/>
            <a:ext cx="8242984" cy="536329"/>
            <a:chOff x="257768" y="2875359"/>
            <a:chExt cx="8242984" cy="536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D829E5-25C2-CB31-5F1C-EF24374D367E}"/>
                </a:ext>
              </a:extLst>
            </p:cNvPr>
            <p:cNvSpPr txBox="1"/>
            <p:nvPr/>
          </p:nvSpPr>
          <p:spPr>
            <a:xfrm>
              <a:off x="838199" y="2888468"/>
              <a:ext cx="76625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rgbClr val="00B0F0"/>
                  </a:solidFill>
                  <a:effectLst/>
                  <a:latin typeface="MV Boli" panose="02000500030200090000" pitchFamily="2" charset="0"/>
                  <a:cs typeface="MV Boli" panose="02000500030200090000" pitchFamily="2" charset="0"/>
                </a:rPr>
                <a:t>Use the 'real talk" in a conversation</a:t>
              </a:r>
              <a:endParaRPr lang="en-GB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F8B5C693-76DF-A137-8AE5-15EDA1812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8" y="287535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356D14-EEC0-AD08-54B3-A1535DEC8EB3}"/>
              </a:ext>
            </a:extLst>
          </p:cNvPr>
          <p:cNvGrpSpPr/>
          <p:nvPr/>
        </p:nvGrpSpPr>
        <p:grpSpPr>
          <a:xfrm>
            <a:off x="188857" y="4849684"/>
            <a:ext cx="11096034" cy="527981"/>
            <a:chOff x="257767" y="3759129"/>
            <a:chExt cx="11096034" cy="5279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4B88AC-D186-B8DC-9D19-29CC00294C98}"/>
                </a:ext>
              </a:extLst>
            </p:cNvPr>
            <p:cNvSpPr txBox="1"/>
            <p:nvPr/>
          </p:nvSpPr>
          <p:spPr>
            <a:xfrm>
              <a:off x="838199" y="3763890"/>
              <a:ext cx="105156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chemeClr val="accent1"/>
                  </a:solidFill>
                  <a:effectLst/>
                  <a:latin typeface="MV Boli" panose="02000500030200090000" pitchFamily="2" charset="0"/>
                  <a:cs typeface="MV Boli" panose="02000500030200090000" pitchFamily="2" charset="0"/>
                </a:rPr>
                <a:t>Find the meanings of new words through the text</a:t>
              </a:r>
              <a:endParaRPr lang="en-GB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8C9E0174-B56E-4811-6953-1CADF010C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7" y="375912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2E443F3D-AE4E-D8CB-A2DA-3CEE5FC35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r="3336" b="1643"/>
          <a:stretch/>
        </p:blipFill>
        <p:spPr>
          <a:xfrm>
            <a:off x="2499360" y="236163"/>
            <a:ext cx="6929120" cy="63856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1037AB-F9AD-D9F2-A9A0-88EFF35B80C9}"/>
              </a:ext>
            </a:extLst>
          </p:cNvPr>
          <p:cNvSpPr/>
          <p:nvPr/>
        </p:nvSpPr>
        <p:spPr>
          <a:xfrm>
            <a:off x="1879600" y="121920"/>
            <a:ext cx="8077200" cy="6736080"/>
          </a:xfrm>
          <a:prstGeom prst="rect">
            <a:avLst/>
          </a:prstGeom>
          <a:solidFill>
            <a:srgbClr val="E7EDE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kids holding a book&#10;&#10;Description automatically generated">
            <a:extLst>
              <a:ext uri="{FF2B5EF4-FFF2-40B4-BE49-F238E27FC236}">
                <a16:creationId xmlns:a16="http://schemas.microsoft.com/office/drawing/2014/main" id="{62483E64-E524-F767-F828-730E76469B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1504" y="1472212"/>
            <a:ext cx="4135530" cy="3437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2F6D8A-07FF-900D-ECD5-19FB14581E1F}"/>
              </a:ext>
            </a:extLst>
          </p:cNvPr>
          <p:cNvSpPr txBox="1"/>
          <p:nvPr/>
        </p:nvSpPr>
        <p:spPr>
          <a:xfrm>
            <a:off x="4734560" y="2980842"/>
            <a:ext cx="2722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Students Book </a:t>
            </a:r>
          </a:p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P.</a:t>
            </a:r>
            <a:r>
              <a:rPr lang="en-GB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708171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2E443F3D-AE4E-D8CB-A2DA-3CEE5FC35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r="5291" b="44014"/>
          <a:stretch/>
        </p:blipFill>
        <p:spPr>
          <a:xfrm>
            <a:off x="487680" y="561283"/>
            <a:ext cx="6685280" cy="60122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1037AB-F9AD-D9F2-A9A0-88EFF35B80C9}"/>
              </a:ext>
            </a:extLst>
          </p:cNvPr>
          <p:cNvSpPr/>
          <p:nvPr/>
        </p:nvSpPr>
        <p:spPr>
          <a:xfrm>
            <a:off x="7345680" y="797559"/>
            <a:ext cx="4348480" cy="777253"/>
          </a:xfrm>
          <a:prstGeom prst="rect">
            <a:avLst/>
          </a:prstGeom>
          <a:solidFill>
            <a:srgbClr val="E7EDE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you see?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4BDFD5-0464-E752-AAB4-5D23100891C2}"/>
              </a:ext>
            </a:extLst>
          </p:cNvPr>
          <p:cNvSpPr/>
          <p:nvPr/>
        </p:nvSpPr>
        <p:spPr>
          <a:xfrm>
            <a:off x="7172960" y="1976106"/>
            <a:ext cx="4958080" cy="777253"/>
          </a:xfrm>
          <a:prstGeom prst="rect">
            <a:avLst/>
          </a:prstGeom>
          <a:solidFill>
            <a:srgbClr val="E7EDE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driver using Google Maps for finding directions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390A9-4EF0-B55E-90FB-C0B4C3E2EE99}"/>
              </a:ext>
            </a:extLst>
          </p:cNvPr>
          <p:cNvSpPr/>
          <p:nvPr/>
        </p:nvSpPr>
        <p:spPr>
          <a:xfrm>
            <a:off x="7345680" y="3931907"/>
            <a:ext cx="4958080" cy="777253"/>
          </a:xfrm>
          <a:prstGeom prst="rect">
            <a:avLst/>
          </a:prstGeom>
          <a:solidFill>
            <a:srgbClr val="E7EDE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many of you use Google Maps for finding directions?</a:t>
            </a:r>
          </a:p>
        </p:txBody>
      </p:sp>
    </p:spTree>
    <p:extLst>
      <p:ext uri="{BB962C8B-B14F-4D97-AF65-F5344CB8AC3E}">
        <p14:creationId xmlns:p14="http://schemas.microsoft.com/office/powerpoint/2010/main" val="2854690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2E443F3D-AE4E-D8CB-A2DA-3CEE5FC35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r="3336" b="1643"/>
          <a:stretch/>
        </p:blipFill>
        <p:spPr>
          <a:xfrm>
            <a:off x="2499360" y="236163"/>
            <a:ext cx="6929120" cy="63856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1037AB-F9AD-D9F2-A9A0-88EFF35B80C9}"/>
              </a:ext>
            </a:extLst>
          </p:cNvPr>
          <p:cNvSpPr/>
          <p:nvPr/>
        </p:nvSpPr>
        <p:spPr>
          <a:xfrm>
            <a:off x="1879600" y="121920"/>
            <a:ext cx="8077200" cy="6736080"/>
          </a:xfrm>
          <a:prstGeom prst="rect">
            <a:avLst/>
          </a:prstGeom>
          <a:solidFill>
            <a:srgbClr val="E7EDE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483F6-0887-945F-4DB7-476152C8C0E1}"/>
              </a:ext>
            </a:extLst>
          </p:cNvPr>
          <p:cNvSpPr txBox="1"/>
          <p:nvPr/>
        </p:nvSpPr>
        <p:spPr>
          <a:xfrm>
            <a:off x="3200656" y="2981312"/>
            <a:ext cx="57906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listen with your books closed</a:t>
            </a:r>
            <a:endParaRPr lang="en-GB" sz="3200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 descr="A colorful headphones on a black background&#10;&#10;Description automatically generated">
            <a:extLst>
              <a:ext uri="{FF2B5EF4-FFF2-40B4-BE49-F238E27FC236}">
                <a16:creationId xmlns:a16="http://schemas.microsoft.com/office/drawing/2014/main" id="{D17CF065-5ADF-3727-95D8-C276AD40F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15" y="236163"/>
            <a:ext cx="1812325" cy="1812325"/>
          </a:xfrm>
          <a:prstGeom prst="rect">
            <a:avLst/>
          </a:prstGeom>
        </p:spPr>
      </p:pic>
      <p:pic>
        <p:nvPicPr>
          <p:cNvPr id="6" name="Picture 5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064ECB75-5C83-29D0-8C38-8153F197A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359" y="3566087"/>
            <a:ext cx="2696121" cy="2782020"/>
          </a:xfrm>
          <a:prstGeom prst="rect">
            <a:avLst/>
          </a:prstGeom>
        </p:spPr>
      </p:pic>
      <p:pic>
        <p:nvPicPr>
          <p:cNvPr id="7" name="97204ADD">
            <a:hlinkClick r:id="" action="ppaction://media"/>
            <a:extLst>
              <a:ext uri="{FF2B5EF4-FFF2-40B4-BE49-F238E27FC236}">
                <a16:creationId xmlns:a16="http://schemas.microsoft.com/office/drawing/2014/main" id="{E0F83FC0-0428-F173-D00F-FD90AF47F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71321" y="48660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6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2A49C-F9D3-E1E4-3F96-954C25B0F47C}"/>
              </a:ext>
            </a:extLst>
          </p:cNvPr>
          <p:cNvSpPr txBox="1"/>
          <p:nvPr/>
        </p:nvSpPr>
        <p:spPr>
          <a:xfrm>
            <a:off x="223520" y="115005"/>
            <a:ext cx="1020702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I don’t know why Google Maps can’t find Lakeside Drive. I think we’d better stop and ask directions.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Don’t worry. I’m sure I can find it. Let’s try going this way.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I think we’re lost. Look. There’s a gas station. Let’s pull over and ask someone.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Oh, all right.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Attendant: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You look lost.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GB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can say that again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. We’re looking for Lakeside Drive.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Attendant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I </a:t>
            </a:r>
            <a:r>
              <a:rPr lang="en-GB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know this town like the back of my hand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, and I can tell you that there’s no street by that name. Do you mean Riverside Drive?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Oh, yeah! That must be it. I just got the street name wrong.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Can you tell us how to get there?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Attendant: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It’s not far. It’s just </a:t>
            </a:r>
            <a:r>
              <a:rPr lang="en-GB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over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on the other side of town. You need to turn left out of here. Then go straight for a couple of miles. Keep going until you see an ice-cream shop. If you pass Town Hall, you’ve gone too far. Take the first left after the ice-cream shop and you’ll be on Riverside Drive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 &amp; Fahd: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Thanks!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I guess it’s a good thing I suggested we stop for directions. We would have been driving in circles </a:t>
            </a:r>
            <a:r>
              <a:rPr lang="en-GB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ages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Don’t </a:t>
            </a:r>
            <a:r>
              <a:rPr lang="en-GB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 a big deal about it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. I’m sure I would have figured it out eventually</a:t>
            </a:r>
          </a:p>
        </p:txBody>
      </p:sp>
      <p:pic>
        <p:nvPicPr>
          <p:cNvPr id="7" name="Picture 6" descr="A person looking at a map in a car&#10;&#10;Description automatically generated">
            <a:extLst>
              <a:ext uri="{FF2B5EF4-FFF2-40B4-BE49-F238E27FC236}">
                <a16:creationId xmlns:a16="http://schemas.microsoft.com/office/drawing/2014/main" id="{08BB390B-15CE-CA45-EBF2-4A283FB1B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2671" r="2199" b="2763"/>
          <a:stretch/>
        </p:blipFill>
        <p:spPr>
          <a:xfrm>
            <a:off x="9771321" y="187354"/>
            <a:ext cx="2420679" cy="2425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97204ADD">
            <a:hlinkClick r:id="" action="ppaction://media"/>
            <a:extLst>
              <a:ext uri="{FF2B5EF4-FFF2-40B4-BE49-F238E27FC236}">
                <a16:creationId xmlns:a16="http://schemas.microsoft.com/office/drawing/2014/main" id="{AFA76ADF-21C2-2CD4-CBE3-052B5721A0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1321" y="4866093"/>
            <a:ext cx="406400" cy="406400"/>
          </a:xfrm>
          <a:prstGeom prst="rect">
            <a:avLst/>
          </a:prstGeom>
        </p:spPr>
      </p:pic>
      <p:pic>
        <p:nvPicPr>
          <p:cNvPr id="2" name="Picture 1" descr="A colorful headphones on a black background&#10;&#10;Description automatically generated">
            <a:extLst>
              <a:ext uri="{FF2B5EF4-FFF2-40B4-BE49-F238E27FC236}">
                <a16:creationId xmlns:a16="http://schemas.microsoft.com/office/drawing/2014/main" id="{B5A401A5-5230-6170-ECB4-5226599B4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8830" y="5509204"/>
            <a:ext cx="94488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58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2A49C-F9D3-E1E4-3F96-954C25B0F47C}"/>
              </a:ext>
            </a:extLst>
          </p:cNvPr>
          <p:cNvSpPr txBox="1"/>
          <p:nvPr/>
        </p:nvSpPr>
        <p:spPr>
          <a:xfrm>
            <a:off x="132080" y="197346"/>
            <a:ext cx="80264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Fahd: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I don’t know why Google Maps can’t find Lakeside Drive. I think we’d better stop and ask directions.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Faisal: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Don’t worry. I’m sure I can find it. Let’s try going this way.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Fahd: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I think we’re lost. Look. There’s a gas station. Let’s pull over and ask someone.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: Oh, all right.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Attendant: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You look lost.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GB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can say that again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. We’re looking for Lakeside Drive.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Attendant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: I </a:t>
            </a:r>
            <a:r>
              <a:rPr lang="en-GB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know this town like the back of my hand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, and I can tell you that there’s no street by that name. Do you mean Riverside Drive?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: Oh, yeah! That must be it. I just got the street name wrong.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: Can you tell us how to get there?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Attendant: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It’s not far. It’s just </a:t>
            </a:r>
            <a:r>
              <a:rPr lang="en-GB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over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on the other side of town. You need to turn left out of here. Then go straight for a couple of miles. Keep going until you see an ice-cream shop. If you pass Town Hall, you’ve gone too far. Take the first left after the ice-cream shop and you’ll be on Riverside Drive</a:t>
            </a:r>
            <a:r>
              <a:rPr lang="en-GB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 &amp; Fahd: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Thanks!</a:t>
            </a: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Fahd: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I guess it’s a good thing I suggested we stop for directions. We would have been driving in circles </a:t>
            </a:r>
            <a:r>
              <a:rPr lang="en-GB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ages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Faisal: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Don’t </a:t>
            </a:r>
            <a:r>
              <a:rPr lang="en-GB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 a big deal about it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. I’m sure I would have figured it out eventually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390A9-5911-0593-3F98-07FBBDE2B006}"/>
              </a:ext>
            </a:extLst>
          </p:cNvPr>
          <p:cNvSpPr txBox="1"/>
          <p:nvPr/>
        </p:nvSpPr>
        <p:spPr>
          <a:xfrm>
            <a:off x="213360" y="1700014"/>
            <a:ext cx="6096000" cy="707886"/>
          </a:xfrm>
          <a:prstGeom prst="rect">
            <a:avLst/>
          </a:prstGeom>
          <a:solidFill>
            <a:srgbClr val="E7EDEE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Fahd says You can say that again, </a:t>
            </a:r>
            <a:r>
              <a:rPr lang="en-GB" sz="2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does he feel?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4A43C-9432-EC5A-29D6-7E0242F4023D}"/>
              </a:ext>
            </a:extLst>
          </p:cNvPr>
          <p:cNvSpPr txBox="1"/>
          <p:nvPr/>
        </p:nvSpPr>
        <p:spPr>
          <a:xfrm>
            <a:off x="6797040" y="1700014"/>
            <a:ext cx="3434080" cy="461665"/>
          </a:xfrm>
          <a:prstGeom prst="rect">
            <a:avLst/>
          </a:prstGeom>
          <a:solidFill>
            <a:srgbClr val="E7EDEE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is a bit annoyed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E6013-AC35-2E38-246F-A667DDDABEE0}"/>
              </a:ext>
            </a:extLst>
          </p:cNvPr>
          <p:cNvSpPr txBox="1"/>
          <p:nvPr/>
        </p:nvSpPr>
        <p:spPr>
          <a:xfrm>
            <a:off x="1452880" y="2407900"/>
            <a:ext cx="6096000" cy="400110"/>
          </a:xfrm>
          <a:prstGeom prst="rect">
            <a:avLst/>
          </a:prstGeom>
          <a:solidFill>
            <a:srgbClr val="E7EDEE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you know </a:t>
            </a:r>
            <a:r>
              <a:rPr lang="en-GB" sz="2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 the back of your hand</a:t>
            </a:r>
            <a:r>
              <a:rPr lang="en-GB" sz="20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CAC59-9B83-04E2-6F3C-E8A4CF4AAC8E}"/>
              </a:ext>
            </a:extLst>
          </p:cNvPr>
          <p:cNvSpPr txBox="1"/>
          <p:nvPr/>
        </p:nvSpPr>
        <p:spPr>
          <a:xfrm>
            <a:off x="4907280" y="2761843"/>
            <a:ext cx="6096000" cy="707886"/>
          </a:xfrm>
          <a:prstGeom prst="rect">
            <a:avLst/>
          </a:prstGeom>
          <a:solidFill>
            <a:srgbClr val="E7EDEE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know this town/street/</a:t>
            </a:r>
            <a:r>
              <a:rPr lang="en-GB" sz="2000" b="1" dirty="0" err="1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neighborhood</a:t>
            </a:r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/hospital/ school like the back of my hand</a:t>
            </a:r>
          </a:p>
        </p:txBody>
      </p:sp>
      <p:pic>
        <p:nvPicPr>
          <p:cNvPr id="13" name="Picture 4" descr="Idiom: To know a place like the back of your hand">
            <a:extLst>
              <a:ext uri="{FF2B5EF4-FFF2-40B4-BE49-F238E27FC236}">
                <a16:creationId xmlns:a16="http://schemas.microsoft.com/office/drawing/2014/main" id="{1014A96A-6A66-A489-59AB-9E75FFAA4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 b="12892"/>
          <a:stretch/>
        </p:blipFill>
        <p:spPr bwMode="auto">
          <a:xfrm rot="20519708">
            <a:off x="10006195" y="3030558"/>
            <a:ext cx="1600781" cy="1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Clip art - Clip Art Collection - Download Clipart on Clipart Library |  Free clip art, Angry face images, Face art">
            <a:extLst>
              <a:ext uri="{FF2B5EF4-FFF2-40B4-BE49-F238E27FC236}">
                <a16:creationId xmlns:a16="http://schemas.microsoft.com/office/drawing/2014/main" id="{6193E4D1-9D8A-A9A2-125D-CE5956E00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3875" b="3713"/>
          <a:stretch/>
        </p:blipFill>
        <p:spPr bwMode="auto">
          <a:xfrm>
            <a:off x="9888530" y="723904"/>
            <a:ext cx="2336800" cy="18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157979-2C70-AFAC-7913-49FC51603583}"/>
              </a:ext>
            </a:extLst>
          </p:cNvPr>
          <p:cNvSpPr txBox="1"/>
          <p:nvPr/>
        </p:nvSpPr>
        <p:spPr>
          <a:xfrm>
            <a:off x="1051250" y="5273655"/>
            <a:ext cx="8529630" cy="707886"/>
          </a:xfrm>
          <a:prstGeom prst="rect">
            <a:avLst/>
          </a:prstGeom>
          <a:solidFill>
            <a:srgbClr val="E7EDEE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Fahd says We would have been driving in circles </a:t>
            </a:r>
            <a:r>
              <a:rPr lang="en-GB" sz="2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ages</a:t>
            </a:r>
            <a:r>
              <a:rPr lang="en-GB" sz="20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How long do you think they actually would have driven in circles?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36888-EC78-73C6-DC55-8B4913F51907}"/>
              </a:ext>
            </a:extLst>
          </p:cNvPr>
          <p:cNvSpPr txBox="1"/>
          <p:nvPr/>
        </p:nvSpPr>
        <p:spPr>
          <a:xfrm>
            <a:off x="861060" y="5952768"/>
            <a:ext cx="8953500" cy="400110"/>
          </a:xfrm>
          <a:prstGeom prst="rect">
            <a:avLst/>
          </a:prstGeom>
          <a:solidFill>
            <a:srgbClr val="E7EDEE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When Faisal says Don’t make a big deal about it, how does he feel?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95AAC7-F07C-7E54-9ADC-97FB7533D298}"/>
              </a:ext>
            </a:extLst>
          </p:cNvPr>
          <p:cNvSpPr txBox="1"/>
          <p:nvPr/>
        </p:nvSpPr>
        <p:spPr>
          <a:xfrm>
            <a:off x="7863840" y="6194718"/>
            <a:ext cx="2336800" cy="461665"/>
          </a:xfrm>
          <a:prstGeom prst="rect">
            <a:avLst/>
          </a:prstGeom>
          <a:solidFill>
            <a:srgbClr val="E7EDEE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is annoyed</a:t>
            </a:r>
          </a:p>
        </p:txBody>
      </p:sp>
      <p:pic>
        <p:nvPicPr>
          <p:cNvPr id="19" name="Picture 2" descr="Free Clip art - Clip Art Collection - Download Clipart on Clipart Library |  Free clip art, Angry face images, Face art">
            <a:extLst>
              <a:ext uri="{FF2B5EF4-FFF2-40B4-BE49-F238E27FC236}">
                <a16:creationId xmlns:a16="http://schemas.microsoft.com/office/drawing/2014/main" id="{41D9AD12-55BD-76B5-D446-72ECBB80A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3875" b="3713"/>
          <a:stretch/>
        </p:blipFill>
        <p:spPr bwMode="auto">
          <a:xfrm>
            <a:off x="9972350" y="4967103"/>
            <a:ext cx="2336800" cy="18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45AA59-1737-607A-AF35-2F79447FF436}"/>
              </a:ext>
            </a:extLst>
          </p:cNvPr>
          <p:cNvSpPr txBox="1"/>
          <p:nvPr/>
        </p:nvSpPr>
        <p:spPr>
          <a:xfrm>
            <a:off x="3362960" y="3734772"/>
            <a:ext cx="1381760" cy="461665"/>
          </a:xfrm>
          <a:prstGeom prst="rect">
            <a:avLst/>
          </a:prstGeom>
          <a:solidFill>
            <a:srgbClr val="E7EDEE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276898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2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0E732A-8013-6231-697E-7C756E1DCAE9}"/>
              </a:ext>
            </a:extLst>
          </p:cNvPr>
          <p:cNvSpPr txBox="1"/>
          <p:nvPr/>
        </p:nvSpPr>
        <p:spPr>
          <a:xfrm>
            <a:off x="142240" y="323056"/>
            <a:ext cx="4185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FFC000"/>
                </a:solidFill>
              </a:rPr>
              <a:t>About the Conversation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BA997-848D-4C8E-12B8-14E094AC345D}"/>
              </a:ext>
            </a:extLst>
          </p:cNvPr>
          <p:cNvSpPr txBox="1"/>
          <p:nvPr/>
        </p:nvSpPr>
        <p:spPr>
          <a:xfrm>
            <a:off x="0" y="1521936"/>
            <a:ext cx="10901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do Faisal and Fahd react differently to being lost? </a:t>
            </a:r>
          </a:p>
          <a:p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2. Why couldn’t they find the street they were looking for? </a:t>
            </a:r>
          </a:p>
          <a:p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3. How does each of them feel about having stopped to get directions?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E5663-69CB-7AE0-F62B-3A381CA2E499}"/>
              </a:ext>
            </a:extLst>
          </p:cNvPr>
          <p:cNvSpPr txBox="1"/>
          <p:nvPr/>
        </p:nvSpPr>
        <p:spPr>
          <a:xfrm>
            <a:off x="242570" y="3621782"/>
            <a:ext cx="113499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1.Fahd wants to stop and ask for directions, but Faisal doesn’t. </a:t>
            </a:r>
          </a:p>
          <a:p>
            <a:r>
              <a:rPr lang="en-GB" sz="28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2. They were looking for the wrong street name. </a:t>
            </a:r>
          </a:p>
          <a:p>
            <a:r>
              <a:rPr lang="en-GB" sz="28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3. Fahd is glad that they stopped, but Faisal isn’t.</a:t>
            </a:r>
          </a:p>
        </p:txBody>
      </p:sp>
    </p:spTree>
    <p:extLst>
      <p:ext uri="{BB962C8B-B14F-4D97-AF65-F5344CB8AC3E}">
        <p14:creationId xmlns:p14="http://schemas.microsoft.com/office/powerpoint/2010/main" val="3652338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square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26DB1B0-AF5B-B49C-42C3-E067C7907E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35760"/>
            <a:ext cx="3810000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1D7333-BCAE-55CB-2ED6-9BEE3777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" y="281691"/>
            <a:ext cx="1814498" cy="135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hands with different gestures&#10;&#10;Description automatically generated with medium confidence">
            <a:extLst>
              <a:ext uri="{FF2B5EF4-FFF2-40B4-BE49-F238E27FC236}">
                <a16:creationId xmlns:a16="http://schemas.microsoft.com/office/drawing/2014/main" id="{DB1804CD-73FC-9514-B270-86B8589D4C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t="10250" r="36083" b="10751"/>
          <a:stretch/>
        </p:blipFill>
        <p:spPr>
          <a:xfrm rot="19646834">
            <a:off x="7158589" y="4187453"/>
            <a:ext cx="1731412" cy="2392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9073F-09D0-9CF4-B339-CA5D8804D9D2}"/>
              </a:ext>
            </a:extLst>
          </p:cNvPr>
          <p:cNvSpPr txBox="1"/>
          <p:nvPr/>
        </p:nvSpPr>
        <p:spPr>
          <a:xfrm>
            <a:off x="2733040" y="642799"/>
            <a:ext cx="3362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latin typeface="Baguet Script" panose="00000500000000000000" pitchFamily="2" charset="0"/>
              </a:rPr>
              <a:t>Quick Check</a:t>
            </a:r>
          </a:p>
        </p:txBody>
      </p:sp>
    </p:spTree>
    <p:extLst>
      <p:ext uri="{BB962C8B-B14F-4D97-AF65-F5344CB8AC3E}">
        <p14:creationId xmlns:p14="http://schemas.microsoft.com/office/powerpoint/2010/main" val="39345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787</Words>
  <Application>Microsoft Office PowerPoint</Application>
  <PresentationFormat>Widescreen</PresentationFormat>
  <Paragraphs>55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Meiryo UI</vt:lpstr>
      <vt:lpstr>Aptos</vt:lpstr>
      <vt:lpstr>Aptos Display</vt:lpstr>
      <vt:lpstr>Arial</vt:lpstr>
      <vt:lpstr>Baguet Script</vt:lpstr>
      <vt:lpstr>MV Boli</vt:lpstr>
      <vt:lpstr>Office Theme</vt:lpstr>
      <vt:lpstr>Creative Gradient 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hissah alotaibi</dc:creator>
  <cp:lastModifiedBy>حصه بنت سودان العتيبي</cp:lastModifiedBy>
  <cp:revision>9</cp:revision>
  <dcterms:created xsi:type="dcterms:W3CDTF">2023-12-26T10:01:27Z</dcterms:created>
  <dcterms:modified xsi:type="dcterms:W3CDTF">2023-12-29T19:17:59Z</dcterms:modified>
</cp:coreProperties>
</file>