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  <p:sldId id="600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slide" Target="slide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rgbClr val="5A2B8D"/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(213 – 216)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7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What happened</a:t>
            </a:r>
            <a:r>
              <a:rPr lang="en-US" sz="8000" dirty="0">
                <a:solidFill>
                  <a:srgbClr val="002060"/>
                </a:solidFill>
              </a:rPr>
              <a:t>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p.213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35E3DA-2175-520C-92E2-3B3A31EA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3"/>
          <a:stretch/>
        </p:blipFill>
        <p:spPr>
          <a:xfrm>
            <a:off x="4093674" y="142362"/>
            <a:ext cx="6419188" cy="6675923"/>
          </a:xfrm>
          <a:prstGeom prst="rect">
            <a:avLst/>
          </a:prstGeom>
        </p:spPr>
      </p:pic>
      <p:sp>
        <p:nvSpPr>
          <p:cNvPr id="4" name="Google Shape;260;p29">
            <a:extLst>
              <a:ext uri="{FF2B5EF4-FFF2-40B4-BE49-F238E27FC236}">
                <a16:creationId xmlns:a16="http://schemas.microsoft.com/office/drawing/2014/main" id="{FCC5A792-218D-A6E1-FFFB-7632044DBBC7}"/>
              </a:ext>
            </a:extLst>
          </p:cNvPr>
          <p:cNvSpPr/>
          <p:nvPr/>
        </p:nvSpPr>
        <p:spPr>
          <a:xfrm>
            <a:off x="5778217" y="2097891"/>
            <a:ext cx="192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surprised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60;p29">
            <a:extLst>
              <a:ext uri="{FF2B5EF4-FFF2-40B4-BE49-F238E27FC236}">
                <a16:creationId xmlns:a16="http://schemas.microsoft.com/office/drawing/2014/main" id="{177EEEDC-FA01-B98C-5EA1-C3505BA5146C}"/>
              </a:ext>
            </a:extLst>
          </p:cNvPr>
          <p:cNvSpPr/>
          <p:nvPr/>
        </p:nvSpPr>
        <p:spPr>
          <a:xfrm>
            <a:off x="8887360" y="2140782"/>
            <a:ext cx="192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angry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60;p29">
            <a:extLst>
              <a:ext uri="{FF2B5EF4-FFF2-40B4-BE49-F238E27FC236}">
                <a16:creationId xmlns:a16="http://schemas.microsoft.com/office/drawing/2014/main" id="{5E88ECDA-2A86-AD68-9824-03A54E6DF0C7}"/>
              </a:ext>
            </a:extLst>
          </p:cNvPr>
          <p:cNvSpPr/>
          <p:nvPr/>
        </p:nvSpPr>
        <p:spPr>
          <a:xfrm>
            <a:off x="5146716" y="4053420"/>
            <a:ext cx="192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happy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60;p29">
            <a:extLst>
              <a:ext uri="{FF2B5EF4-FFF2-40B4-BE49-F238E27FC236}">
                <a16:creationId xmlns:a16="http://schemas.microsoft.com/office/drawing/2014/main" id="{8A13327F-D8D5-81B4-5F8F-A060770E8FF4}"/>
              </a:ext>
            </a:extLst>
          </p:cNvPr>
          <p:cNvSpPr/>
          <p:nvPr/>
        </p:nvSpPr>
        <p:spPr>
          <a:xfrm>
            <a:off x="8009464" y="4053419"/>
            <a:ext cx="17331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worried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60;p29">
            <a:extLst>
              <a:ext uri="{FF2B5EF4-FFF2-40B4-BE49-F238E27FC236}">
                <a16:creationId xmlns:a16="http://schemas.microsoft.com/office/drawing/2014/main" id="{135301B4-4811-C9B3-A23F-A0C6861A29E5}"/>
              </a:ext>
            </a:extLst>
          </p:cNvPr>
          <p:cNvSpPr/>
          <p:nvPr/>
        </p:nvSpPr>
        <p:spPr>
          <a:xfrm>
            <a:off x="6021875" y="5947013"/>
            <a:ext cx="192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scared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60;p29">
            <a:extLst>
              <a:ext uri="{FF2B5EF4-FFF2-40B4-BE49-F238E27FC236}">
                <a16:creationId xmlns:a16="http://schemas.microsoft.com/office/drawing/2014/main" id="{EEA25328-B3CF-83FC-48E2-811A0BC6176E}"/>
              </a:ext>
            </a:extLst>
          </p:cNvPr>
          <p:cNvSpPr/>
          <p:nvPr/>
        </p:nvSpPr>
        <p:spPr>
          <a:xfrm>
            <a:off x="8267368" y="5966056"/>
            <a:ext cx="192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tired</a:t>
            </a:r>
            <a:endParaRPr sz="32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4C7187-14C9-DC16-4666-8E817482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80" y="529833"/>
            <a:ext cx="8182139" cy="538912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7C950DB-78B9-261B-0D62-EB7D8AF6547C}"/>
              </a:ext>
            </a:extLst>
          </p:cNvPr>
          <p:cNvSpPr/>
          <p:nvPr/>
        </p:nvSpPr>
        <p:spPr>
          <a:xfrm>
            <a:off x="4803251" y="945553"/>
            <a:ext cx="14077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anything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FD9BD84-E3E5-61BE-3C0E-C81C8A62FAB5}"/>
              </a:ext>
            </a:extLst>
          </p:cNvPr>
          <p:cNvSpPr/>
          <p:nvPr/>
        </p:nvSpPr>
        <p:spPr>
          <a:xfrm>
            <a:off x="4093367" y="1640023"/>
            <a:ext cx="11721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one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BC5946E-81E0-7066-1861-0D118D2EFE2E}"/>
              </a:ext>
            </a:extLst>
          </p:cNvPr>
          <p:cNvSpPr/>
          <p:nvPr/>
        </p:nvSpPr>
        <p:spPr>
          <a:xfrm>
            <a:off x="7668977" y="1912883"/>
            <a:ext cx="12795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nothing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25AF66-ED61-DC3E-CD02-88948FFD92B8}"/>
              </a:ext>
            </a:extLst>
          </p:cNvPr>
          <p:cNvSpPr/>
          <p:nvPr/>
        </p:nvSpPr>
        <p:spPr>
          <a:xfrm>
            <a:off x="3809674" y="2286575"/>
            <a:ext cx="15007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5620E37-39E7-014B-4174-29C4C60FF304}"/>
              </a:ext>
            </a:extLst>
          </p:cNvPr>
          <p:cNvSpPr/>
          <p:nvPr/>
        </p:nvSpPr>
        <p:spPr>
          <a:xfrm>
            <a:off x="3731283" y="3548658"/>
            <a:ext cx="3802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CCD7AFE-BDA4-50B4-ABF1-47278E74D069}"/>
              </a:ext>
            </a:extLst>
          </p:cNvPr>
          <p:cNvSpPr/>
          <p:nvPr/>
        </p:nvSpPr>
        <p:spPr>
          <a:xfrm>
            <a:off x="3746511" y="3936502"/>
            <a:ext cx="3497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1FDE9BC-CEF3-9FFD-B930-8BDF006ECA30}"/>
              </a:ext>
            </a:extLst>
          </p:cNvPr>
          <p:cNvSpPr/>
          <p:nvPr/>
        </p:nvSpPr>
        <p:spPr>
          <a:xfrm>
            <a:off x="3783380" y="4271368"/>
            <a:ext cx="276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B25A65E-E072-7C86-FDDC-BFFCBF6A759E}"/>
              </a:ext>
            </a:extLst>
          </p:cNvPr>
          <p:cNvSpPr/>
          <p:nvPr/>
        </p:nvSpPr>
        <p:spPr>
          <a:xfrm>
            <a:off x="3740901" y="4638369"/>
            <a:ext cx="360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6DE3A7F-6164-35EC-762E-F08232F5A71A}"/>
              </a:ext>
            </a:extLst>
          </p:cNvPr>
          <p:cNvSpPr/>
          <p:nvPr/>
        </p:nvSpPr>
        <p:spPr>
          <a:xfrm>
            <a:off x="3731283" y="4973235"/>
            <a:ext cx="3802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0F7F131-E515-E134-1664-DC80B3F78D04}"/>
              </a:ext>
            </a:extLst>
          </p:cNvPr>
          <p:cNvSpPr/>
          <p:nvPr/>
        </p:nvSpPr>
        <p:spPr>
          <a:xfrm>
            <a:off x="3752122" y="5346564"/>
            <a:ext cx="3385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6FE555-4DBD-DC97-C24A-98A01FED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848" y="54345"/>
            <a:ext cx="8253603" cy="645281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E60E40E-A3DE-82AA-0AB2-0780B885CF76}"/>
              </a:ext>
            </a:extLst>
          </p:cNvPr>
          <p:cNvSpPr txBox="1"/>
          <p:nvPr/>
        </p:nvSpPr>
        <p:spPr>
          <a:xfrm>
            <a:off x="2748671" y="2610654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surprised a week ago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493A7BF-BDF7-2903-DC19-420D8474C987}"/>
              </a:ext>
            </a:extLst>
          </p:cNvPr>
          <p:cNvSpPr txBox="1"/>
          <p:nvPr/>
        </p:nvSpPr>
        <p:spPr>
          <a:xfrm>
            <a:off x="2736810" y="3264645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surprised because I saw an old friend.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C30629-60D4-A167-94EF-E5CF110C571F}"/>
              </a:ext>
            </a:extLst>
          </p:cNvPr>
          <p:cNvSpPr txBox="1"/>
          <p:nvPr/>
        </p:nvSpPr>
        <p:spPr>
          <a:xfrm>
            <a:off x="2736810" y="3995127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nervous two hours ago.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473B3E-0632-5442-149C-D1A195CB371A}"/>
              </a:ext>
            </a:extLst>
          </p:cNvPr>
          <p:cNvSpPr txBox="1"/>
          <p:nvPr/>
        </p:nvSpPr>
        <p:spPr>
          <a:xfrm>
            <a:off x="2736810" y="4623731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nervous because I had a test.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A56741-92FD-6087-F7EC-65E93CE095C3}"/>
              </a:ext>
            </a:extLst>
          </p:cNvPr>
          <p:cNvSpPr txBox="1"/>
          <p:nvPr/>
        </p:nvSpPr>
        <p:spPr>
          <a:xfrm>
            <a:off x="2748671" y="5334613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tired three days ago.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B712F92-4211-E543-2552-079F8A395063}"/>
              </a:ext>
            </a:extLst>
          </p:cNvPr>
          <p:cNvSpPr txBox="1"/>
          <p:nvPr/>
        </p:nvSpPr>
        <p:spPr>
          <a:xfrm>
            <a:off x="2748671" y="6045495"/>
            <a:ext cx="6718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tired because I studied late night.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35" y="4059696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A07EBCA-4062-3E50-B679-AC033A1CB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6" b="65395"/>
          <a:stretch/>
        </p:blipFill>
        <p:spPr>
          <a:xfrm>
            <a:off x="1889488" y="260977"/>
            <a:ext cx="7550644" cy="19529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FA2040-913B-9298-B8F1-0E3934A64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" t="35600"/>
          <a:stretch/>
        </p:blipFill>
        <p:spPr>
          <a:xfrm>
            <a:off x="7708477" y="1135264"/>
            <a:ext cx="4338777" cy="218203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9EB73F3-2531-8AF6-4792-5C892D777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487" y="2741772"/>
            <a:ext cx="6263913" cy="307485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0DB407B-2111-4991-46C9-9128E6068551}"/>
              </a:ext>
            </a:extLst>
          </p:cNvPr>
          <p:cNvSpPr/>
          <p:nvPr/>
        </p:nvSpPr>
        <p:spPr>
          <a:xfrm>
            <a:off x="2391991" y="3124319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 stop signs at the corner.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3523790-972B-DB6B-76BF-E05AEBC4D173}"/>
              </a:ext>
            </a:extLst>
          </p:cNvPr>
          <p:cNvSpPr/>
          <p:nvPr/>
        </p:nvSpPr>
        <p:spPr>
          <a:xfrm>
            <a:off x="2391991" y="3505518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was a child at the bus stop.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A2690A-C0FD-55BE-8A9F-B325AD3905A4}"/>
              </a:ext>
            </a:extLst>
          </p:cNvPr>
          <p:cNvSpPr/>
          <p:nvPr/>
        </p:nvSpPr>
        <p:spPr>
          <a:xfrm>
            <a:off x="2391991" y="3886717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 many cars in the street.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57011A9-64B8-2F9C-C29B-F6A931086639}"/>
              </a:ext>
            </a:extLst>
          </p:cNvPr>
          <p:cNvSpPr/>
          <p:nvPr/>
        </p:nvSpPr>
        <p:spPr>
          <a:xfrm>
            <a:off x="2391991" y="4239640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was a man in the back seat.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3D5D12B-3CE1-597C-65EB-A4E04A01B89A}"/>
              </a:ext>
            </a:extLst>
          </p:cNvPr>
          <p:cNvSpPr/>
          <p:nvPr/>
        </p:nvSpPr>
        <p:spPr>
          <a:xfrm>
            <a:off x="2407179" y="4566468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 two people at the bus stop.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F5B6937-C0A2-BC5D-0ABF-E4E43CB60A9C}"/>
              </a:ext>
            </a:extLst>
          </p:cNvPr>
          <p:cNvSpPr/>
          <p:nvPr/>
        </p:nvSpPr>
        <p:spPr>
          <a:xfrm>
            <a:off x="2391991" y="4947667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 two people on a bench.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736C768-7146-F853-DBB4-212BF0ACB03E}"/>
              </a:ext>
            </a:extLst>
          </p:cNvPr>
          <p:cNvSpPr/>
          <p:nvPr/>
        </p:nvSpPr>
        <p:spPr>
          <a:xfrm>
            <a:off x="2391991" y="5293512"/>
            <a:ext cx="63582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 two children.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7F3D540-50F1-1D84-3493-9EEB440D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372" y="2725718"/>
            <a:ext cx="9784628" cy="3063014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EB676B06-2D6B-E431-AAD1-B7AF6F4F5A9B}"/>
              </a:ext>
            </a:extLst>
          </p:cNvPr>
          <p:cNvSpPr txBox="1"/>
          <p:nvPr/>
        </p:nvSpPr>
        <p:spPr>
          <a:xfrm>
            <a:off x="2973949" y="3267957"/>
            <a:ext cx="870518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There was an accident at the corner. A taxi crashed into another car. The drivers were relieved because no one was hurt. It was both drivers’ fault because they didn’t stop at the stop signs.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2A424EC-2B51-8E42-10C4-FA991305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7" t="35600"/>
          <a:stretch/>
        </p:blipFill>
        <p:spPr>
          <a:xfrm>
            <a:off x="5599103" y="85615"/>
            <a:ext cx="5685798" cy="2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3FF8F98-0B85-25A0-C08F-C3B4854A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95" y="195830"/>
            <a:ext cx="10124105" cy="6132035"/>
          </a:xfrm>
          <a:prstGeom prst="rect">
            <a:avLst/>
          </a:prstGeom>
        </p:spPr>
      </p:pic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9" y="1656791"/>
            <a:ext cx="2400517" cy="2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B8BA932-4967-5C1B-CA7C-7E307D081FEE}"/>
              </a:ext>
            </a:extLst>
          </p:cNvPr>
          <p:cNvSpPr txBox="1"/>
          <p:nvPr/>
        </p:nvSpPr>
        <p:spPr>
          <a:xfrm>
            <a:off x="3482382" y="1115857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8E8F112-C393-F4B5-8AFC-66CEF764B176}"/>
              </a:ext>
            </a:extLst>
          </p:cNvPr>
          <p:cNvSpPr txBox="1"/>
          <p:nvPr/>
        </p:nvSpPr>
        <p:spPr>
          <a:xfrm>
            <a:off x="9800138" y="1115856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get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BDFD7B-CFBC-F72F-C936-352A5D02092E}"/>
              </a:ext>
            </a:extLst>
          </p:cNvPr>
          <p:cNvSpPr txBox="1"/>
          <p:nvPr/>
        </p:nvSpPr>
        <p:spPr>
          <a:xfrm>
            <a:off x="6445701" y="1519100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C9E51B6-B4D3-2B58-FDE6-81CCB20BE943}"/>
              </a:ext>
            </a:extLst>
          </p:cNvPr>
          <p:cNvSpPr txBox="1"/>
          <p:nvPr/>
        </p:nvSpPr>
        <p:spPr>
          <a:xfrm>
            <a:off x="4087968" y="1911333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3587BC1-D476-9378-5FC2-8DA3C46B1824}"/>
              </a:ext>
            </a:extLst>
          </p:cNvPr>
          <p:cNvSpPr txBox="1"/>
          <p:nvPr/>
        </p:nvSpPr>
        <p:spPr>
          <a:xfrm>
            <a:off x="8468968" y="1865530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80D84AE-68A3-B128-EC14-E7350FC0CF39}"/>
              </a:ext>
            </a:extLst>
          </p:cNvPr>
          <p:cNvSpPr txBox="1"/>
          <p:nvPr/>
        </p:nvSpPr>
        <p:spPr>
          <a:xfrm>
            <a:off x="3763253" y="2255102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CF8F78B-F10E-15FB-DF8C-1A29A802B3E7}"/>
              </a:ext>
            </a:extLst>
          </p:cNvPr>
          <p:cNvSpPr txBox="1"/>
          <p:nvPr/>
        </p:nvSpPr>
        <p:spPr>
          <a:xfrm>
            <a:off x="9616161" y="2255101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EACF8FD-37A2-4B0C-6DE9-6673683EC07E}"/>
              </a:ext>
            </a:extLst>
          </p:cNvPr>
          <p:cNvSpPr txBox="1"/>
          <p:nvPr/>
        </p:nvSpPr>
        <p:spPr>
          <a:xfrm>
            <a:off x="7290417" y="2600129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21177F8-42C8-85C9-BE82-FC7460D66E26}"/>
              </a:ext>
            </a:extLst>
          </p:cNvPr>
          <p:cNvSpPr txBox="1"/>
          <p:nvPr/>
        </p:nvSpPr>
        <p:spPr>
          <a:xfrm>
            <a:off x="3211894" y="2921405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638BE1A-C548-AE27-20B3-367AB7557EFF}"/>
              </a:ext>
            </a:extLst>
          </p:cNvPr>
          <p:cNvSpPr txBox="1"/>
          <p:nvPr/>
        </p:nvSpPr>
        <p:spPr>
          <a:xfrm>
            <a:off x="7701947" y="2946559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stop</a:t>
            </a:r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1A22880-C38A-4DAF-5177-BEBE2E26F04F}"/>
              </a:ext>
            </a:extLst>
          </p:cNvPr>
          <p:cNvSpPr txBox="1"/>
          <p:nvPr/>
        </p:nvSpPr>
        <p:spPr>
          <a:xfrm>
            <a:off x="3763252" y="3293025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5A3ABDA-4EFB-6529-FE8B-4EAAF4E1B994}"/>
              </a:ext>
            </a:extLst>
          </p:cNvPr>
          <p:cNvSpPr txBox="1"/>
          <p:nvPr/>
        </p:nvSpPr>
        <p:spPr>
          <a:xfrm>
            <a:off x="8371958" y="3293025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E8C0AB-5AA8-6BC3-4C6B-1D0B8F3ABE32}"/>
              </a:ext>
            </a:extLst>
          </p:cNvPr>
          <p:cNvSpPr txBox="1"/>
          <p:nvPr/>
        </p:nvSpPr>
        <p:spPr>
          <a:xfrm>
            <a:off x="5040719" y="3679569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5A8000-4299-6761-94E6-E0E10122BB38}"/>
              </a:ext>
            </a:extLst>
          </p:cNvPr>
          <p:cNvSpPr txBox="1"/>
          <p:nvPr/>
        </p:nvSpPr>
        <p:spPr>
          <a:xfrm>
            <a:off x="9206424" y="3639491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arrived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DA6F48C-8210-B4F5-023F-5F30D3C7E604}"/>
              </a:ext>
            </a:extLst>
          </p:cNvPr>
          <p:cNvSpPr txBox="1"/>
          <p:nvPr/>
        </p:nvSpPr>
        <p:spPr>
          <a:xfrm>
            <a:off x="4358455" y="4038241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21B78A5-26A4-F45B-FA4C-899C5922C400}"/>
              </a:ext>
            </a:extLst>
          </p:cNvPr>
          <p:cNvSpPr txBox="1"/>
          <p:nvPr/>
        </p:nvSpPr>
        <p:spPr>
          <a:xfrm>
            <a:off x="7627332" y="4027588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49081A9-D796-7C40-FC27-35800795468A}"/>
              </a:ext>
            </a:extLst>
          </p:cNvPr>
          <p:cNvSpPr txBox="1"/>
          <p:nvPr/>
        </p:nvSpPr>
        <p:spPr>
          <a:xfrm>
            <a:off x="10020135" y="4012289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ar-SA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D6B28BE-B2E1-DE10-4D63-0E1EB10E7467}"/>
              </a:ext>
            </a:extLst>
          </p:cNvPr>
          <p:cNvSpPr txBox="1"/>
          <p:nvPr/>
        </p:nvSpPr>
        <p:spPr>
          <a:xfrm>
            <a:off x="4888642" y="4396913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1087298-A9BE-16F2-480C-8CD31F54876F}"/>
              </a:ext>
            </a:extLst>
          </p:cNvPr>
          <p:cNvSpPr txBox="1"/>
          <p:nvPr/>
        </p:nvSpPr>
        <p:spPr>
          <a:xfrm>
            <a:off x="4249636" y="4743010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arrived</a:t>
            </a:r>
            <a:endParaRPr lang="ar-SA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6B8900B-F6A7-D711-529A-4A1DD64FF292}"/>
              </a:ext>
            </a:extLst>
          </p:cNvPr>
          <p:cNvSpPr txBox="1"/>
          <p:nvPr/>
        </p:nvSpPr>
        <p:spPr>
          <a:xfrm>
            <a:off x="9341090" y="4743009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F5C385D-1365-0969-AC82-5186D5E7ECC7}"/>
              </a:ext>
            </a:extLst>
          </p:cNvPr>
          <p:cNvSpPr txBox="1"/>
          <p:nvPr/>
        </p:nvSpPr>
        <p:spPr>
          <a:xfrm>
            <a:off x="4164645" y="5105147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missed</a:t>
            </a:r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F165EDE-CBDC-19B7-EC68-04BCD94923FF}"/>
              </a:ext>
            </a:extLst>
          </p:cNvPr>
          <p:cNvSpPr txBox="1"/>
          <p:nvPr/>
        </p:nvSpPr>
        <p:spPr>
          <a:xfrm>
            <a:off x="8098533" y="5105146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4583CC7-720F-9287-A5B8-7814C94BAA82}"/>
              </a:ext>
            </a:extLst>
          </p:cNvPr>
          <p:cNvSpPr txBox="1"/>
          <p:nvPr/>
        </p:nvSpPr>
        <p:spPr>
          <a:xfrm>
            <a:off x="3316209" y="5442342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</a:t>
            </a:r>
            <a:endParaRPr lang="ar-SA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CAB5CCE-818C-4549-2FDE-C8F555620EA5}"/>
              </a:ext>
            </a:extLst>
          </p:cNvPr>
          <p:cNvSpPr txBox="1"/>
          <p:nvPr/>
        </p:nvSpPr>
        <p:spPr>
          <a:xfrm>
            <a:off x="8197848" y="5442342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ar-SA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8A9F112-202D-6B42-2917-DC2C3C272133}"/>
              </a:ext>
            </a:extLst>
          </p:cNvPr>
          <p:cNvSpPr txBox="1"/>
          <p:nvPr/>
        </p:nvSpPr>
        <p:spPr>
          <a:xfrm>
            <a:off x="3288571" y="5833262"/>
            <a:ext cx="1752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3096401-9D72-C6D7-1639-EE0A6116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852"/>
            <a:ext cx="10683145" cy="4935347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CC1E79D-FFAF-C017-8F8A-348FDE294D17}"/>
              </a:ext>
            </a:extLst>
          </p:cNvPr>
          <p:cNvSpPr txBox="1"/>
          <p:nvPr/>
        </p:nvSpPr>
        <p:spPr>
          <a:xfrm>
            <a:off x="1098557" y="2348496"/>
            <a:ext cx="74377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Faris had a really bad day two weeks ago.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053" y="4029879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19616D9-6757-C172-BDB9-1C6027A33AB5}"/>
              </a:ext>
            </a:extLst>
          </p:cNvPr>
          <p:cNvSpPr txBox="1"/>
          <p:nvPr/>
        </p:nvSpPr>
        <p:spPr>
          <a:xfrm>
            <a:off x="1098557" y="3167390"/>
            <a:ext cx="74377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Because he studied until midnight.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CCA50D74-9EBD-1493-73DA-1432DD794990}"/>
              </a:ext>
            </a:extLst>
          </p:cNvPr>
          <p:cNvSpPr txBox="1"/>
          <p:nvPr/>
        </p:nvSpPr>
        <p:spPr>
          <a:xfrm>
            <a:off x="1098557" y="3986284"/>
            <a:ext cx="74377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 </a:t>
            </a:r>
            <a:r>
              <a:rPr lang="en-US" sz="2800" b="1" dirty="0">
                <a:solidFill>
                  <a:srgbClr val="FF0000"/>
                </a:solidFill>
              </a:rPr>
              <a:t>Because he didn’t stop at the stop sign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85EA6ABD-A91D-8F4C-522F-508CEAA3CEB0}"/>
              </a:ext>
            </a:extLst>
          </p:cNvPr>
          <p:cNvSpPr txBox="1"/>
          <p:nvPr/>
        </p:nvSpPr>
        <p:spPr>
          <a:xfrm>
            <a:off x="1098557" y="4805178"/>
            <a:ext cx="74377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Because no one was hurt.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767C0516-2743-7ECE-6875-F55C62258A4F}"/>
              </a:ext>
            </a:extLst>
          </p:cNvPr>
          <p:cNvSpPr txBox="1"/>
          <p:nvPr/>
        </p:nvSpPr>
        <p:spPr>
          <a:xfrm>
            <a:off x="137343" y="5668606"/>
            <a:ext cx="107445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Because he didn’t get enough sleep and had to walk to school. </a:t>
            </a:r>
            <a:endParaRPr lang="ar-SA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D68F102A-49D6-470A-4260-0B74881183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4431830"/>
                  </p:ext>
                </p:extLst>
              </p:nvPr>
            </p:nvGraphicFramePr>
            <p:xfrm>
              <a:off x="8536293" y="330332"/>
              <a:ext cx="3048000" cy="1714500"/>
            </p:xfrm>
            <a:graphic>
              <a:graphicData uri="http://schemas.microsoft.com/office/powerpoint/2016/slidezoom">
                <pslz:sldZm>
                  <pslz:sldZmObj sldId="599" cId="3396228155">
                    <pslz:zmPr id="{E00F51FC-0C8F-4C47-B3F1-5ABA97CC63D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0" name="صورة الشريحة 1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68F102A-49D6-470A-4260-0B74881183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6293" y="33033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9" y="3085451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E781838-754A-0D53-2A31-12845FE01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991" b="48235"/>
          <a:stretch/>
        </p:blipFill>
        <p:spPr>
          <a:xfrm>
            <a:off x="0" y="981321"/>
            <a:ext cx="4390256" cy="20401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AD1DC15-CF63-9357-3813-549DD9135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35"/>
          <a:stretch/>
        </p:blipFill>
        <p:spPr>
          <a:xfrm>
            <a:off x="4527511" y="1610798"/>
            <a:ext cx="7664489" cy="442651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658CED-CF58-97AD-861F-D77F46A7E4AC}"/>
              </a:ext>
            </a:extLst>
          </p:cNvPr>
          <p:cNvSpPr txBox="1"/>
          <p:nvPr/>
        </p:nvSpPr>
        <p:spPr>
          <a:xfrm>
            <a:off x="4817638" y="2873762"/>
            <a:ext cx="737436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I had a really good day three days ago. It was awesome because I sold my bag for $150. Someone answered my ad. I was nervous because the girl only wanted to pay $125. There was nothing wrong with my bag. Then I told her to try it. That was a good idea. She really liked the bag, and she paid the $150. Now I can buy a new bag.</a:t>
            </a:r>
            <a:endParaRPr lang="ar-SA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4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371</Words>
  <Application>Microsoft Office PowerPoint</Application>
  <PresentationFormat>شاشة عريضة</PresentationFormat>
  <Paragraphs>79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Arial</vt:lpstr>
      <vt:lpstr>AvenirNext LT Pro Medium</vt:lpstr>
      <vt:lpstr>Calibri</vt:lpstr>
      <vt:lpstr>Segoe UI</vt:lpstr>
      <vt:lpstr>BlockprintVTI</vt:lpstr>
      <vt:lpstr>Unit  7  What happened?</vt:lpstr>
      <vt:lpstr>p.213</vt:lpstr>
      <vt:lpstr>p.214</vt:lpstr>
      <vt:lpstr>p.214</vt:lpstr>
      <vt:lpstr>p.215</vt:lpstr>
      <vt:lpstr>p.215</vt:lpstr>
      <vt:lpstr>p.216</vt:lpstr>
      <vt:lpstr>p.216</vt:lpstr>
      <vt:lpstr>p.216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23</cp:revision>
  <dcterms:created xsi:type="dcterms:W3CDTF">2021-09-11T05:33:11Z</dcterms:created>
  <dcterms:modified xsi:type="dcterms:W3CDTF">2023-12-17T15:07:57Z</dcterms:modified>
</cp:coreProperties>
</file>