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7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597" r:id="rId5"/>
    <p:sldId id="598" r:id="rId6"/>
    <p:sldId id="264" r:id="rId7"/>
    <p:sldId id="259" r:id="rId8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87" d="100"/>
          <a:sy n="87" d="100"/>
        </p:scale>
        <p:origin x="6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3A7C8F34-6B87-4967-8409-CD9C52131F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657690E-C93E-4586-A8E7-4A830B3660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6380C3A-6C11-4AC1-A42D-5A19D69104FE}" type="datetimeFigureOut">
              <a:rPr lang="ar-SA" smtClean="0"/>
              <a:t>14/06/1445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D6DA27A-FFF5-4357-A93B-5959AC31E0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B70329-9596-408C-8B7D-A58254BEFC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0F6AB8-BC91-438B-B2DF-E867DC3F86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9794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26T15:57:13.1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193 89 3223 0 0,'-1'-1'143'0'0,"-4"-7"-3"0"0,-3-12-101 0 0,8 20-39 0 0,0 0 1 0 0,0 0-1 0 0,-1 0 0 0 0,1 0 1 0 0,0 0-1 0 0,0 0 1 0 0,0 0-1 0 0,0 0 1 0 0,0 0-1 0 0,0-1 0 0 0,0 1 1 0 0,0 0-1 0 0,0 0 1 0 0,0 0-1 0 0,0 0 0 0 0,0 0 1 0 0,0 0-1 0 0,0 0 1 0 0,-1 0-1 0 0,1 0 0 0 0,0 0 1 0 0,0 0-1 0 0,0 0 1 0 0,0 0-1 0 0,0 0 0 0 0,0 0 1 0 0,0 0-1 0 0,0 0 1 0 0,0 0-1 0 0,-1 0 0 0 0,1 0 1 0 0,0 0-1 0 0,0 0 1 0 0,0 0-1 0 0,0 0 1 0 0,0 0-1 0 0,-7 1 1029 0 0,-11-5 1418 0 0,11 2-1742 0 0,0 0-1 0 0,0 0 1 0 0,-8-3 0 0 0,14 5-630 0 0,0-1-1 0 0,0 1 0 0 0,0 0 0 0 0,0 0 1 0 0,0-1-1 0 0,0 1 0 0 0,0 0 0 0 0,0 0 1 0 0,0 0-1 0 0,0 0 0 0 0,0 0 0 0 0,-1 1 1 0 0,-8-2 262 0 0,5 0 113 0 0,0-2 0 0 0,0 1 1 0 0,0 0-1 0 0,-4-4 0 0 0,-15-8-156 0 0,-8 0 4094 0 0,31 16-4309 0 0,-3 31 248 0 0,4-31-201 0 0,6 2 62 0 0,1 3 91 0 0,54 26 873 0 0,-50-28-1035 0 0,-4-2-59 0 0,0-1 1 0 0,1 0-1 0 0,-1 0 0 0 0,1 0 1 0 0,0-1-1 0 0,8 0 0 0 0,18 4 30 0 0,-18-2 0 0 0,30 11 0 0 0,-36-11-71 0 0,1 0 0 0 0,-1-1 0 0 0,1 0 0 0 0,0-1 0 0 0,-1 0 0 0 0,18-1 0 0 0,27 3 54 0 0,-24 2-33 0 0,-10-2-4 0 0,1 0 0 0 0,0-1-1 0 0,23-1 1 0 0,-16-3 35 0 0,57 4-1 0 0,-63 0-15 0 0,32-3 0 0 0,-2 0 20 0 0,-43 2-54 0 0,0-1 0 0 0,0-1 0 0 0,0 0 0 0 0,0 0 1 0 0,0-1-1 0 0,0 0 0 0 0,18-7 0 0 0,-14 3-2 0 0,-1 2 0 0 0,1 0 0 0 0,0 1-1 0 0,24-3 1 0 0,-10 1 34 0 0,-22 3-48 0 0,0 1 0 0 0,1 0 1 0 0,-1 0-1 0 0,0 1 0 0 0,9 0 1 0 0,28 5 48 0 0,-20-2-52 0 0,37 0 1 0 0,228-1 63 0 0,-262-2-36 0 0,53-9-1 0 0,-57 5-6 0 0,0 2 0 0 0,1 0 0 0 0,28 2 0 0 0,172 11 96 0 0,-159-7-75 0 0,-41-2-12 0 0,-1-1 1 0 0,29-2-1 0 0,-26 0-1 0 0,1 1-1 0 0,40 4 1 0 0,-57-4-12 0 0,1 0 1 0 0,13-1 0 0 0,-14 0-18 0 0,-1 0 0 0 0,1 1 0 0 0,13 1 0 0 0,22 2 17 0 0,6 1 30 0 0,64 9 39 0 0,-73-10-65 0 0,46 9 0 0 0,-69-8-10 0 0,1 0-1 0 0,0-2 1 0 0,0 0 0 0 0,0-1-1 0 0,32-3 1 0 0,-40 1-10 0 0,18-3 15 0 0,0 2 0 0 0,0 0-1 0 0,51 6 1 0 0,15 11 48 0 0,-86-13-64 0 0,0-2 0 0 0,18 0 0 0 0,12 1 0 0 0,-20 3 0 0 0,29 8 0 0 0,-34-8 0 0 0,0 0 0 0 0,0-1 0 0 0,1 0 0 0 0,14 0 0 0 0,6-4 26 0 0,52-9-1 0 0,-38 4-12 0 0,101-15-2 0 0,-133 20-1 0 0,1 1 0 0 0,-1 0 1 0 0,1 2-1 0 0,23 4 0 0 0,3 0-8 0 0,-9-3-2 0 0,21 4 0 0 0,0-3 0 0 0,80-4 0 0 0,-108-2-62 0 0,-13 2-49 0 0,0-1-1 0 0,-1-1 0 0 0,1 0 0 0 0,-1-1 0 0 0,0-1 0 0 0,17-6 0 0 0,-8 1-2779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6T15:57:22.097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2030 1 24575,'-182'147'7,"105"-80"-82,-100 64 0,89-78-158,-153 68 0,-110 10-18,163-58 635,-28 9 92,147-60-476,40-12 0,0-1 0,-61 11 0,56-16 0,-55 15 0,66-14 0,-31 3 0,19-3 0,32-5 0,1 0 0,0 1 0,0-1 0,-1 0 0,1 0 0,0 0 0,0 0 0,-1 0 0,1-1 0,0 1 0,0-1 0,-1 1 0,1-1 0,0 0 0,0 0 0,-2-1 0,2 0 0,1 1 0,0 0 0,0-1 0,0 0 0,0 1 0,0-1 0,0 1 0,0-1 0,0 0 0,1 0 0,-1 1 0,1-1 0,-1 0 0,1 0 0,0 0 0,-1 0 0,1 0 0,0 1 0,0-1 0,1-2 0,-1-3 0,1 1 0,0-1 0,1 1 0,-1 0 0,1-1 0,1 1 0,-1 0 0,1 0 0,0 0 0,5-7 0,5-6 0,25-27 0,-26 33 0,32-37 0,64-82 0,-64 71 0,-11 16 0,-2-2 0,33-63 0,-46 64 0,-17 44 0,-1 3 0,-2 7 0,-5 13 0,-25 71 0,26-71 0,-1-1 0,0 0 0,-2 0 0,0-1 0,-19 29 0,1-9 0,-56 67 0,73-93 0,0 0 0,1 1 0,0 0 0,-9 20 0,-20 63 0,37-94 0,0 0 0,0 0 0,-1 0 0,1 0 0,-1 0 0,0-1 0,0 1 0,0 0 0,-4 3 0,1-2 0,0 0 0,-1 0 0,-9 5 0,14-9 0,-5 4 0,0-1 0,1 1 0,-1 0 0,1 0 0,0 1 0,0 0 0,0 0 0,1 0 0,0 0 0,0 1 0,0-1 0,0 1 0,-4 11 0,8-16 0,-1 0 0,1-1 0,0 1 0,-1 0 0,1 0 0,0-1 0,0 1 0,-1 0 0,1 0 0,0-1 0,0 1 0,0 0 0,0 0 0,0 0 0,0-1 0,0 1 0,1 0 0,-1 0 0,0-1 0,0 1 0,0 0 0,1 1 0,0-2 0,-1 1 0,1-1 0,0 1 0,-1-1 0,1 0 0,0 1 0,-1-1 0,1 0 0,0 1 0,-1-1 0,1 0 0,0 0 0,0 1 0,-1-1 0,1 0 0,0 0 0,0 0 0,1 0 0,1-1 0,0 1 0,1 0 0,-1-1 0,1 0 0,-1 0 0,0 0 0,0 0 0,0-1 0,4-1 0,33-27 0,-30 22 0,0 1 0,0-1 0,1 2 0,0-1 0,0 1 0,15-5 0,-4 4 0,1 1 0,0 2 0,0 0 0,24-1 0,-32 4 0,1 2 0,-1-1 0,0 2 0,0 0 0,0 1 0,-1 0 0,20 8 0,-8 0 0,0 2 0,0 1 0,30 23 0,-50-33 0,4 2 0,1-1 0,16 7 0,11 6 0,4 3 0,14 7 0,-35-17-170,0 0-1,1-2 0,0 0 1,1-2-1,0 0 0,0-2 1,28 4-1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14CA9E7-CC6D-47D0-B8AD-8A978CCE2D60}" type="datetimeFigureOut">
              <a:rPr lang="ar-SA" smtClean="0"/>
              <a:t>14/06/1445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2637B2-CF99-48B2-8E5A-4DD174EB1A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17770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3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29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62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45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FB51-3899-49B7-B5ED-AEF4DCF7E702}" type="datetime1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3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BD96-1FC7-4D08-BDE5-DDD1484BEC5C}" type="datetime1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66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796D-F7CF-484E-9DBB-BCBEFEC4CD76}" type="datetime1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95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54E9-1BCA-4FA6-A1F4-9CA5AD2DABC6}" type="datetime1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38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C362-71A9-4EE4-9A24-635F1CF6DDF0}" type="datetime1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731B-AEA0-4212-B7F9-E53D6C9382C0}" type="datetime1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DD5B-09DE-4045-84CC-773CD63DD749}" type="datetime1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7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A47-803B-4E38-9D25-12679AA77C3A}" type="datetime1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8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25F0-7923-40AF-822A-16E7C7982EAE}" type="datetime1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3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8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8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6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9094B5-F8C2-4801-8CBC-EFADC2D5384F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Dalal ALJuaid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1" r:id="rId3"/>
    <p:sldLayoutId id="2147483688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  <p:sldLayoutId id="2147483695" r:id="rId12"/>
    <p:sldLayoutId id="2147483694" r:id="rId13"/>
    <p:sldLayoutId id="2147483692" r:id="rId14"/>
    <p:sldLayoutId id="2147483690" r:id="rId15"/>
    <p:sldLayoutId id="2147483687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5" Type="http://schemas.openxmlformats.org/officeDocument/2006/relationships/image" Target="../media/image13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6" name="ملف فيديو 15" descr="صورة تحتوي على نص, سبورة سوداء&#10;&#10;تم إنشاء الوصف تلقائياً">
            <a:extLst>
              <a:ext uri="{FF2B5EF4-FFF2-40B4-BE49-F238E27FC236}">
                <a16:creationId xmlns:a16="http://schemas.microsoft.com/office/drawing/2014/main" id="{C8E1C9B1-505F-44DD-A431-DCF091EA8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79" r="-1" b="-1"/>
          <a:stretch/>
        </p:blipFill>
        <p:spPr>
          <a:xfrm>
            <a:off x="20" y="-299774"/>
            <a:ext cx="12188932" cy="6856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FA36372-B419-456C-ACA6-07DA06E6A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4"/>
            <a:ext cx="4880454" cy="816714"/>
          </a:xfrm>
          <a:solidFill>
            <a:schemeClr val="accent6">
              <a:lumMod val="50000"/>
            </a:schemeClr>
          </a:solidFill>
        </p:spPr>
        <p:txBody>
          <a:bodyPr anchor="t">
            <a:norm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Workbook pages (217 – 220)</a:t>
            </a:r>
            <a:endParaRPr lang="ar-SA" sz="2200" b="1" dirty="0">
              <a:solidFill>
                <a:srgbClr val="FFFFFF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C466B0-D4C1-44D9-9FBB-053F0BA59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888" y="565150"/>
            <a:ext cx="4959350" cy="3756025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002060"/>
                </a:solidFill>
              </a:rPr>
              <a:t>Unit  8 </a:t>
            </a:r>
            <a:br>
              <a:rPr lang="en-US" sz="8000" dirty="0">
                <a:solidFill>
                  <a:srgbClr val="002060"/>
                </a:solidFill>
              </a:rPr>
            </a:br>
            <a:r>
              <a:rPr lang="en-US" sz="8000" dirty="0">
                <a:solidFill>
                  <a:srgbClr val="002060"/>
                </a:solidFill>
              </a:rPr>
              <a:t>What are </a:t>
            </a:r>
            <a:r>
              <a:rPr lang="en-US" sz="7300" dirty="0">
                <a:solidFill>
                  <a:srgbClr val="002060"/>
                </a:solidFill>
              </a:rPr>
              <a:t>you</a:t>
            </a:r>
            <a:r>
              <a:rPr lang="en-US" sz="8000" dirty="0">
                <a:solidFill>
                  <a:srgbClr val="002060"/>
                </a:solidFill>
              </a:rPr>
              <a:t> doing?</a:t>
            </a:r>
            <a:endParaRPr lang="ar-SA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1926901" cy="1325563"/>
          </a:xfrm>
        </p:spPr>
        <p:txBody>
          <a:bodyPr/>
          <a:lstStyle/>
          <a:p>
            <a:r>
              <a:rPr lang="en-US" dirty="0"/>
              <a:t>p.217</a:t>
            </a:r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E8B68-420A-46DA-954D-5246C3A6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163" y="639999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1026" name="Picture 2" descr="well done">
            <a:extLst>
              <a:ext uri="{FF2B5EF4-FFF2-40B4-BE49-F238E27FC236}">
                <a16:creationId xmlns:a16="http://schemas.microsoft.com/office/drawing/2014/main" id="{E6F8547B-97AD-42FC-90F5-FFEB44A7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6958"/>
            <a:ext cx="1770907" cy="17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40EC28B-0CB1-6D2B-FF7C-6D0FCAFCAC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4" t="61270"/>
          <a:stretch/>
        </p:blipFill>
        <p:spPr>
          <a:xfrm>
            <a:off x="5106765" y="3350961"/>
            <a:ext cx="6961967" cy="341416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82ABC1B-84CE-DAAD-FE1E-A0A38FB0DE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14" b="41984"/>
          <a:stretch/>
        </p:blipFill>
        <p:spPr>
          <a:xfrm>
            <a:off x="3389303" y="-66521"/>
            <a:ext cx="7264681" cy="360460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655A5A6-BFDC-19CA-BC62-4CCB8DE3498E}"/>
              </a:ext>
            </a:extLst>
          </p:cNvPr>
          <p:cNvSpPr/>
          <p:nvPr/>
        </p:nvSpPr>
        <p:spPr>
          <a:xfrm>
            <a:off x="4443166" y="2448938"/>
            <a:ext cx="162946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is surfing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185E9AC-86CA-5DD0-CDAC-EE3919EA8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81" b="87381"/>
          <a:stretch/>
        </p:blipFill>
        <p:spPr>
          <a:xfrm>
            <a:off x="0" y="4075708"/>
            <a:ext cx="5350882" cy="86541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090A43A-6F96-566A-ED46-3237D6A9E908}"/>
              </a:ext>
            </a:extLst>
          </p:cNvPr>
          <p:cNvSpPr/>
          <p:nvPr/>
        </p:nvSpPr>
        <p:spPr>
          <a:xfrm>
            <a:off x="5782109" y="2874459"/>
            <a:ext cx="216830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are studying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188020B-9118-9C50-5241-9E78B8911EC9}"/>
              </a:ext>
            </a:extLst>
          </p:cNvPr>
          <p:cNvSpPr/>
          <p:nvPr/>
        </p:nvSpPr>
        <p:spPr>
          <a:xfrm>
            <a:off x="7806852" y="2449916"/>
            <a:ext cx="216830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is listening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4340235-55B7-9AFA-046D-B0943459C8C1}"/>
              </a:ext>
            </a:extLst>
          </p:cNvPr>
          <p:cNvSpPr/>
          <p:nvPr/>
        </p:nvSpPr>
        <p:spPr>
          <a:xfrm>
            <a:off x="6722698" y="6017396"/>
            <a:ext cx="216830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are eating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9FC2D73-C0F4-43A7-2A8A-575C490311F7}"/>
              </a:ext>
            </a:extLst>
          </p:cNvPr>
          <p:cNvSpPr/>
          <p:nvPr/>
        </p:nvSpPr>
        <p:spPr>
          <a:xfrm>
            <a:off x="9225387" y="6017395"/>
            <a:ext cx="216830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isn’t riding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p.218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343" y="636292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2050" name="Picture 2" descr="seal clapping">
            <a:extLst>
              <a:ext uri="{FF2B5EF4-FFF2-40B4-BE49-F238E27FC236}">
                <a16:creationId xmlns:a16="http://schemas.microsoft.com/office/drawing/2014/main" id="{16388EF4-AA8A-4F30-A0A3-FC4E1125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3" y="4207268"/>
            <a:ext cx="2197992" cy="21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248C94E-28C8-7721-F7AB-AB1CFAD6B5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333" r="4174"/>
          <a:stretch/>
        </p:blipFill>
        <p:spPr>
          <a:xfrm>
            <a:off x="5319188" y="3398242"/>
            <a:ext cx="6853200" cy="326916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B0895D9-EB43-A6F9-D707-20D3C97F7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36" t="37143" r="4380" b="32133"/>
          <a:stretch/>
        </p:blipFill>
        <p:spPr>
          <a:xfrm>
            <a:off x="2593041" y="3389309"/>
            <a:ext cx="3048000" cy="330038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A8FAC6B-00D0-3FF2-1DE8-1C479693A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43" r="52599" b="32133"/>
          <a:stretch/>
        </p:blipFill>
        <p:spPr>
          <a:xfrm>
            <a:off x="8763654" y="68303"/>
            <a:ext cx="3408734" cy="330038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DB11FCA-859B-B8B0-78C4-199A93DDB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857"/>
          <a:stretch/>
        </p:blipFill>
        <p:spPr>
          <a:xfrm>
            <a:off x="2556975" y="55039"/>
            <a:ext cx="6509000" cy="3300381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77935B11-8432-D1D3-4D91-68134D23BF92}"/>
              </a:ext>
            </a:extLst>
          </p:cNvPr>
          <p:cNvSpPr/>
          <p:nvPr/>
        </p:nvSpPr>
        <p:spPr>
          <a:xfrm flipH="1">
            <a:off x="6672391" y="2468738"/>
            <a:ext cx="246561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16893E3-C520-2679-4DD9-309B6CF60633}"/>
              </a:ext>
            </a:extLst>
          </p:cNvPr>
          <p:cNvSpPr/>
          <p:nvPr/>
        </p:nvSpPr>
        <p:spPr>
          <a:xfrm flipH="1">
            <a:off x="6106334" y="2795309"/>
            <a:ext cx="246561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He’s reading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7C88B68-1250-D870-241F-C2BE0C580344}"/>
              </a:ext>
            </a:extLst>
          </p:cNvPr>
          <p:cNvSpPr/>
          <p:nvPr/>
        </p:nvSpPr>
        <p:spPr>
          <a:xfrm flipH="1">
            <a:off x="9756929" y="2480320"/>
            <a:ext cx="246561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E7AA73CB-142E-AC82-3223-F809A01B5C4D}"/>
              </a:ext>
            </a:extLst>
          </p:cNvPr>
          <p:cNvSpPr/>
          <p:nvPr/>
        </p:nvSpPr>
        <p:spPr>
          <a:xfrm flipH="1">
            <a:off x="9265841" y="2936577"/>
            <a:ext cx="246561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They’re surfing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24023AD-D887-73A4-4931-2C4EB4859108}"/>
              </a:ext>
            </a:extLst>
          </p:cNvPr>
          <p:cNvSpPr/>
          <p:nvPr/>
        </p:nvSpPr>
        <p:spPr>
          <a:xfrm flipH="1">
            <a:off x="3297086" y="5804724"/>
            <a:ext cx="246561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0139672-7809-ED7F-0B67-7D2D5679F900}"/>
              </a:ext>
            </a:extLst>
          </p:cNvPr>
          <p:cNvSpPr/>
          <p:nvPr/>
        </p:nvSpPr>
        <p:spPr>
          <a:xfrm flipH="1">
            <a:off x="2556975" y="6266389"/>
            <a:ext cx="246561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He’s watching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D3B1DCE-F29C-431E-9F49-793CEEE68BB0}"/>
              </a:ext>
            </a:extLst>
          </p:cNvPr>
          <p:cNvSpPr/>
          <p:nvPr/>
        </p:nvSpPr>
        <p:spPr>
          <a:xfrm flipH="1">
            <a:off x="6672391" y="5794331"/>
            <a:ext cx="246561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7EF240C-5CF3-A89C-4947-612C950B5C4A}"/>
              </a:ext>
            </a:extLst>
          </p:cNvPr>
          <p:cNvSpPr/>
          <p:nvPr/>
        </p:nvSpPr>
        <p:spPr>
          <a:xfrm flipH="1">
            <a:off x="5708805" y="6205743"/>
            <a:ext cx="246561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He is talking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0371515D-B8D7-41F2-162B-4980F4B9C181}"/>
              </a:ext>
            </a:extLst>
          </p:cNvPr>
          <p:cNvSpPr/>
          <p:nvPr/>
        </p:nvSpPr>
        <p:spPr>
          <a:xfrm flipH="1">
            <a:off x="9789436" y="5775292"/>
            <a:ext cx="246561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F44E0832-8D76-54BD-6FF6-12A97E7F9D20}"/>
              </a:ext>
            </a:extLst>
          </p:cNvPr>
          <p:cNvSpPr/>
          <p:nvPr/>
        </p:nvSpPr>
        <p:spPr>
          <a:xfrm flipH="1">
            <a:off x="9108497" y="6190136"/>
            <a:ext cx="246561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They’re playing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p.219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18" name="Picture 2" descr="Bitmoji Image">
            <a:extLst>
              <a:ext uri="{FF2B5EF4-FFF2-40B4-BE49-F238E27FC236}">
                <a16:creationId xmlns:a16="http://schemas.microsoft.com/office/drawing/2014/main" id="{642400F9-FE8F-4CA3-8CBF-D18755A3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046" y="1372401"/>
            <a:ext cx="2056599" cy="20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0E3EE1C-3522-D7D5-3837-4199769763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67"/>
          <a:stretch/>
        </p:blipFill>
        <p:spPr>
          <a:xfrm>
            <a:off x="1765978" y="3999841"/>
            <a:ext cx="9290788" cy="283028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BFDBCF2-4333-2C4B-C5CF-887704894293}"/>
              </a:ext>
            </a:extLst>
          </p:cNvPr>
          <p:cNvSpPr/>
          <p:nvPr/>
        </p:nvSpPr>
        <p:spPr>
          <a:xfrm flipH="1">
            <a:off x="6411372" y="4455102"/>
            <a:ext cx="246561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No, he isn’t.</a:t>
            </a:r>
            <a:endParaRPr lang="ar-SA" sz="2400" b="1" dirty="0">
              <a:solidFill>
                <a:srgbClr val="C0000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279CEA3-904F-7975-2B85-F9AB68A1BE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977"/>
          <a:stretch/>
        </p:blipFill>
        <p:spPr>
          <a:xfrm>
            <a:off x="1817654" y="66217"/>
            <a:ext cx="6814065" cy="398693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9C33264C-786D-40EC-4E61-34C24F3E41AE}"/>
              </a:ext>
            </a:extLst>
          </p:cNvPr>
          <p:cNvSpPr/>
          <p:nvPr/>
        </p:nvSpPr>
        <p:spPr>
          <a:xfrm flipH="1">
            <a:off x="6437211" y="4916767"/>
            <a:ext cx="246561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Yes, he is.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CCB9895-DFE2-C750-F72B-70F80E522BE5}"/>
              </a:ext>
            </a:extLst>
          </p:cNvPr>
          <p:cNvSpPr/>
          <p:nvPr/>
        </p:nvSpPr>
        <p:spPr>
          <a:xfrm flipH="1">
            <a:off x="6437211" y="5411781"/>
            <a:ext cx="246561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No, they aren’t.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3AB64BA-9D84-87CE-2C21-7D4FE4D28A89}"/>
              </a:ext>
            </a:extLst>
          </p:cNvPr>
          <p:cNvSpPr/>
          <p:nvPr/>
        </p:nvSpPr>
        <p:spPr>
          <a:xfrm flipH="1">
            <a:off x="6437211" y="5906795"/>
            <a:ext cx="246561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Yes, they are.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671B0D5-7242-9629-43E3-AB1C37547238}"/>
              </a:ext>
            </a:extLst>
          </p:cNvPr>
          <p:cNvSpPr/>
          <p:nvPr/>
        </p:nvSpPr>
        <p:spPr>
          <a:xfrm flipH="1">
            <a:off x="6437211" y="6401809"/>
            <a:ext cx="246561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Yes, he is.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4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p.219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3074" name="Picture 2" descr="Nice">
            <a:extLst>
              <a:ext uri="{FF2B5EF4-FFF2-40B4-BE49-F238E27FC236}">
                <a16:creationId xmlns:a16="http://schemas.microsoft.com/office/drawing/2014/main" id="{A1F3E53F-17E1-4295-8AF9-B588D03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4098107"/>
            <a:ext cx="2698541" cy="26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C506926-AD49-FC83-A35D-8701E39BB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014" y="899784"/>
            <a:ext cx="10238014" cy="358758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B937E71-B01C-48F9-A88E-B7A37A6F26C5}"/>
              </a:ext>
            </a:extLst>
          </p:cNvPr>
          <p:cNvSpPr/>
          <p:nvPr/>
        </p:nvSpPr>
        <p:spPr>
          <a:xfrm flipH="1">
            <a:off x="2628194" y="2167975"/>
            <a:ext cx="434775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What is Asma doing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6B4D899-6D5E-D731-D479-794D42CAABB7}"/>
              </a:ext>
            </a:extLst>
          </p:cNvPr>
          <p:cNvSpPr/>
          <p:nvPr/>
        </p:nvSpPr>
        <p:spPr>
          <a:xfrm flipH="1">
            <a:off x="2628194" y="2693575"/>
            <a:ext cx="434775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What are they doing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467E432-ABEE-D07A-7596-85AD0072EAE4}"/>
              </a:ext>
            </a:extLst>
          </p:cNvPr>
          <p:cNvSpPr/>
          <p:nvPr/>
        </p:nvSpPr>
        <p:spPr>
          <a:xfrm flipH="1">
            <a:off x="2677180" y="3326233"/>
            <a:ext cx="434775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What are you doing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4F5ABAA-CB97-53C6-553C-24ADF95CDC75}"/>
              </a:ext>
            </a:extLst>
          </p:cNvPr>
          <p:cNvSpPr/>
          <p:nvPr/>
        </p:nvSpPr>
        <p:spPr>
          <a:xfrm flipH="1">
            <a:off x="2703019" y="3895234"/>
            <a:ext cx="434775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What are you doing</a:t>
            </a:r>
            <a:endParaRPr lang="ar-S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p.220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2" name="Picture 2" descr="Bitmoji Image">
            <a:extLst>
              <a:ext uri="{FF2B5EF4-FFF2-40B4-BE49-F238E27FC236}">
                <a16:creationId xmlns:a16="http://schemas.microsoft.com/office/drawing/2014/main" id="{3A0070A7-C52F-48C2-8EAB-0506FA57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4" y="4467767"/>
            <a:ext cx="2137764" cy="21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7B74D80-8BAC-DEE3-E327-6162DE86D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279" y="53808"/>
            <a:ext cx="8886987" cy="6400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id="{CA880640-0555-33A7-D7EE-1BF7A683EBBA}"/>
                  </a:ext>
                </a:extLst>
              </p14:cNvPr>
              <p14:cNvContentPartPr/>
              <p14:nvPr/>
            </p14:nvContentPartPr>
            <p14:xfrm>
              <a:off x="5125937" y="376364"/>
              <a:ext cx="1507320" cy="75240"/>
            </p14:xfrm>
          </p:contentPart>
        </mc:Choice>
        <mc:Fallback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CA880640-0555-33A7-D7EE-1BF7A683EB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72297" y="268724"/>
                <a:ext cx="161496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41BD24B6-799A-B292-A6DA-FE15BB835232}"/>
                  </a:ext>
                </a:extLst>
              </p14:cNvPr>
              <p14:cNvContentPartPr/>
              <p14:nvPr/>
            </p14:nvContentPartPr>
            <p14:xfrm>
              <a:off x="6995057" y="235244"/>
              <a:ext cx="731160" cy="399600"/>
            </p14:xfrm>
          </p:contentPart>
        </mc:Choice>
        <mc:Fallback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41BD24B6-799A-B292-A6DA-FE15BB83523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59057" y="199604"/>
                <a:ext cx="802800" cy="47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2682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p.220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4925" y="6334002"/>
            <a:ext cx="2161947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145A5AE-81F9-F92D-BA86-4A322F484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671" y="972884"/>
            <a:ext cx="10658996" cy="5248173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9327B1-30A4-FF2C-07DE-61629A93B534}"/>
              </a:ext>
            </a:extLst>
          </p:cNvPr>
          <p:cNvSpPr txBox="1"/>
          <p:nvPr/>
        </p:nvSpPr>
        <p:spPr>
          <a:xfrm>
            <a:off x="3187610" y="3741718"/>
            <a:ext cx="890995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Hi </a:t>
            </a:r>
            <a:r>
              <a:rPr lang="en-US" sz="2800" b="1" dirty="0" err="1">
                <a:solidFill>
                  <a:srgbClr val="FF0000"/>
                </a:solidFill>
              </a:rPr>
              <a:t>Lujain</a:t>
            </a:r>
            <a:r>
              <a:rPr lang="en-US" sz="2800" b="1" dirty="0">
                <a:solidFill>
                  <a:srgbClr val="FF0000"/>
                </a:solidFill>
              </a:rPr>
              <a:t>,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I’m sitting at the library with four friends. </a:t>
            </a:r>
            <a:r>
              <a:rPr lang="en-US" sz="2400" b="1" dirty="0" err="1">
                <a:solidFill>
                  <a:srgbClr val="FF0000"/>
                </a:solidFill>
              </a:rPr>
              <a:t>Joud</a:t>
            </a:r>
            <a:r>
              <a:rPr lang="en-US" sz="2400" b="1" dirty="0">
                <a:solidFill>
                  <a:srgbClr val="FF0000"/>
                </a:solidFill>
              </a:rPr>
              <a:t> is doing homework. </a:t>
            </a:r>
            <a:r>
              <a:rPr lang="en-US" sz="2400" b="1" dirty="0" err="1">
                <a:solidFill>
                  <a:srgbClr val="FF0000"/>
                </a:solidFill>
              </a:rPr>
              <a:t>Ghena</a:t>
            </a:r>
            <a:r>
              <a:rPr lang="en-US" sz="2400" b="1" dirty="0">
                <a:solidFill>
                  <a:srgbClr val="FF0000"/>
                </a:solidFill>
              </a:rPr>
              <a:t> is studying for the exams. Manal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is writing an essay. Hala is looking for a book. What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are you doing with your friends? Bye for now,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                                                                   </a:t>
            </a:r>
            <a:r>
              <a:rPr lang="en-US" sz="2800" b="1" dirty="0">
                <a:solidFill>
                  <a:srgbClr val="FF0000"/>
                </a:solidFill>
              </a:rPr>
              <a:t>Dalal</a:t>
            </a:r>
            <a:endParaRPr lang="ar-SA" sz="2800" b="1" dirty="0">
              <a:solidFill>
                <a:srgbClr val="FF0000"/>
              </a:solidFill>
            </a:endParaRP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3" y="4631136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703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8344828"/>
</p:tagLst>
</file>

<file path=ppt/theme/theme1.xml><?xml version="1.0" encoding="utf-8"?>
<a:theme xmlns:a="http://schemas.openxmlformats.org/drawingml/2006/main" name="BlockprintVTI">
  <a:themeElements>
    <a:clrScheme name="مخصص 6">
      <a:dk1>
        <a:srgbClr val="7030A0"/>
      </a:dk1>
      <a:lt1>
        <a:srgbClr val="F8D1CC"/>
      </a:lt1>
      <a:dk2>
        <a:srgbClr val="2C3C43"/>
      </a:dk2>
      <a:lt2>
        <a:srgbClr val="EBEBEB"/>
      </a:lt2>
      <a:accent1>
        <a:srgbClr val="932313"/>
      </a:accent1>
      <a:accent2>
        <a:srgbClr val="ED97E3"/>
      </a:accent2>
      <a:accent3>
        <a:srgbClr val="F8D1CC"/>
      </a:accent3>
      <a:accent4>
        <a:srgbClr val="F1A499"/>
      </a:accent4>
      <a:accent5>
        <a:srgbClr val="C42F1A"/>
      </a:accent5>
      <a:accent6>
        <a:srgbClr val="FDBFF4"/>
      </a:accent6>
      <a:hlink>
        <a:srgbClr val="FE72D9"/>
      </a:hlink>
      <a:folHlink>
        <a:srgbClr val="7030A0"/>
      </a:folHlink>
    </a:clrScheme>
    <a:fontScheme name="Custom 5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TM03457485[[fn=شبكة]]</Template>
  <TotalTime>0</TotalTime>
  <Words>165</Words>
  <Application>Microsoft Office PowerPoint</Application>
  <PresentationFormat>شاشة عريضة</PresentationFormat>
  <Paragraphs>43</Paragraphs>
  <Slides>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</vt:i4>
      </vt:variant>
    </vt:vector>
  </HeadingPairs>
  <TitlesOfParts>
    <vt:vector size="13" baseType="lpstr">
      <vt:lpstr>Arial</vt:lpstr>
      <vt:lpstr>AvenirNext LT Pro Medium</vt:lpstr>
      <vt:lpstr>Calibri</vt:lpstr>
      <vt:lpstr>MyriadPro-Light</vt:lpstr>
      <vt:lpstr>Segoe UI</vt:lpstr>
      <vt:lpstr>BlockprintVTI</vt:lpstr>
      <vt:lpstr>Unit  8  What are you doing?</vt:lpstr>
      <vt:lpstr>p.217</vt:lpstr>
      <vt:lpstr>p.218</vt:lpstr>
      <vt:lpstr>p.219</vt:lpstr>
      <vt:lpstr>p.219</vt:lpstr>
      <vt:lpstr>p.220</vt:lpstr>
      <vt:lpstr>p.220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1 Lifestyles</dc:title>
  <dc:creator>Dalal Otaibi</dc:creator>
  <cp:lastModifiedBy>Dalal Otaibi</cp:lastModifiedBy>
  <cp:revision>24</cp:revision>
  <dcterms:created xsi:type="dcterms:W3CDTF">2021-09-11T05:33:11Z</dcterms:created>
  <dcterms:modified xsi:type="dcterms:W3CDTF">2023-12-26T15:58:24Z</dcterms:modified>
</cp:coreProperties>
</file>