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597" r:id="rId7"/>
    <p:sldId id="598" r:id="rId8"/>
    <p:sldId id="596" r:id="rId9"/>
    <p:sldId id="260" r:id="rId10"/>
    <p:sldId id="601" r:id="rId11"/>
    <p:sldId id="261" r:id="rId12"/>
    <p:sldId id="605" r:id="rId13"/>
    <p:sldId id="599" r:id="rId14"/>
    <p:sldId id="6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D80"/>
    <a:srgbClr val="B09DBA"/>
    <a:srgbClr val="508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8:28:48.5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6 297 7455 0 0,'0'-2'340'0'0,"-2"-11"-122"0"0,0 1-1 0 0,1-1 0 0 0,1 0 0 0 0,0 0 0 0 0,1 0 0 0 0,3-20 0 0 0,-1 21 90 0 0,-3 9-263 0 0,1 0-1 0 0,-1 0 1 0 0,1 1-1 0 0,0-1 0 0 0,0 0 1 0 0,0 1-1 0 0,0-1 1 0 0,0 0-1 0 0,1 1 1 0 0,-1 0-1 0 0,3-4 0 0 0,-3 5 69 0 0,0 0 2 0 0,22-22 591 0 0,-12 22-220 0 0,11-1 115 0 0,-1 1 0 0 0,31 3 0 0 0,-5 0-16 0 0,-42-2-178 0 0,-1 0-1 0 0,1-1 1 0 0,0 0-1 0 0,9-2 1 0 0,12-2-3 0 0,0 5-46 0 0,-19 0-50 0 0,-1 0 1 0 0,1 0 0 0 0,-1 0-1 0 0,1-1 1 0 0,8-2 0 0 0,-3 1 93 0 0,1 0 1 0 0,23-1 0 0 0,-9 1-933 0 0,63 0 246 0 0,54-6 1510 0 0,-11 2-1001 0 0,-102 3-224 0 0,-2 1 0 0 0,38-8 0 0 0,92-15 0 0 0,-128 22 0 0 0,-1 1 0 0 0,-10 0 0 0 0,-17 3 0 0 0,1 1 0 0 0,13 0 0 0 0,-5-1 0 0 0,-1 0 0 0 0,-1 0 0 0 0,19-2 0 0 0,54-4 0 0 0,98 0 0 0 0,-43-3 1194 0 0,0-3-814 0 0,-95 6-4130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8:28:16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10 167 4687 0 0,'-10'-30'6287'0'0,"10"30"-6263"0"0,0 0-1 0 0,1 1 1 0 0,-1-1 0 0 0,0 0 0 0 0,0 0-1 0 0,0 0 1 0 0,1 1 0 0 0,-1-1 0 0 0,0 0-1 0 0,0 0 1 0 0,0 0 0 0 0,1 1 0 0 0,-1-1-1 0 0,0 0 1 0 0,1 0 0 0 0,-1 0 0 0 0,0 0-1 0 0,0 0 1 0 0,1 0 0 0 0,-1 1 0 0 0,0-1-1 0 0,1 0 1 0 0,-1 0 0 0 0,0 0 0 0 0,1 0-1 0 0,-1 0 1 0 0,0 0 0 0 0,0 0 0 0 0,1 0-1 0 0,-1-1 1 0 0,0 1 0 0 0,1 0 0 0 0,-1 0-1 0 0,0 0 1 0 0,0 0 0 0 0,1 0 0 0 0,7-5 272 0 0,-8 5-295 0 0,1-1 223 0 0,1 0-7 0 0,3 0-112 0 0,-2 0-45 0 0,-1 0 1 0 0,1 1-1 0 0,0-1 0 0 0,-1 0 0 0 0,1-1 1 0 0,-1 1-1 0 0,1 0 0 0 0,-1-1 0 0 0,1 1 1 0 0,-1-1-1 0 0,0 0 0 0 0,3-3 0 0 0,-2 1 6 0 0,0 0 0 0 0,16-8 26 0 0,13-7 47 0 0,-24 13 114 0 0,0 1 0 0 0,1 0 1 0 0,15-6-1 0 0,3 0 220 0 0,-21 8-401 0 0,0 0 0 0 0,1 0 0 0 0,-1 1 0 0 0,1 0 0 0 0,0 0 0 0 0,0 1 0 0 0,-1 0-1 0 0,1 0 1 0 0,0 1 0 0 0,0-1 0 0 0,13 2 0 0 0,-7 1 83 0 0,0-1-1 0 0,18-1 0 0 0,-19-1 7 0 0,1 2-1 0 0,23 2 0 0 0,-33-2-81 0 0,0-1 0 0 0,0 0 0 0 0,1 0-1 0 0,-1 0 1 0 0,0 0 0 0 0,1 0 0 0 0,4-2 0 0 0,21-1 1492 0 0,-23 4-1627 0 0,14-3-405 0 0,-5 0-296 0 0,-3 1 734 0 0,3-1 330 0 0,23 0 0 0 0,-32 2-247 0 0,1 0 0 0 0,0 0 0 0 0,-1-1 0 0 0,1 0 0 0 0,0 0 0 0 0,8-3 0 0 0,-13 3-51 0 0,1 0 0 0 0,-1 1 0 0 0,1-1 0 0 0,-1 1 0 0 0,1 0 0 0 0,-1 0 0 0 0,1 0 0 0 0,4 0-1 0 0,4 1 41 0 0,1-1-34 0 0,-1 0 0 0 0,0 1 0 0 0,19 4-1 0 0,-17-3 56 0 0,0 0 0 0 0,15 0-1 0 0,18 3 69 0 0,-42-5-128 0 0,0 0 0 0 0,0 1 0 0 0,0-1 1 0 0,0 1-1 0 0,0 0 0 0 0,0 0 0 0 0,-1 1 1 0 0,8 2-1 0 0,-8-2-2 0 0,0-1 0 0 0,0 1 1 0 0,0-1-1 0 0,0 0 0 0 0,0 0 0 0 0,0-1 0 0 0,1 1 0 0 0,-1 0 1 0 0,0-1-1 0 0,0 0 0 0 0,7 0 0 0 0,11-6 22 0 0,-18 5-17 0 0,1 0 0 0 0,0 0 1 0 0,-1 0-1 0 0,1 1 0 0 0,0-1 1 0 0,-1 1-1 0 0,1 0 0 0 0,0 0 1 0 0,-1 0-1 0 0,5 1 0 0 0,2 1 21 0 0,0 0 0 0 0,0-1 0 0 0,0 0-1 0 0,0-1 1 0 0,13-1 0 0 0,-21 1-31 0 0,-1 0 1 0 0,1 0 0 0 0,0 1-1 0 0,-1-1 1 0 0,1 0 0 0 0,-1 0-1 0 0,1 1 1 0 0,-1-1 0 0 0,0 1-1 0 0,1 0 1 0 0,-1-1-1 0 0,1 1 1 0 0,-1 0 0 0 0,2 1-1 0 0,-2-1 1 0 0,0-1-1 0 0,0 1 1 0 0,0 0-1 0 0,1-1 1 0 0,-1 1-1 0 0,0 0 1 0 0,1-1-1 0 0,-1 0 1 0 0,0 1-1 0 0,1-1 1 0 0,-1 0-1 0 0,1 0 1 0 0,-1 1-1 0 0,2-1 1 0 0,17-7 5 0 0,-17 6-4 0 0,0 0 0 0 0,0 0 0 0 0,-1 0 0 0 0,1 0 0 0 0,0 0 0 0 0,0 1 0 0 0,0-1 0 0 0,0 1 0 0 0,0 0 0 0 0,5 0 0 0 0,41-4 69 0 0,-37 3-74 0 0,5-3 0 0 0,-12 5 0 0 0,0 1 0 0 0,4-1-1 0 0,-6-1 3 0 0,1 0-1 0 0,-1 1 1 0 0,1 0 0 0 0,-1-1 0 0 0,0 1-1 0 0,5 2 1 0 0,3 0 51 0 0,31-4 11 0 0,3 4-43 0 0,-33-1-10 0 0,1-1 0 0 0,-1-1-1 0 0,23-2 1 0 0,-22 1-2 0 0,-1 0-1 0 0,1 1 1 0 0,19 3 0 0 0,-18-2 0 0 0,0 0 1 0 0,22-2 0 0 0,-20 0-10 0 0,0 0 0 0 0,0 2 0 0 0,0 0 0 0 0,-1 0 0 0 0,1 2 0 0 0,30 7 0 0 0,-37-8 8 0 0,-1 0 0 0 0,0-1 0 0 0,1 0 0 0 0,11-1 0 0 0,34 3 16 0 0,-49-2-24 0 0,-4 0 0 0 0,1-1 0 0 0,-1 0 0 0 0,1 1 0 0 0,0-1 0 0 0,-1 0 0 0 0,1 0 0 0 0,-1 0 0 0 0,1 0 0 0 0,0 0 0 0 0,-1 0 0 0 0,1 0 0 0 0,1-1 0 0 0,15-1 0 0 0,1-3 0 0 0,-16 2 0 0 0,0 0 0 0 0,11-2 0 0 0,16 9 0 0 0,-23-5 0 0 0,0 1 0 0 0,-1-1 0 0 0,1 0 0 0 0,0-1 0 0 0,-1 0 0 0 0,1 0 0 0 0,10-5 0 0 0,24-6 0 0 0,-27 9 0 0 0,36-3 0 0 0,-29 9-1 0 0,-19-2-6 0 0,1 1-1 0 0,0-1 1 0 0,-1 0 0 0 0,1 1-1 0 0,-1-1 1 0 0,1 0 0 0 0,4-1-1 0 0,-3 0-14 0 0,0 0 0 0 0,0 0-1 0 0,0 1 1 0 0,0-1 0 0 0,0 1 0 0 0,1 0-1 0 0,-1 1 1 0 0,0-1 0 0 0,7 2 0 0 0,11 1-165 0 0,-18-2 132 0 0,0-1 0 0 0,0 1 0 0 0,0-1 1 0 0,0 1-1 0 0,-1 0 0 0 0,1 0 0 0 0,0 1 1 0 0,-1-1-1 0 0,1 1 0 0 0,3 2 0 0 0,6 6-647 0 0,0 1 0 0 0,22 24 0 0 0,-27-26-138 0 0,10 10-1070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8:28:26.2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30 156 9559 0 0,'0'0'860'0'0,"-2"-1"-677"0"0,0 0-150 0 0,-11-11 479 0 0,4 3 96 0 0,6 4-683 0 0,3 5 139 0 0,1-1 0 0 0,-1 0 0 0 0,1 0 1 0 0,0 1-1 0 0,0-1 0 0 0,-1 0 0 0 0,1 1 0 0 0,0-1 1 0 0,0 1-1 0 0,0-1 0 0 0,0 1 0 0 0,0 0 1 0 0,0-1-1 0 0,0 1 0 0 0,0 0 0 0 0,1-1 0 0 0,3 0 44 0 0,0 0 0 0 0,0 0 0 0 0,0 1 0 0 0,0-1 0 0 0,0 1 0 0 0,0 0 0 0 0,9 2 0 0 0,13-1 898 0 0,59 3 903 0 0,-48-2-1122 0 0,-26-1-570 0 0,-1-1-1 0 0,1 0 0 0 0,0 0 0 0 0,-1-1 1 0 0,1-1-1 0 0,17-4 0 0 0,17-7 247 0 0,-45 13-470 0 0,17-5 190 0 0,0 0 0 0 0,0 1-1 0 0,0 1 1 0 0,1 1 0 0 0,-1 1-1 0 0,25 0 1 0 0,91 7-24 0 0,-55-5-161 0 0,85-1 2 0 0,-139-3 0 0 0,-16 1 0 0 0,0 1 0 0 0,0 0 0 0 0,0 1 0 0 0,0 0 0 0 0,15 2 0 0 0,125 6 0 0 0,-104-6 0 0 0,-29 0 0 0 0,1-1 0 0 0,23-3 0 0 0,58-1 0 0 0,-61 3 0 0 0,60-8 0 0 0,28-3 0 0 0,-101 8 0 0 0,39 0 0 0 0,-15 1 0 0 0,69-6 0 0 0,-75 5 0 0 0,105-4 0 0 0,-105 6 0 0 0,-30 2 0 0 0,-1-1 0 0 0,20-2 0 0 0,1 0 0 0 0,-18 2 0 0 0,-1-1 0 0 0,15-2 0 0 0,12-1 0 0 0,-6 1 0 0 0,13 1 0 0 0,65-12 0 0 0,-26 8 0 0 0,-72 4 0 0 0,1 2 0 0 0,20 1 0 0 0,-20 0 0 0 0,27-2 0 0 0,-16-2 0 0 0,21-2 0 0 0,-45 5-242 0 0,1 0 0 0 0,0 0 0 0 0,-1 0 0 0 0,1 0 0 0 0,0 0-1 0 0,-1 0 1 0 0,1 1 0 0 0,-1-1 0 0 0,1 1 0 0 0,3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8:28:29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62 919 0 0,'9'-6'11792'0'0,"3"11"-12214"0"0,-2-2 755 0 0,1-1 1 0 0,0-1-1 0 0,-1 1 1 0 0,22-2-1 0 0,6 2 198 0 0,-29-2-409 0 0,1 0 0 0 0,-1 0 0 0 0,1 0 0 0 0,0-1 0 0 0,-1-1 0 0 0,0 1 0 0 0,11-5 0 0 0,-7 3 106 0 0,-1 1 0 0 0,1 0 0 0 0,18 0-1 0 0,-19 1-44 0 0,0 0-1 0 0,1-1 0 0 0,16-4 0 0 0,58-12 708 0 0,-70 15-627 0 0,31-4 0 0 0,9-1 129 0 0,-40 6-288 0 0,0 0-1 0 0,0 1 1 0 0,0 1-1 0 0,19 1 1 0 0,-5 1-56 0 0,5-2-14 0 0,4 1 102 0 0,55 7 0 0 0,-62-3-71 0 0,72 10 190 0 0,-60-16-153 0 0,-36 0-75 0 0,0 0 0 0 0,1 1 0 0 0,-1 0 0 0 0,10 2 1 0 0,-16-2-19 0 0,1 0 1 0 0,-1 0-1 0 0,1 0 1 0 0,-1 0-1 0 0,1-1 1 0 0,-1 0-1 0 0,0 1 1 0 0,6-3-1 0 0,12-2 39 0 0,7 3 3 0 0,48 3-1 0 0,-37 5 82 0 0,8 0-14 0 0,-17-4-65 0 0,46 9 0 0 0,-70-10-51 0 0,7 0 20 0 0,0 0 1 0 0,0-1 0 0 0,18-1-1 0 0,-17 0 8 0 0,0 0-1 0 0,22 3 0 0 0,-24-1-14 0 0,0-1-1 0 0,0-1 1 0 0,24-2-1 0 0,-22 1-3 0 0,26-1 0 0 0,-23 4-11 0 0,0 0 0 0 0,0-1 0 0 0,0 0 0 0 0,18-4 0 0 0,-32 4 0 0 0,1 0 0 0 0,0 0 0 0 0,0 0 0 0 0,0 0 0 0 0,0 0 0 0 0,-1 1 0 0 0,1 0 0 0 0,0 0 0 0 0,4 2 0 0 0,-4-2 0 0 0,1 0 0 0 0,-1 0 0 0 0,0 0 0 0 0,1 0 0 0 0,-1 0 0 0 0,0-1 0 0 0,9 0 0 0 0,160-4 0 0 0,-112 10 0 0 0,-44-4 0 0 0,1 0 0 0 0,25 0 0 0 0,17-2 0 0 0,-42 1 0 0 0,0-1 0 0 0,0 0 0 0 0,27-5 0 0 0,-41 4 0 0 0,0 0 0 0 0,0 0 0 0 0,0 0 0 0 0,0 1 0 0 0,-1 0 0 0 0,1-1 0 0 0,0 1 0 0 0,0 1 0 0 0,0-1 0 0 0,4 1 0 0 0,16 3 0 0 0,-16-7 0 0 0,-7 1 0 0 0,1 1 0 0 0,0 0 0 0 0,0 0 0 0 0,-1 0 0 0 0,1 0 0 0 0,0 0 0 0 0,0 0 0 0 0,0 0 0 0 0,0 1 0 0 0,0-1 0 0 0,0 1 0 0 0,1-1 0 0 0,-1 1 0 0 0,0 0 0 0 0,3 0 0 0 0,24-2 0 0 0,-22 2 0 0 0,0 0 0 0 0,0-1 0 0 0,14-2 0 0 0,1-4-58 0 0,-7 3-143 0 0,-1 0-1 0 0,21-2 1 0 0,-30 5 141 0 0,1 1-1 0 0,-1 0 1 0 0,1 0 0 0 0,0 1-1 0 0,-1 0 1 0 0,1 0 0 0 0,-1 0-1 0 0,1 0 1 0 0,9 5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8:28:31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0 117 1839 0 0,'0'0'10839'0'0,"2"-1"-10768"0"0,0-1-122 0 0,18-54 5792 0 0,-19 55-5729 0 0,-1 1 0 0 0,0-1 0 0 0,1 1 0 0 0,-1-1 0 0 0,1 0 0 0 0,-1 1 0 0 0,1-1 0 0 0,-1 1-1 0 0,1 0 1 0 0,0-1 0 0 0,-1 1 0 0 0,1-1 0 0 0,0 1 0 0 0,-1 0 0 0 0,1 0 0 0 0,0-1 0 0 0,-1 1 0 0 0,1 0 0 0 0,0 0 0 0 0,-1 0 0 0 0,1 0-1 0 0,0 0 1 0 0,0 0 0 0 0,-1 0 0 0 0,2 0 0 0 0,23 4-60 0 0,-8 0 314 0 0,35 5 347 0 0,-39-6-473 0 0,0 0 0 0 0,0-1 0 0 0,0-1 0 0 0,0 0-1 0 0,0-1 1 0 0,14-1 0 0 0,123-21-108 0 0,-96 13 53 0 0,-38 5 96 0 0,32-3 1 0 0,-26 5 369 0 0,0-1 0 0 0,41-12 0 0 0,-58 14-515 0 0,0 1 0 0 0,0-1-1 0 0,0 1 1 0 0,0 0 0 0 0,9 1-1 0 0,-8-1-2 0 0,0 0 0 0 0,-1 0 0 0 0,1 0 0 0 0,9-2 0 0 0,-3 0-6 0 0,-3-1-5 0 0,0 1 0 0 0,1 1 1 0 0,-1 0-1 0 0,1 0 0 0 0,17 1 0 0 0,14 4-15 0 0,66 16 1 0 0,-92-16 15 0 0,1-1 0 0 0,-1-1 1 0 0,1 0-1 0 0,0-1 0 0 0,29-2 1 0 0,43-1 47 0 0,-51 2-31 0 0,37-4 1 0 0,22-2 65 0 0,-59 6-94 0 0,-28 1-12 0 0,-1-1-1 0 0,16-1 1 0 0,-19 0 0 0 0,0 1 0 0 0,0 0 0 0 0,-1 1 0 0 0,1-1 0 0 0,8 2 0 0 0,14 2 0 0 0,-23-4 0 0 0,0 1 0 0 0,1-1 0 0 0,-1 1 0 0 0,0 1 0 0 0,0-1 0 0 0,0 0 0 0 0,0 1 0 0 0,0 0 0 0 0,6 3 0 0 0,-7-3 0 0 0,0 0 0 0 0,1 0 0 0 0,-1-1 0 0 0,1 1 0 0 0,-1-1 0 0 0,1 0 0 0 0,-1 0 0 0 0,1 0 0 0 0,0 0 0 0 0,-1-1 0 0 0,6 1 0 0 0,4-3 0 0 0,-10 2-2 0 0,1-1 0 0 0,0 1 1 0 0,0 0-1 0 0,0 0 0 0 0,0 0 0 0 0,0 1 1 0 0,-1-1-1 0 0,6 2 0 0 0,47 19-86 0 0,-43-16 66 0 0,1 1 0 0 0,0-1 0 0 0,-1-1 0 0 0,1-1 0 0 0,1 0 0 0 0,-1-1 0 0 0,15 1 0 0 0,-18-2-39 0 0,0 0 0 0 0,17 4 0 0 0,-18-3-67 0 0,-7-2 88 0 0,-1 0-1 0 0,1 0 0 0 0,-1 0 0 0 0,1 0 0 0 0,-1 0 0 0 0,1 0 0 0 0,-1-1 1 0 0,5-1-1 0 0,-5 1-58 0 0,0 1 1 0 0,1-1-1 0 0,-1 1 1 0 0,0 0-1 0 0,0-1 1 0 0,0 1 0 0 0,1 0-1 0 0,-1 0 1 0 0,0 1-1 0 0,3-1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8:28:38.0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 12295 0 0,'1'1'923'0'0,"1"0"-886"0"0,0 1-1 0 0,1-1 1 0 0,-1 0 0 0 0,0 0-1 0 0,1 0 1 0 0,-1-1 0 0 0,1 1-1 0 0,-1-1 1 0 0,1 1 0 0 0,-1-1-1 0 0,3 0 1 0 0,33-1-75 0 0,-15 0 57 0 0,266-5-115 0 0,-218 3 805 0 0,-43 2-134 0 0,-1 0 0 0 0,1 2-1 0 0,32 4 1 0 0,-38-2 374 0 0,44-1-1 0 0,0 0 171 0 0,254 14-2015 0 0,-50-8 1883 0 0,12 0-428 0 0,-174-13-271 0 0,56-1 273 0 0,0 15-538 0 0,-7 1-25 0 0,51-18 2 0 0,-153 4 0 0 0,70 4 0 0 0,234 3 0 0 0,-269-10 0 0 0,-59 3 0 0 0,0 1 0 0 0,47 3 0 0 0,-30 4 0 0 0,292 11 0 0 0,-169-27 0 0 0,-145 9-161 0 0,40-2-125 0 0,-59 5-584 0 0,0 0 0 0 0,1 1 1 0 0,10 2-1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4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.xml"/><Relationship Id="rId11" Type="http://schemas.openxmlformats.org/officeDocument/2006/relationships/hyperlink" Target="https://wordwall.net/resource/27030093" TargetMode="External"/><Relationship Id="rId5" Type="http://schemas.openxmlformats.org/officeDocument/2006/relationships/slide" Target="slide4.xml"/><Relationship Id="rId10" Type="http://schemas.openxmlformats.org/officeDocument/2006/relationships/image" Target="../media/image41.png"/><Relationship Id="rId4" Type="http://schemas.openxmlformats.org/officeDocument/2006/relationships/image" Target="../media/image5.jpeg"/><Relationship Id="rId9" Type="http://schemas.openxmlformats.org/officeDocument/2006/relationships/slide" Target="slide11.xml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slide" Target="slide11.xml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1" Type="http://schemas.microsoft.com/office/2007/relationships/media" Target="../media/media3.mp3"/><Relationship Id="rId6" Type="http://schemas.openxmlformats.org/officeDocument/2006/relationships/image" Target="../media/image45.jpeg"/><Relationship Id="rId11" Type="http://schemas.openxmlformats.org/officeDocument/2006/relationships/slide" Target="slide9.xml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slide" Target="slide5.xml"/><Relationship Id="rId1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slide" Target="slide9.xml"/><Relationship Id="rId5" Type="http://schemas.openxmlformats.org/officeDocument/2006/relationships/image" Target="../media/image51.jpeg"/><Relationship Id="rId10" Type="http://schemas.openxmlformats.org/officeDocument/2006/relationships/slide" Target="slide8.xml"/><Relationship Id="rId4" Type="http://schemas.openxmlformats.org/officeDocument/2006/relationships/image" Target="../media/image50.pn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5.png"/><Relationship Id="rId7" Type="http://schemas.openxmlformats.org/officeDocument/2006/relationships/slide" Target="slide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5.jpe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12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5" Type="http://schemas.openxmlformats.org/officeDocument/2006/relationships/slide" Target="slide4.xml"/><Relationship Id="rId10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customXml" Target="../ink/ink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slide" Target="slide11.xml"/><Relationship Id="rId5" Type="http://schemas.openxmlformats.org/officeDocument/2006/relationships/image" Target="../media/image5.jpeg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20.png"/><Relationship Id="rId5" Type="http://schemas.openxmlformats.org/officeDocument/2006/relationships/image" Target="../media/image5.jpeg"/><Relationship Id="rId10" Type="http://schemas.openxmlformats.org/officeDocument/2006/relationships/slide" Target="slide11.xml"/><Relationship Id="rId4" Type="http://schemas.openxmlformats.org/officeDocument/2006/relationships/image" Target="../media/image22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customXml" Target="../ink/ink4.xml"/><Relationship Id="rId1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12" Type="http://schemas.openxmlformats.org/officeDocument/2006/relationships/image" Target="../media/image24.png"/><Relationship Id="rId17" Type="http://schemas.openxmlformats.org/officeDocument/2006/relationships/customXml" Target="../ink/ink6.xml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customXml" Target="../ink/ink3.xml"/><Relationship Id="rId5" Type="http://schemas.openxmlformats.org/officeDocument/2006/relationships/slide" Target="slide5.xml"/><Relationship Id="rId15" Type="http://schemas.openxmlformats.org/officeDocument/2006/relationships/customXml" Target="../ink/ink5.xml"/><Relationship Id="rId10" Type="http://schemas.openxmlformats.org/officeDocument/2006/relationships/image" Target="../media/image23.png"/><Relationship Id="rId4" Type="http://schemas.openxmlformats.org/officeDocument/2006/relationships/slide" Target="slide4.xml"/><Relationship Id="rId9" Type="http://schemas.openxmlformats.org/officeDocument/2006/relationships/customXml" Target="../ink/ink2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slide" Target="slide8.xml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8.JPG"/><Relationship Id="rId5" Type="http://schemas.openxmlformats.org/officeDocument/2006/relationships/slide" Target="slide5.xml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1 Listen &amp; discuss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2 pair work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701DACC-23B9-733E-0C2B-7FF8FDB11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60" y="1516656"/>
            <a:ext cx="7544853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7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8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9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" y="3083006"/>
            <a:ext cx="4163081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B514D119-9AA7-74B0-EDDB-077BE94E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 bwMode="auto">
          <a:xfrm>
            <a:off x="4298504" y="-313106"/>
            <a:ext cx="2271025" cy="15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658c5b2-f1c8-44d4-bfe7-0c7a32223d97">
            <a:hlinkClick r:id="" action="ppaction://media"/>
            <a:extLst>
              <a:ext uri="{FF2B5EF4-FFF2-40B4-BE49-F238E27FC236}">
                <a16:creationId xmlns:a16="http://schemas.microsoft.com/office/drawing/2014/main" id="{94562A2F-9C0D-7D6C-D1FC-24EB88692B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20701" y="1268186"/>
            <a:ext cx="4828896" cy="48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8F39F94-EEAC-F747-BE4D-90A1525557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012" b="81536"/>
          <a:stretch/>
        </p:blipFill>
        <p:spPr>
          <a:xfrm>
            <a:off x="228600" y="507441"/>
            <a:ext cx="3900055" cy="867942"/>
          </a:xfrm>
          <a:prstGeom prst="rect">
            <a:avLst/>
          </a:prstGeom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95" y="248905"/>
            <a:ext cx="1833105" cy="1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lientmoji">
            <a:extLst>
              <a:ext uri="{FF2B5EF4-FFF2-40B4-BE49-F238E27FC236}">
                <a16:creationId xmlns:a16="http://schemas.microsoft.com/office/drawing/2014/main" id="{76172A2C-2BBB-448E-280B-C45B802C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19" y="1010689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8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9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6" name="مربع نص 15">
            <a:hlinkClick r:id="rId10" action="ppaction://hlinksldjump"/>
            <a:extLst>
              <a:ext uri="{FF2B5EF4-FFF2-40B4-BE49-F238E27FC236}">
                <a16:creationId xmlns:a16="http://schemas.microsoft.com/office/drawing/2014/main" id="{64651BA1-3045-7666-EBFF-C61BF8758E28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7" name="مربع نص 16">
            <a:hlinkClick r:id="rId11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8" name="مربع نص 17">
            <a:hlinkClick r:id="rId12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D71C13E-0DC5-EFEF-0AC5-6E40BD71E1A1}"/>
              </a:ext>
            </a:extLst>
          </p:cNvPr>
          <p:cNvGrpSpPr/>
          <p:nvPr/>
        </p:nvGrpSpPr>
        <p:grpSpPr>
          <a:xfrm>
            <a:off x="0" y="2158911"/>
            <a:ext cx="2231759" cy="2044030"/>
            <a:chOff x="9746865" y="462199"/>
            <a:chExt cx="2231759" cy="2044030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A50A011-3C54-2A7E-9611-24F72A14F83C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7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143E5479-C684-9D90-73EA-B1E3CFD8E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Saudi Arabia Anim Flag | 3D Animated Clipart for PowerPoint -  PresenterMedia.com">
            <a:extLst>
              <a:ext uri="{FF2B5EF4-FFF2-40B4-BE49-F238E27FC236}">
                <a16:creationId xmlns:a16="http://schemas.microsoft.com/office/drawing/2014/main" id="{36DF99CD-B6B0-E332-4B1B-300EC6CC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32" y="-174000"/>
            <a:ext cx="2009490" cy="20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A983194-560D-D48E-DA76-858712A74F1C}"/>
              </a:ext>
            </a:extLst>
          </p:cNvPr>
          <p:cNvSpPr txBox="1"/>
          <p:nvPr/>
        </p:nvSpPr>
        <p:spPr>
          <a:xfrm>
            <a:off x="5893526" y="371045"/>
            <a:ext cx="3561806" cy="510778"/>
          </a:xfrm>
          <a:prstGeom prst="wedgeRoundRectCallout">
            <a:avLst>
              <a:gd name="adj1" fmla="val 64035"/>
              <a:gd name="adj2" fmla="val -57295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Name jobs in KSA?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65D305-C225-D93C-1862-E74AC7A0AF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5979" y="1633918"/>
            <a:ext cx="5848949" cy="4319813"/>
          </a:xfrm>
          <a:prstGeom prst="rect">
            <a:avLst/>
          </a:prstGeom>
        </p:spPr>
      </p:pic>
      <p:pic>
        <p:nvPicPr>
          <p:cNvPr id="9" name="u9 pair">
            <a:hlinkClick r:id="" action="ppaction://media"/>
            <a:extLst>
              <a:ext uri="{FF2B5EF4-FFF2-40B4-BE49-F238E27FC236}">
                <a16:creationId xmlns:a16="http://schemas.microsoft.com/office/drawing/2014/main" id="{79921400-6EDD-1544-55E6-7BD82D50D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19115" y="1473240"/>
            <a:ext cx="1186543" cy="11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221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new words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CD3B683-DE88-AE4D-FA63-405A5BC0DF6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F7FBB5FD-0C84-B4E8-A2C8-FF0A8FD03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6" y="2407149"/>
            <a:ext cx="7856170" cy="418538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C75E480-DED3-7DED-020B-AB4DC049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7" t="6565" r="3399" b="36955"/>
          <a:stretch/>
        </p:blipFill>
        <p:spPr>
          <a:xfrm>
            <a:off x="5057049" y="291596"/>
            <a:ext cx="6791149" cy="3226759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385742" y="1161549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p.221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5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6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7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8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9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9316C96-E299-178D-9BFD-323E0273A953}"/>
              </a:ext>
            </a:extLst>
          </p:cNvPr>
          <p:cNvSpPr/>
          <p:nvPr/>
        </p:nvSpPr>
        <p:spPr>
          <a:xfrm>
            <a:off x="767116" y="3046269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G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701AD18-5E64-3844-1514-CB41CA9B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23" b="92222"/>
          <a:stretch/>
        </p:blipFill>
        <p:spPr>
          <a:xfrm>
            <a:off x="32187" y="628149"/>
            <a:ext cx="5147548" cy="5334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76A6E0C-8E68-0855-865E-E2E80DAC5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55" t="64082" r="61594" b="4228"/>
          <a:stretch/>
        </p:blipFill>
        <p:spPr>
          <a:xfrm>
            <a:off x="8325409" y="3592198"/>
            <a:ext cx="1262742" cy="15841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B9F3553-82DC-73B2-817C-8AFED4B16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36" t="64082" r="16961" b="4228"/>
          <a:stretch/>
        </p:blipFill>
        <p:spPr>
          <a:xfrm>
            <a:off x="7717287" y="5250226"/>
            <a:ext cx="1301088" cy="1342306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55CD5D9F-010B-BDDC-F554-8B2C7F6EF5C1}"/>
              </a:ext>
            </a:extLst>
          </p:cNvPr>
          <p:cNvSpPr/>
          <p:nvPr/>
        </p:nvSpPr>
        <p:spPr>
          <a:xfrm>
            <a:off x="3550269" y="3115960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salesperson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7877413-BC89-841C-A1A5-748B0E233110}"/>
              </a:ext>
            </a:extLst>
          </p:cNvPr>
          <p:cNvSpPr/>
          <p:nvPr/>
        </p:nvSpPr>
        <p:spPr>
          <a:xfrm>
            <a:off x="810659" y="3592198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H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17777F7-B4EC-A809-CEFA-453E4CD9F632}"/>
              </a:ext>
            </a:extLst>
          </p:cNvPr>
          <p:cNvSpPr/>
          <p:nvPr/>
        </p:nvSpPr>
        <p:spPr>
          <a:xfrm>
            <a:off x="4513654" y="3597276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reporter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45E05CA5-0C39-B06E-E3DA-B8A2BD4278F6}"/>
              </a:ext>
            </a:extLst>
          </p:cNvPr>
          <p:cNvSpPr/>
          <p:nvPr/>
        </p:nvSpPr>
        <p:spPr>
          <a:xfrm>
            <a:off x="810659" y="4093590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A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52BAD2B-B617-81EE-3928-F643B94098BF}"/>
              </a:ext>
            </a:extLst>
          </p:cNvPr>
          <p:cNvSpPr/>
          <p:nvPr/>
        </p:nvSpPr>
        <p:spPr>
          <a:xfrm>
            <a:off x="5407215" y="4093590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High-tech designer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B5F8BD4-B0D9-71F7-7655-FAAC5F840ECB}"/>
              </a:ext>
            </a:extLst>
          </p:cNvPr>
          <p:cNvSpPr/>
          <p:nvPr/>
        </p:nvSpPr>
        <p:spPr>
          <a:xfrm>
            <a:off x="812752" y="4584389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F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265E6AC-4551-A9FD-3553-4C9B9D4785D4}"/>
              </a:ext>
            </a:extLst>
          </p:cNvPr>
          <p:cNvSpPr/>
          <p:nvPr/>
        </p:nvSpPr>
        <p:spPr>
          <a:xfrm>
            <a:off x="3754248" y="4623638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taxi driver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271A3C2-893E-38A2-3C7E-EC9B5923C97D}"/>
              </a:ext>
            </a:extLst>
          </p:cNvPr>
          <p:cNvSpPr/>
          <p:nvPr/>
        </p:nvSpPr>
        <p:spPr>
          <a:xfrm>
            <a:off x="872624" y="5126795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E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CD9B000-2633-D545-7B99-4434C233159A}"/>
              </a:ext>
            </a:extLst>
          </p:cNvPr>
          <p:cNvSpPr/>
          <p:nvPr/>
        </p:nvSpPr>
        <p:spPr>
          <a:xfrm>
            <a:off x="4042720" y="5102823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fashion designer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B0E80D3-9044-47E4-107E-C0D601F6FE9A}"/>
              </a:ext>
            </a:extLst>
          </p:cNvPr>
          <p:cNvSpPr/>
          <p:nvPr/>
        </p:nvSpPr>
        <p:spPr>
          <a:xfrm>
            <a:off x="916167" y="5617594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B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3D092C1-6E8C-0AA9-9AB7-137B3F5EA8FC}"/>
              </a:ext>
            </a:extLst>
          </p:cNvPr>
          <p:cNvSpPr/>
          <p:nvPr/>
        </p:nvSpPr>
        <p:spPr>
          <a:xfrm>
            <a:off x="5057049" y="5595772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doctor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1C3605A9-71DB-77DA-1EE4-B08D893F9F2D}"/>
              </a:ext>
            </a:extLst>
          </p:cNvPr>
          <p:cNvSpPr/>
          <p:nvPr/>
        </p:nvSpPr>
        <p:spPr>
          <a:xfrm>
            <a:off x="864490" y="6097002"/>
            <a:ext cx="4629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D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EFDEE0D-F896-D426-8EAB-8A6EE26E18C2}"/>
              </a:ext>
            </a:extLst>
          </p:cNvPr>
          <p:cNvSpPr/>
          <p:nvPr/>
        </p:nvSpPr>
        <p:spPr>
          <a:xfrm>
            <a:off x="4205522" y="6088721"/>
            <a:ext cx="26056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teacher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List a number of jobs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Describe job activity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Discuss future jobs using ‘want</a:t>
            </a:r>
            <a:endParaRPr lang="en-US" sz="44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Ask &amp; answer about jobs</a:t>
            </a:r>
            <a:endParaRPr lang="en-US" sz="44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EAFDBB3-F286-3999-01FC-A75F484C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00" y="0"/>
            <a:ext cx="611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" y="1495513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9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AE8E53B-8545-C048-8BF5-3B59D07AD52F}"/>
              </a:ext>
            </a:extLst>
          </p:cNvPr>
          <p:cNvSpPr/>
          <p:nvPr/>
        </p:nvSpPr>
        <p:spPr>
          <a:xfrm>
            <a:off x="5995521" y="1323198"/>
            <a:ext cx="2037778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dirty="0"/>
              <a:t>This is Peter</a:t>
            </a:r>
            <a:endParaRPr lang="en-US" sz="2400" b="1" dirty="0"/>
          </a:p>
        </p:txBody>
      </p:sp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50C32A5-E461-70EE-C087-04977860AA07}"/>
              </a:ext>
            </a:extLst>
          </p:cNvPr>
          <p:cNvSpPr/>
          <p:nvPr/>
        </p:nvSpPr>
        <p:spPr>
          <a:xfrm>
            <a:off x="6627251" y="630564"/>
            <a:ext cx="2168407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dirty="0"/>
              <a:t>He’s a chef. </a:t>
            </a:r>
          </a:p>
        </p:txBody>
      </p:sp>
      <p:pic>
        <p:nvPicPr>
          <p:cNvPr id="6" name="Picture 2" descr="Community helpers, Community helpers preschool, Community workers">
            <a:extLst>
              <a:ext uri="{FF2B5EF4-FFF2-40B4-BE49-F238E27FC236}">
                <a16:creationId xmlns:a16="http://schemas.microsoft.com/office/drawing/2014/main" id="{CB38A97E-85B4-FB20-1E77-105A2AA3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76" y="2060023"/>
            <a:ext cx="4727544" cy="35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C285469F-4918-BC1F-1A51-FF83B158A12A}"/>
              </a:ext>
            </a:extLst>
          </p:cNvPr>
          <p:cNvSpPr/>
          <p:nvPr/>
        </p:nvSpPr>
        <p:spPr>
          <a:xfrm>
            <a:off x="5995521" y="1883229"/>
            <a:ext cx="938679" cy="1921328"/>
          </a:xfrm>
          <a:prstGeom prst="ellipse">
            <a:avLst/>
          </a:prstGeom>
          <a:noFill/>
          <a:ln w="38100">
            <a:solidFill>
              <a:srgbClr val="508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7F84A8F-7683-A0FF-6DD2-4C0CDBDB100B}"/>
              </a:ext>
            </a:extLst>
          </p:cNvPr>
          <p:cNvSpPr/>
          <p:nvPr/>
        </p:nvSpPr>
        <p:spPr>
          <a:xfrm>
            <a:off x="419886" y="3741276"/>
            <a:ext cx="4255528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dirty="0"/>
              <a:t>Does he work in a school?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FE076B5-9AF0-F545-EF23-4B46FEBB5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44" r="3063" b="73962"/>
          <a:stretch/>
        </p:blipFill>
        <p:spPr>
          <a:xfrm>
            <a:off x="7711301" y="813332"/>
            <a:ext cx="2456159" cy="2128612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BC33E3-8354-3F82-CC48-0D912C790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59" y="306394"/>
            <a:ext cx="5134307" cy="736982"/>
          </a:xfrm>
          <a:prstGeom prst="rect">
            <a:avLst/>
          </a:prstGeom>
        </p:spPr>
      </p:pic>
      <p:sp>
        <p:nvSpPr>
          <p:cNvPr id="8" name="مربع نص 7">
            <a:hlinkClick r:id="rId7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688F7F41-2095-3E7E-80E0-B0CE05326CFE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72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0F013DE-489E-F9F6-B13F-20FE4403F660}"/>
              </a:ext>
            </a:extLst>
          </p:cNvPr>
          <p:cNvSpPr txBox="1"/>
          <p:nvPr/>
        </p:nvSpPr>
        <p:spPr>
          <a:xfrm>
            <a:off x="5571236" y="419496"/>
            <a:ext cx="4555672" cy="510778"/>
          </a:xfrm>
          <a:prstGeom prst="wedgeRoundRectCallout">
            <a:avLst>
              <a:gd name="adj1" fmla="val -48444"/>
              <a:gd name="adj2" fmla="val 13539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 do they want to be?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" name="u9 listen &amp; discuss">
            <a:hlinkClick r:id="" action="ppaction://media"/>
            <a:extLst>
              <a:ext uri="{FF2B5EF4-FFF2-40B4-BE49-F238E27FC236}">
                <a16:creationId xmlns:a16="http://schemas.microsoft.com/office/drawing/2014/main" id="{A15AA15B-E350-C6F8-6E5E-5D34D9285B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740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41615" y="941612"/>
            <a:ext cx="1605644" cy="16056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CB0503-1CE6-E0BB-B0F1-096FA981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0" r="36927" b="30556"/>
          <a:stretch/>
        </p:blipFill>
        <p:spPr>
          <a:xfrm>
            <a:off x="1187376" y="1043376"/>
            <a:ext cx="4239240" cy="44811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414E07-8EFF-78ED-2716-511FBA9B1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24" t="45079" r="15923"/>
          <a:stretch/>
        </p:blipFill>
        <p:spPr>
          <a:xfrm>
            <a:off x="5426615" y="2547256"/>
            <a:ext cx="2857327" cy="376645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C487DA3-20F3-5D0E-9CBB-B4D7B485B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" t="75867" r="72181" b="4444"/>
          <a:stretch/>
        </p:blipFill>
        <p:spPr>
          <a:xfrm>
            <a:off x="3641774" y="3778246"/>
            <a:ext cx="2178763" cy="17462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34E227BB-173B-00CD-7DC0-82E1812525E2}"/>
                  </a:ext>
                </a:extLst>
              </p14:cNvPr>
              <p14:cNvContentPartPr/>
              <p14:nvPr/>
            </p14:nvContentPartPr>
            <p14:xfrm>
              <a:off x="7884814" y="2405031"/>
              <a:ext cx="657000" cy="10692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34E227BB-173B-00CD-7DC0-82E1812525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1174" y="2297031"/>
                <a:ext cx="76464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80860F-282F-2FFE-24D8-386F36A5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82" y="150860"/>
            <a:ext cx="7649625" cy="6569529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8" action="ppaction://hlinksldjump"/>
            <a:extLst>
              <a:ext uri="{FF2B5EF4-FFF2-40B4-BE49-F238E27FC236}">
                <a16:creationId xmlns:a16="http://schemas.microsoft.com/office/drawing/2014/main" id="{36D879F6-531E-CA6A-40B1-5E937320AD8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9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0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0386653-1E7F-1FB5-CCF7-4065DE38B9A5}"/>
              </a:ext>
            </a:extLst>
          </p:cNvPr>
          <p:cNvSpPr txBox="1"/>
          <p:nvPr/>
        </p:nvSpPr>
        <p:spPr>
          <a:xfrm>
            <a:off x="299358" y="1842798"/>
            <a:ext cx="3278726" cy="783193"/>
          </a:xfrm>
          <a:prstGeom prst="wedgeRoundRectCallout">
            <a:avLst>
              <a:gd name="adj1" fmla="val 97597"/>
              <a:gd name="adj2" fmla="val 9958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Is Adnan’s father a lawyer?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41D8DFD-7622-5BB3-6507-F9E1B5DCC079}"/>
              </a:ext>
            </a:extLst>
          </p:cNvPr>
          <p:cNvSpPr txBox="1"/>
          <p:nvPr/>
        </p:nvSpPr>
        <p:spPr>
          <a:xfrm>
            <a:off x="386340" y="925490"/>
            <a:ext cx="3603273" cy="442674"/>
          </a:xfrm>
          <a:prstGeom prst="wedgeRoundRectCallout">
            <a:avLst>
              <a:gd name="adj1" fmla="val 70775"/>
              <a:gd name="adj2" fmla="val 117651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Is Majid’s father a cook?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7275578-C0E5-65CB-2A29-C166319B8583}"/>
              </a:ext>
            </a:extLst>
          </p:cNvPr>
          <p:cNvSpPr txBox="1"/>
          <p:nvPr/>
        </p:nvSpPr>
        <p:spPr>
          <a:xfrm>
            <a:off x="163287" y="3448817"/>
            <a:ext cx="3278726" cy="783193"/>
          </a:xfrm>
          <a:prstGeom prst="wedgeRoundRectCallout">
            <a:avLst>
              <a:gd name="adj1" fmla="val 29369"/>
              <a:gd name="adj2" fmla="val 141974"/>
              <a:gd name="adj3" fmla="val 16667"/>
            </a:avLst>
          </a:prstGeom>
          <a:solidFill>
            <a:srgbClr val="932D8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do people think he’s a lawyer?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6" name="u9 listen &amp; discuss">
            <a:hlinkClick r:id="" action="ppaction://media"/>
            <a:extLst>
              <a:ext uri="{FF2B5EF4-FFF2-40B4-BE49-F238E27FC236}">
                <a16:creationId xmlns:a16="http://schemas.microsoft.com/office/drawing/2014/main" id="{0B522017-7177-EE57-E9D9-B1784B71D0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813" end="0.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41615" y="941612"/>
            <a:ext cx="1605644" cy="16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7F7F655-212A-D6DF-7484-4EA27E05F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8" t="2409" b="50830"/>
          <a:stretch/>
        </p:blipFill>
        <p:spPr>
          <a:xfrm>
            <a:off x="1896760" y="1746918"/>
            <a:ext cx="8159983" cy="477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5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6" action="ppaction://hlinksldjump"/>
            <a:extLst>
              <a:ext uri="{FF2B5EF4-FFF2-40B4-BE49-F238E27FC236}">
                <a16:creationId xmlns:a16="http://schemas.microsoft.com/office/drawing/2014/main" id="{74E360BC-090C-688A-F645-FC562764505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7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8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64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D47C302-D0C5-2A29-37E7-4EC9195BFD18}"/>
              </a:ext>
            </a:extLst>
          </p:cNvPr>
          <p:cNvSpPr txBox="1"/>
          <p:nvPr/>
        </p:nvSpPr>
        <p:spPr>
          <a:xfrm>
            <a:off x="282449" y="1746918"/>
            <a:ext cx="1513693" cy="1191816"/>
          </a:xfrm>
          <a:prstGeom prst="wedgeRoundRectCallout">
            <a:avLst>
              <a:gd name="adj1" fmla="val 63404"/>
              <a:gd name="adj2" fmla="val 103007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Read aloud</a:t>
            </a:r>
            <a:endParaRPr lang="ar-SA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C7748A9C-CB5A-EBC3-4A42-D3D5BAAC982C}"/>
                  </a:ext>
                </a:extLst>
              </p14:cNvPr>
              <p14:cNvContentPartPr/>
              <p14:nvPr/>
            </p14:nvContentPartPr>
            <p14:xfrm>
              <a:off x="4542214" y="4118631"/>
              <a:ext cx="851040" cy="6012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C7748A9C-CB5A-EBC3-4A42-D3D5BAAC98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88214" y="4010991"/>
                <a:ext cx="9586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9D788A14-407D-625A-CE3C-C66863480E14}"/>
                  </a:ext>
                </a:extLst>
              </p14:cNvPr>
              <p14:cNvContentPartPr/>
              <p14:nvPr/>
            </p14:nvContentPartPr>
            <p14:xfrm>
              <a:off x="3693334" y="5649711"/>
              <a:ext cx="1000080" cy="5616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9D788A14-407D-625A-CE3C-C66863480E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9694" y="5542071"/>
                <a:ext cx="11077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94B58853-0314-3793-C8B0-B7B1775ADCDD}"/>
                  </a:ext>
                </a:extLst>
              </p14:cNvPr>
              <p14:cNvContentPartPr/>
              <p14:nvPr/>
            </p14:nvContentPartPr>
            <p14:xfrm>
              <a:off x="2922574" y="5947071"/>
              <a:ext cx="979920" cy="2592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94B58853-0314-3793-C8B0-B7B1775ADC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8934" y="5839431"/>
                <a:ext cx="10875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ACC2030E-FEDB-A9CF-FE15-7AF34DACA9DE}"/>
                  </a:ext>
                </a:extLst>
              </p14:cNvPr>
              <p14:cNvContentPartPr/>
              <p14:nvPr/>
            </p14:nvContentPartPr>
            <p14:xfrm>
              <a:off x="6653974" y="5964711"/>
              <a:ext cx="694440" cy="4356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ACC2030E-FEDB-A9CF-FE15-7AF34DACA9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99974" y="5857071"/>
                <a:ext cx="8020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44288F00-8CDC-56A8-F04F-6C26B51FE4F2}"/>
                  </a:ext>
                </a:extLst>
              </p14:cNvPr>
              <p14:cNvContentPartPr/>
              <p14:nvPr/>
            </p14:nvContentPartPr>
            <p14:xfrm>
              <a:off x="5743174" y="2369031"/>
              <a:ext cx="1398240" cy="1944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44288F00-8CDC-56A8-F04F-6C26B51FE4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89174" y="2261031"/>
                <a:ext cx="150588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Reading Words Cliparts, Download Free Reading Words Cliparts png  images, Free ClipArts on Clipart Library">
            <a:extLst>
              <a:ext uri="{FF2B5EF4-FFF2-40B4-BE49-F238E27FC236}">
                <a16:creationId xmlns:a16="http://schemas.microsoft.com/office/drawing/2014/main" id="{8F8AB4C1-703B-4BFD-A007-D745BF4E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1676138"/>
            <a:ext cx="2643606" cy="3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12927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66BC6D2-1D79-40C4-82D0-3FB2600FACDE}"/>
              </a:ext>
            </a:extLst>
          </p:cNvPr>
          <p:cNvSpPr txBox="1"/>
          <p:nvPr/>
        </p:nvSpPr>
        <p:spPr>
          <a:xfrm>
            <a:off x="1423202" y="809185"/>
            <a:ext cx="2173932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High-tech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7A34A09-9ACB-74EA-9598-27F973C3E834}"/>
              </a:ext>
            </a:extLst>
          </p:cNvPr>
          <p:cNvSpPr txBox="1"/>
          <p:nvPr/>
        </p:nvSpPr>
        <p:spPr>
          <a:xfrm>
            <a:off x="2293444" y="3557430"/>
            <a:ext cx="2371479" cy="578882"/>
          </a:xfrm>
          <a:prstGeom prst="wedgeRoundRectCallout">
            <a:avLst>
              <a:gd name="adj1" fmla="val 72239"/>
              <a:gd name="adj2" fmla="val -5474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mechanic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7155A9-5426-6C0F-B116-342CF74573F9}"/>
              </a:ext>
            </a:extLst>
          </p:cNvPr>
          <p:cNvSpPr txBox="1"/>
          <p:nvPr/>
        </p:nvSpPr>
        <p:spPr>
          <a:xfrm>
            <a:off x="2067710" y="2769123"/>
            <a:ext cx="2106039" cy="578882"/>
          </a:xfrm>
          <a:prstGeom prst="wedgeRoundRectCallout">
            <a:avLst>
              <a:gd name="adj1" fmla="val -60001"/>
              <a:gd name="adj2" fmla="val 32327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briefcase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B03C4BE-BB2F-EA02-2D32-B08552544C18}"/>
              </a:ext>
            </a:extLst>
          </p:cNvPr>
          <p:cNvSpPr txBox="1"/>
          <p:nvPr/>
        </p:nvSpPr>
        <p:spPr>
          <a:xfrm>
            <a:off x="3726130" y="928932"/>
            <a:ext cx="3012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technology</a:t>
            </a:r>
            <a:endParaRPr lang="ar-SA" sz="2000" b="1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B9984F3-9C14-1315-AF64-A846CD02A569}"/>
              </a:ext>
            </a:extLst>
          </p:cNvPr>
          <p:cNvSpPr txBox="1"/>
          <p:nvPr/>
        </p:nvSpPr>
        <p:spPr>
          <a:xfrm>
            <a:off x="2691168" y="4520185"/>
            <a:ext cx="1576032" cy="578882"/>
          </a:xfrm>
          <a:prstGeom prst="wedgeRoundRectCallout">
            <a:avLst>
              <a:gd name="adj1" fmla="val 79212"/>
              <a:gd name="adj2" fmla="val 23335"/>
              <a:gd name="adj3" fmla="val 16667"/>
            </a:avLst>
          </a:prstGeom>
          <a:solidFill>
            <a:srgbClr val="B09DBA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lawyer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9022FF-287E-BEAE-DA2B-D14465F033D6}"/>
              </a:ext>
            </a:extLst>
          </p:cNvPr>
          <p:cNvSpPr txBox="1"/>
          <p:nvPr/>
        </p:nvSpPr>
        <p:spPr>
          <a:xfrm>
            <a:off x="796467" y="1658214"/>
            <a:ext cx="2682717" cy="578882"/>
          </a:xfrm>
          <a:prstGeom prst="wedgeRoundRectCallout">
            <a:avLst>
              <a:gd name="adj1" fmla="val 93556"/>
              <a:gd name="adj2" fmla="val 45902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Tennis player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9B9EC49-5721-4D39-8EF0-4519A991C287}"/>
              </a:ext>
            </a:extLst>
          </p:cNvPr>
          <p:cNvSpPr txBox="1"/>
          <p:nvPr/>
        </p:nvSpPr>
        <p:spPr>
          <a:xfrm>
            <a:off x="1107644" y="5320264"/>
            <a:ext cx="2556346" cy="578882"/>
          </a:xfrm>
          <a:prstGeom prst="wedgeRoundRectCallout">
            <a:avLst>
              <a:gd name="adj1" fmla="val 51821"/>
              <a:gd name="adj2" fmla="val 64827"/>
              <a:gd name="adj3" fmla="val 16667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designer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D06956-3D66-FB77-F9DC-98C3CA246844}"/>
              </a:ext>
            </a:extLst>
          </p:cNvPr>
          <p:cNvSpPr txBox="1"/>
          <p:nvPr/>
        </p:nvSpPr>
        <p:spPr>
          <a:xfrm>
            <a:off x="5823974" y="4612378"/>
            <a:ext cx="1098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Works in Law</a:t>
            </a:r>
            <a:endParaRPr lang="ar-SA" sz="20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49127AC-90E6-0D77-A8B9-7D91298D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21" y="1448789"/>
            <a:ext cx="1247936" cy="1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ute Cartoon Female Lawyer in Court 26960356 PNG">
            <a:extLst>
              <a:ext uri="{FF2B5EF4-FFF2-40B4-BE49-F238E27FC236}">
                <a16:creationId xmlns:a16="http://schemas.microsoft.com/office/drawing/2014/main" id="{6298F0A2-4793-2516-8C76-FA69E0DB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13" y="4329357"/>
            <a:ext cx="1222951" cy="12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chanic Clipart Images | Free Download | PNG Transparent Background -  Pngtree">
            <a:extLst>
              <a:ext uri="{FF2B5EF4-FFF2-40B4-BE49-F238E27FC236}">
                <a16:creationId xmlns:a16="http://schemas.microsoft.com/office/drawing/2014/main" id="{7C9DF032-CF83-EDAC-D523-E35ED8A56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9" b="17353"/>
          <a:stretch/>
        </p:blipFill>
        <p:spPr bwMode="auto">
          <a:xfrm>
            <a:off x="5157855" y="3046089"/>
            <a:ext cx="1580708" cy="10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iefcase Thin Line Icon. Handheld Suitcase Baggage Business Office Job  Travel Linear Sign Symbol. Black Vector Graphic Illustration Clipart Cricut  26306288 Vector Art at Vecteezy">
            <a:extLst>
              <a:ext uri="{FF2B5EF4-FFF2-40B4-BE49-F238E27FC236}">
                <a16:creationId xmlns:a16="http://schemas.microsoft.com/office/drawing/2014/main" id="{9E5592B8-6AC8-64B1-BD82-F79C2B5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15533" r="16725" b="15116"/>
          <a:stretch/>
        </p:blipFill>
        <p:spPr bwMode="auto">
          <a:xfrm>
            <a:off x="759747" y="2785019"/>
            <a:ext cx="1201161" cy="10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443262E-6ED6-750F-3C93-B3BC5949B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"/>
          <a:stretch/>
        </p:blipFill>
        <p:spPr>
          <a:xfrm>
            <a:off x="204237" y="762000"/>
            <a:ext cx="6705965" cy="5600700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5457567"/>
                  </p:ext>
                </p:extLst>
              </p:nvPr>
            </p:nvGraphicFramePr>
            <p:xfrm>
              <a:off x="9923422" y="237611"/>
              <a:ext cx="1889735" cy="1062976"/>
            </p:xfrm>
            <a:graphic>
              <a:graphicData uri="http://schemas.microsoft.com/office/powerpoint/2016/slidezoom">
                <pslz:sldZm>
                  <pslz:sldZmObj sldId="259" cId="1581118698">
                    <pslz:zmPr id="{1F8BCCD8-F395-479B-8CDF-CAD5226B35E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89735" cy="10629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صورة الشريحة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3422" y="237611"/>
                <a:ext cx="1889735" cy="10629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مربع نص 16">
            <a:hlinkClick r:id="rId6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7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8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9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4263797" y="-22285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57F6E84-E0A4-8C0F-46A2-18BBC5E28328}"/>
              </a:ext>
            </a:extLst>
          </p:cNvPr>
          <p:cNvSpPr/>
          <p:nvPr/>
        </p:nvSpPr>
        <p:spPr>
          <a:xfrm>
            <a:off x="1075030" y="4300472"/>
            <a:ext cx="769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26F1157B-7666-EBEB-0558-55B3E85700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7395961"/>
                  </p:ext>
                </p:extLst>
              </p:nvPr>
            </p:nvGraphicFramePr>
            <p:xfrm>
              <a:off x="7981758" y="258637"/>
              <a:ext cx="1814976" cy="1020924"/>
            </p:xfrm>
            <a:graphic>
              <a:graphicData uri="http://schemas.microsoft.com/office/powerpoint/2016/slidezoom">
                <pslz:sldZm>
                  <pslz:sldZmObj sldId="597" cId="206398503">
                    <pslz:zmPr id="{491B8BF1-733D-4B39-A6E1-C17C35AB5F38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14976" cy="102092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صورة الشريحة 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26F1157B-7666-EBEB-0558-55B3E85700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1758" y="258637"/>
                <a:ext cx="1814976" cy="102092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مستطيل 10">
            <a:extLst>
              <a:ext uri="{FF2B5EF4-FFF2-40B4-BE49-F238E27FC236}">
                <a16:creationId xmlns:a16="http://schemas.microsoft.com/office/drawing/2014/main" id="{E71FBE04-F3EE-69D1-04D4-7DCF34FDEAC2}"/>
              </a:ext>
            </a:extLst>
          </p:cNvPr>
          <p:cNvSpPr/>
          <p:nvPr/>
        </p:nvSpPr>
        <p:spPr>
          <a:xfrm>
            <a:off x="2966357" y="1923575"/>
            <a:ext cx="2471057" cy="453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Tennis player</a:t>
            </a:r>
            <a:endParaRPr lang="ar-SA" sz="24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5D38E38-614B-FE2F-33F1-B8FDD4A2C79D}"/>
              </a:ext>
            </a:extLst>
          </p:cNvPr>
          <p:cNvSpPr/>
          <p:nvPr/>
        </p:nvSpPr>
        <p:spPr>
          <a:xfrm>
            <a:off x="3934612" y="2425002"/>
            <a:ext cx="2471057" cy="453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Nurse / Doctor</a:t>
            </a:r>
            <a:endParaRPr lang="ar-SA" sz="2400" b="1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DAB4278-7C0E-3A68-7A78-459C188694F8}"/>
              </a:ext>
            </a:extLst>
          </p:cNvPr>
          <p:cNvSpPr/>
          <p:nvPr/>
        </p:nvSpPr>
        <p:spPr>
          <a:xfrm>
            <a:off x="4060460" y="2926429"/>
            <a:ext cx="2471057" cy="453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Teacher </a:t>
            </a:r>
            <a:endParaRPr lang="ar-SA" sz="2400" b="1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7709794-074A-576D-127F-5233A98A0BA9}"/>
              </a:ext>
            </a:extLst>
          </p:cNvPr>
          <p:cNvSpPr/>
          <p:nvPr/>
        </p:nvSpPr>
        <p:spPr>
          <a:xfrm>
            <a:off x="4368975" y="3438650"/>
            <a:ext cx="3125839" cy="453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High-tech designer</a:t>
            </a:r>
            <a:endParaRPr lang="ar-SA" sz="2400" b="1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FEE88C5-017C-8A16-B313-53374B71A763}"/>
              </a:ext>
            </a:extLst>
          </p:cNvPr>
          <p:cNvSpPr txBox="1"/>
          <p:nvPr/>
        </p:nvSpPr>
        <p:spPr>
          <a:xfrm>
            <a:off x="7891496" y="1436381"/>
            <a:ext cx="4202140" cy="442674"/>
          </a:xfrm>
          <a:prstGeom prst="wedgeRoundRectCallout">
            <a:avLst>
              <a:gd name="adj1" fmla="val 53102"/>
              <a:gd name="adj2" fmla="val 8691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design clothes :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A2F478C-D712-78D9-0892-9ACF0C12C4C7}"/>
              </a:ext>
            </a:extLst>
          </p:cNvPr>
          <p:cNvSpPr txBox="1"/>
          <p:nvPr/>
        </p:nvSpPr>
        <p:spPr>
          <a:xfrm>
            <a:off x="8662891" y="2225894"/>
            <a:ext cx="3324872" cy="442674"/>
          </a:xfrm>
          <a:prstGeom prst="wedgeRoundRectCallout">
            <a:avLst>
              <a:gd name="adj1" fmla="val 59597"/>
              <a:gd name="adj2" fmla="val 97978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takes photo: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20CDB05-5FF5-25C0-D334-712E3FE9058B}"/>
              </a:ext>
            </a:extLst>
          </p:cNvPr>
          <p:cNvSpPr txBox="1"/>
          <p:nvPr/>
        </p:nvSpPr>
        <p:spPr>
          <a:xfrm>
            <a:off x="8360229" y="2878776"/>
            <a:ext cx="3452927" cy="442674"/>
          </a:xfrm>
          <a:prstGeom prst="wedgeRoundRectCallout">
            <a:avLst>
              <a:gd name="adj1" fmla="val 59597"/>
              <a:gd name="adj2" fmla="val 97978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sells clothes: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8D27D75-C874-BB66-C930-6AE856315959}"/>
              </a:ext>
            </a:extLst>
          </p:cNvPr>
          <p:cNvSpPr/>
          <p:nvPr/>
        </p:nvSpPr>
        <p:spPr>
          <a:xfrm>
            <a:off x="9837890" y="1389415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Fashion designer</a:t>
            </a:r>
            <a:endParaRPr lang="ar-SA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F3144E4D-D9CE-8D86-DD5A-35BEF6DA6717}"/>
              </a:ext>
            </a:extLst>
          </p:cNvPr>
          <p:cNvSpPr/>
          <p:nvPr/>
        </p:nvSpPr>
        <p:spPr>
          <a:xfrm>
            <a:off x="10216675" y="2178011"/>
            <a:ext cx="19399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photographer</a:t>
            </a:r>
            <a:endParaRPr lang="ar-SA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CF39CD60-5596-BB87-DC02-B54EAE8C9DC4}"/>
              </a:ext>
            </a:extLst>
          </p:cNvPr>
          <p:cNvSpPr/>
          <p:nvPr/>
        </p:nvSpPr>
        <p:spPr>
          <a:xfrm>
            <a:off x="10069297" y="2820511"/>
            <a:ext cx="1648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Salesperson</a:t>
            </a:r>
            <a:endParaRPr lang="ar-SA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5450D29B-FC66-237D-E004-7D827799664F}"/>
              </a:ext>
            </a:extLst>
          </p:cNvPr>
          <p:cNvSpPr/>
          <p:nvPr/>
        </p:nvSpPr>
        <p:spPr>
          <a:xfrm>
            <a:off x="1009558" y="475152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7808E5C-631E-B22E-848B-09BC70E4EBE2}"/>
              </a:ext>
            </a:extLst>
          </p:cNvPr>
          <p:cNvSpPr/>
          <p:nvPr/>
        </p:nvSpPr>
        <p:spPr>
          <a:xfrm>
            <a:off x="1085150" y="5202586"/>
            <a:ext cx="769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64E50BBE-59A4-91D2-B011-D6C403BEE386}"/>
              </a:ext>
            </a:extLst>
          </p:cNvPr>
          <p:cNvSpPr/>
          <p:nvPr/>
        </p:nvSpPr>
        <p:spPr>
          <a:xfrm>
            <a:off x="1019678" y="5653643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3" grpId="0" animBg="1"/>
      <p:bldP spid="16" grpId="0" animBg="1"/>
      <p:bldP spid="22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292</Words>
  <Application>Microsoft Office PowerPoint</Application>
  <PresentationFormat>شاشة عريضة</PresentationFormat>
  <Paragraphs>121</Paragraphs>
  <Slides>14</Slides>
  <Notes>0</Notes>
  <HiddenSlides>1</HiddenSlides>
  <MMClips>4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1 Listen &amp; discuss 2 pair work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Write in your notebook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50</cp:revision>
  <dcterms:created xsi:type="dcterms:W3CDTF">2022-08-28T18:22:39Z</dcterms:created>
  <dcterms:modified xsi:type="dcterms:W3CDTF">2023-12-31T08:59:05Z</dcterms:modified>
</cp:coreProperties>
</file>