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2"/>
  </p:notesMasterIdLst>
  <p:sldIdLst>
    <p:sldId id="256" r:id="rId2"/>
    <p:sldId id="258" r:id="rId3"/>
    <p:sldId id="272" r:id="rId4"/>
    <p:sldId id="280" r:id="rId5"/>
    <p:sldId id="265" r:id="rId6"/>
    <p:sldId id="274" r:id="rId7"/>
    <p:sldId id="290" r:id="rId8"/>
    <p:sldId id="261" r:id="rId9"/>
    <p:sldId id="282" r:id="rId10"/>
    <p:sldId id="275" r:id="rId11"/>
    <p:sldId id="283" r:id="rId12"/>
    <p:sldId id="279" r:id="rId13"/>
    <p:sldId id="281" r:id="rId14"/>
    <p:sldId id="285" r:id="rId15"/>
    <p:sldId id="284" r:id="rId16"/>
    <p:sldId id="289" r:id="rId17"/>
    <p:sldId id="286" r:id="rId18"/>
    <p:sldId id="276" r:id="rId19"/>
    <p:sldId id="287" r:id="rId20"/>
    <p:sldId id="288" r:id="rId21"/>
  </p:sldIdLst>
  <p:sldSz cx="9144000" cy="5143500" type="screen16x9"/>
  <p:notesSz cx="6858000" cy="9144000"/>
  <p:embeddedFontLst>
    <p:embeddedFont>
      <p:font typeface="Amasis MT Pro" panose="02040504050005020304" pitchFamily="18" charset="0"/>
      <p:regular r:id="rId23"/>
      <p:bold r:id="rId24"/>
      <p:italic r:id="rId25"/>
      <p:boldItalic r:id="rId26"/>
    </p:embeddedFont>
    <p:embeddedFont>
      <p:font typeface="Amasis MT Pro Medium" panose="02040604050005020304" pitchFamily="18" charset="0"/>
      <p:regular r:id="rId27"/>
    </p:embeddedFont>
    <p:embeddedFont>
      <p:font typeface="Assistant" pitchFamily="2" charset="-79"/>
      <p:regular r:id="rId28"/>
      <p:bold r:id="rId29"/>
    </p:embeddedFont>
    <p:embeddedFont>
      <p:font typeface="Calibri" panose="020F0502020204030204" pitchFamily="34" charset="0"/>
      <p:regular r:id="rId30"/>
      <p:bold r:id="rId31"/>
    </p:embeddedFont>
    <p:embeddedFont>
      <p:font typeface="Congenial Black" panose="02000503040000020004" pitchFamily="2" charset="0"/>
      <p:bold r:id="rId32"/>
      <p:boldItalic r:id="rId33"/>
    </p:embeddedFont>
    <p:embeddedFont>
      <p:font typeface="DM Serif Display" pitchFamily="2" charset="0"/>
      <p:regular r:id="rId34"/>
      <p:italic r:id="rId35"/>
    </p:embeddedFont>
    <p:embeddedFont>
      <p:font typeface="Footlight MT Light" panose="0204060206030A020304" pitchFamily="18" charset="0"/>
      <p:regular r:id="rId36"/>
    </p:embeddedFont>
    <p:embeddedFont>
      <p:font typeface="Handlee" panose="02000000000000000000" pitchFamily="2" charset="0"/>
      <p:regular r:id="rId37"/>
    </p:embeddedFont>
    <p:embeddedFont>
      <p:font typeface="Manrope" panose="020B0604020202020204" charset="0"/>
      <p:regular r:id="rId38"/>
      <p:bold r:id="rId39"/>
    </p:embeddedFont>
    <p:embeddedFont>
      <p:font typeface="Manrope ExtraBold" panose="020B0604020202020204" charset="0"/>
      <p:bold r:id="rId40"/>
    </p:embeddedFont>
    <p:embeddedFont>
      <p:font typeface="Manrope Medium" panose="020B0604020202020204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1E8"/>
    <a:srgbClr val="FFABD5"/>
    <a:srgbClr val="B87E94"/>
    <a:srgbClr val="A95B96"/>
    <a:srgbClr val="CC33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4D1904F-8FB7-4744-BB98-238BB9C881AA}">
  <a:tblStyle styleId="{F4D1904F-8FB7-4744-BB98-238BB9C881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73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13b4936bb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13b4936bb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1105afc42a3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1105afc42a3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14ef9b709f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214ef9b709f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1105afc42a3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1105afc42a3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14ef9b709f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214ef9b709f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1105afc42a3_1_6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1105afc42a3_1_6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214ef9b709f_2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214ef9b709f_2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214ef9b709f_0_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5" name="Google Shape;875;g214ef9b709f_0_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g214ef9b709f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3" name="Google Shape;833;g214ef9b709f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14ef9b709f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214ef9b709f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134ff0770f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134ff0770f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0f9e629ec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0f9e629ec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214ef9b709f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214ef9b709f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14ef9b709f_0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14ef9b709f_0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105afc42a3_1_5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1105afc42a3_1_5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0f9e629ec3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0f9e629ec3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214ef9b709f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214ef9b709f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14ef9b709f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214ef9b709f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235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0f9e629ec3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0f9e629ec3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1105afc42a3_1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1105afc42a3_1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s://bit.ly/3A1uf1Q" TargetMode="Externa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/>
          </a:blip>
          <a:srcRect l="43389" t="14585" r="12858" b="29700"/>
          <a:stretch/>
        </p:blipFill>
        <p:spPr>
          <a:xfrm rot="5399997">
            <a:off x="-796787" y="721688"/>
            <a:ext cx="5218598" cy="37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l="16277" t="537" r="28052" b="32285"/>
          <a:stretch/>
        </p:blipFill>
        <p:spPr>
          <a:xfrm rot="-5400003">
            <a:off x="4814987" y="797814"/>
            <a:ext cx="5199826" cy="35290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032075" y="-968175"/>
            <a:ext cx="7080000" cy="708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l="29227" r="38703"/>
          <a:stretch/>
        </p:blipFill>
        <p:spPr>
          <a:xfrm rot="8994025" flipH="1">
            <a:off x="469233" y="2389479"/>
            <a:ext cx="1385958" cy="2431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l="29227" r="38703"/>
          <a:stretch/>
        </p:blipFill>
        <p:spPr>
          <a:xfrm rot="-9511588" flipH="1">
            <a:off x="8122846" y="135754"/>
            <a:ext cx="1385959" cy="243104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459575" y="1335313"/>
            <a:ext cx="4224300" cy="180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8500" b="0">
                <a:solidFill>
                  <a:schemeClr val="l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93300" y="3215381"/>
            <a:ext cx="27573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5"/>
          <p:cNvPicPr preferRelativeResize="0"/>
          <p:nvPr/>
        </p:nvPicPr>
        <p:blipFill rotWithShape="1">
          <a:blip r:embed="rId2">
            <a:alphaModFix/>
          </a:blip>
          <a:srcRect l="-10766" t="-15546" r="55297" b="68133"/>
          <a:stretch/>
        </p:blipFill>
        <p:spPr>
          <a:xfrm rot="5399997">
            <a:off x="-1402195" y="1333093"/>
            <a:ext cx="5181048" cy="249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 rotWithShape="1">
          <a:blip r:embed="rId2">
            <a:alphaModFix/>
          </a:blip>
          <a:srcRect l="67201" t="533" r="176" b="19784"/>
          <a:stretch/>
        </p:blipFill>
        <p:spPr>
          <a:xfrm rot="-5400000">
            <a:off x="5562191" y="1571357"/>
            <a:ext cx="3046848" cy="418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8426" flipH="1">
            <a:off x="-842450" y="-1520472"/>
            <a:ext cx="4634053" cy="260665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>
            <a:spLocks noGrp="1"/>
          </p:cNvSpPr>
          <p:nvPr>
            <p:ph type="ctrTitle"/>
          </p:nvPr>
        </p:nvSpPr>
        <p:spPr>
          <a:xfrm>
            <a:off x="715350" y="345056"/>
            <a:ext cx="77136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4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1"/>
          </p:nvPr>
        </p:nvSpPr>
        <p:spPr>
          <a:xfrm>
            <a:off x="1663494" y="4070900"/>
            <a:ext cx="26091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2"/>
          </p:nvPr>
        </p:nvSpPr>
        <p:spPr>
          <a:xfrm>
            <a:off x="1663494" y="3617350"/>
            <a:ext cx="2609100" cy="52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3"/>
          </p:nvPr>
        </p:nvSpPr>
        <p:spPr>
          <a:xfrm flipH="1">
            <a:off x="4871419" y="4070900"/>
            <a:ext cx="26091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5"/>
          <p:cNvSpPr txBox="1">
            <a:spLocks noGrp="1"/>
          </p:cNvSpPr>
          <p:nvPr>
            <p:ph type="subTitle" idx="4"/>
          </p:nvPr>
        </p:nvSpPr>
        <p:spPr>
          <a:xfrm flipH="1">
            <a:off x="4871419" y="3617350"/>
            <a:ext cx="2609100" cy="52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7"/>
          <p:cNvPicPr preferRelativeResize="0"/>
          <p:nvPr/>
        </p:nvPicPr>
        <p:blipFill rotWithShape="1">
          <a:blip r:embed="rId2">
            <a:alphaModFix/>
          </a:blip>
          <a:srcRect l="29376" t="-15546" r="15154" b="68133"/>
          <a:stretch/>
        </p:blipFill>
        <p:spPr>
          <a:xfrm rot="-5399997" flipH="1">
            <a:off x="5340390" y="1333093"/>
            <a:ext cx="5181048" cy="249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 rotWithShape="1">
          <a:blip r:embed="rId2">
            <a:alphaModFix/>
          </a:blip>
          <a:srcRect l="67201" t="533" r="176" b="19784"/>
          <a:stretch/>
        </p:blipFill>
        <p:spPr>
          <a:xfrm rot="5400000" flipH="1">
            <a:off x="510204" y="1571357"/>
            <a:ext cx="3046848" cy="418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 txBox="1">
            <a:spLocks noGrp="1"/>
          </p:cNvSpPr>
          <p:nvPr>
            <p:ph type="ctrTitle"/>
          </p:nvPr>
        </p:nvSpPr>
        <p:spPr>
          <a:xfrm flipH="1">
            <a:off x="715200" y="345056"/>
            <a:ext cx="77136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4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128" name="Google Shape;12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201574" flipH="1">
            <a:off x="6016277" y="4347578"/>
            <a:ext cx="4634053" cy="260665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7"/>
          <p:cNvSpPr txBox="1">
            <a:spLocks noGrp="1"/>
          </p:cNvSpPr>
          <p:nvPr>
            <p:ph type="subTitle" idx="1"/>
          </p:nvPr>
        </p:nvSpPr>
        <p:spPr>
          <a:xfrm>
            <a:off x="2753250" y="1642750"/>
            <a:ext cx="3637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2"/>
          </p:nvPr>
        </p:nvSpPr>
        <p:spPr>
          <a:xfrm>
            <a:off x="2753250" y="1288100"/>
            <a:ext cx="3637500" cy="42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3"/>
          </p:nvPr>
        </p:nvSpPr>
        <p:spPr>
          <a:xfrm>
            <a:off x="2753250" y="2829300"/>
            <a:ext cx="3637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4"/>
          </p:nvPr>
        </p:nvSpPr>
        <p:spPr>
          <a:xfrm>
            <a:off x="2753250" y="2474700"/>
            <a:ext cx="3637500" cy="42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5"/>
          </p:nvPr>
        </p:nvSpPr>
        <p:spPr>
          <a:xfrm>
            <a:off x="2753250" y="4015850"/>
            <a:ext cx="3637500" cy="5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6"/>
          </p:nvPr>
        </p:nvSpPr>
        <p:spPr>
          <a:xfrm>
            <a:off x="2753250" y="3661300"/>
            <a:ext cx="3637500" cy="42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9"/>
          <p:cNvPicPr preferRelativeResize="0"/>
          <p:nvPr/>
        </p:nvPicPr>
        <p:blipFill rotWithShape="1">
          <a:blip r:embed="rId2">
            <a:alphaModFix/>
          </a:blip>
          <a:srcRect l="29376" t="-14290" r="15154" b="66876"/>
          <a:stretch/>
        </p:blipFill>
        <p:spPr>
          <a:xfrm rot="-5400003">
            <a:off x="5365672" y="1326315"/>
            <a:ext cx="5181048" cy="249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 rotWithShape="1">
          <a:blip r:embed="rId2">
            <a:alphaModFix/>
          </a:blip>
          <a:srcRect l="67201" t="533" r="176" b="19784"/>
          <a:stretch/>
        </p:blipFill>
        <p:spPr>
          <a:xfrm rot="5400000">
            <a:off x="535486" y="-607175"/>
            <a:ext cx="3046848" cy="418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 txBox="1">
            <a:spLocks noGrp="1"/>
          </p:cNvSpPr>
          <p:nvPr>
            <p:ph type="ctrTitle"/>
          </p:nvPr>
        </p:nvSpPr>
        <p:spPr>
          <a:xfrm>
            <a:off x="715350" y="345056"/>
            <a:ext cx="77136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4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150" name="Google Shape;15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68268">
            <a:off x="5689472" y="-1198557"/>
            <a:ext cx="4634058" cy="260665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9"/>
          <p:cNvSpPr txBox="1">
            <a:spLocks noGrp="1"/>
          </p:cNvSpPr>
          <p:nvPr>
            <p:ph type="subTitle" idx="1"/>
          </p:nvPr>
        </p:nvSpPr>
        <p:spPr>
          <a:xfrm>
            <a:off x="715136" y="2252350"/>
            <a:ext cx="249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subTitle" idx="2"/>
          </p:nvPr>
        </p:nvSpPr>
        <p:spPr>
          <a:xfrm>
            <a:off x="715136" y="1798800"/>
            <a:ext cx="2490000" cy="52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subTitle" idx="3"/>
          </p:nvPr>
        </p:nvSpPr>
        <p:spPr>
          <a:xfrm>
            <a:off x="715136" y="3465675"/>
            <a:ext cx="249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subTitle" idx="4"/>
          </p:nvPr>
        </p:nvSpPr>
        <p:spPr>
          <a:xfrm>
            <a:off x="715136" y="3012124"/>
            <a:ext cx="2490000" cy="52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5"/>
          </p:nvPr>
        </p:nvSpPr>
        <p:spPr>
          <a:xfrm flipH="1">
            <a:off x="5938864" y="2252325"/>
            <a:ext cx="249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6"/>
          </p:nvPr>
        </p:nvSpPr>
        <p:spPr>
          <a:xfrm flipH="1">
            <a:off x="5938864" y="1798775"/>
            <a:ext cx="2490000" cy="52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7"/>
          </p:nvPr>
        </p:nvSpPr>
        <p:spPr>
          <a:xfrm flipH="1">
            <a:off x="5938864" y="3465675"/>
            <a:ext cx="249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8"/>
          </p:nvPr>
        </p:nvSpPr>
        <p:spPr>
          <a:xfrm flipH="1">
            <a:off x="5938864" y="3012124"/>
            <a:ext cx="2490000" cy="52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1"/>
          <p:cNvPicPr preferRelativeResize="0"/>
          <p:nvPr/>
        </p:nvPicPr>
        <p:blipFill rotWithShape="1">
          <a:blip r:embed="rId2">
            <a:alphaModFix/>
          </a:blip>
          <a:srcRect l="-10766" t="-15546" r="55297" b="68133"/>
          <a:stretch/>
        </p:blipFill>
        <p:spPr>
          <a:xfrm rot="5399997">
            <a:off x="-1375360" y="1333093"/>
            <a:ext cx="5181048" cy="249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 rotWithShape="1">
          <a:blip r:embed="rId2">
            <a:alphaModFix/>
          </a:blip>
          <a:srcRect l="67201" t="533" r="176" b="19784"/>
          <a:stretch/>
        </p:blipFill>
        <p:spPr>
          <a:xfrm rot="-5400000">
            <a:off x="5589026" y="1571357"/>
            <a:ext cx="3046848" cy="418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 txBox="1">
            <a:spLocks noGrp="1"/>
          </p:cNvSpPr>
          <p:nvPr>
            <p:ph type="ctrTitle"/>
          </p:nvPr>
        </p:nvSpPr>
        <p:spPr>
          <a:xfrm>
            <a:off x="715350" y="345056"/>
            <a:ext cx="77136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4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180" name="Google Shape;18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8426" flipH="1">
            <a:off x="-815615" y="-1520472"/>
            <a:ext cx="4634053" cy="2606655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1"/>
          <p:cNvSpPr txBox="1">
            <a:spLocks noGrp="1"/>
          </p:cNvSpPr>
          <p:nvPr>
            <p:ph type="subTitle" idx="1"/>
          </p:nvPr>
        </p:nvSpPr>
        <p:spPr>
          <a:xfrm>
            <a:off x="791300" y="3773775"/>
            <a:ext cx="23115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subTitle" idx="2"/>
          </p:nvPr>
        </p:nvSpPr>
        <p:spPr>
          <a:xfrm>
            <a:off x="791300" y="3320225"/>
            <a:ext cx="2311500" cy="52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83" name="Google Shape;183;p21"/>
          <p:cNvSpPr txBox="1">
            <a:spLocks noGrp="1"/>
          </p:cNvSpPr>
          <p:nvPr>
            <p:ph type="title" idx="3" hasCustomPrompt="1"/>
          </p:nvPr>
        </p:nvSpPr>
        <p:spPr>
          <a:xfrm>
            <a:off x="791300" y="1506600"/>
            <a:ext cx="2311500" cy="569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4" name="Google Shape;184;p21"/>
          <p:cNvSpPr txBox="1">
            <a:spLocks noGrp="1"/>
          </p:cNvSpPr>
          <p:nvPr>
            <p:ph type="subTitle" idx="4"/>
          </p:nvPr>
        </p:nvSpPr>
        <p:spPr>
          <a:xfrm>
            <a:off x="3416250" y="3773775"/>
            <a:ext cx="23115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21"/>
          <p:cNvSpPr txBox="1">
            <a:spLocks noGrp="1"/>
          </p:cNvSpPr>
          <p:nvPr>
            <p:ph type="subTitle" idx="5"/>
          </p:nvPr>
        </p:nvSpPr>
        <p:spPr>
          <a:xfrm>
            <a:off x="3416250" y="3320225"/>
            <a:ext cx="2311500" cy="52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86" name="Google Shape;186;p21"/>
          <p:cNvSpPr txBox="1">
            <a:spLocks noGrp="1"/>
          </p:cNvSpPr>
          <p:nvPr>
            <p:ph type="title" idx="6" hasCustomPrompt="1"/>
          </p:nvPr>
        </p:nvSpPr>
        <p:spPr>
          <a:xfrm>
            <a:off x="3416250" y="1506600"/>
            <a:ext cx="2311500" cy="569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7" name="Google Shape;187;p21"/>
          <p:cNvSpPr txBox="1">
            <a:spLocks noGrp="1"/>
          </p:cNvSpPr>
          <p:nvPr>
            <p:ph type="subTitle" idx="7"/>
          </p:nvPr>
        </p:nvSpPr>
        <p:spPr>
          <a:xfrm>
            <a:off x="6041200" y="3773775"/>
            <a:ext cx="2311500" cy="5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8"/>
          </p:nvPr>
        </p:nvSpPr>
        <p:spPr>
          <a:xfrm>
            <a:off x="6041200" y="3320225"/>
            <a:ext cx="2311500" cy="52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89" name="Google Shape;189;p21"/>
          <p:cNvSpPr txBox="1">
            <a:spLocks noGrp="1"/>
          </p:cNvSpPr>
          <p:nvPr>
            <p:ph type="title" idx="9" hasCustomPrompt="1"/>
          </p:nvPr>
        </p:nvSpPr>
        <p:spPr>
          <a:xfrm>
            <a:off x="6041200" y="1506600"/>
            <a:ext cx="2311500" cy="569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2"/>
          <p:cNvPicPr preferRelativeResize="0"/>
          <p:nvPr/>
        </p:nvPicPr>
        <p:blipFill rotWithShape="1">
          <a:blip r:embed="rId2">
            <a:alphaModFix/>
          </a:blip>
          <a:srcRect l="21788" t="-20180" r="39213" b="20767"/>
          <a:stretch/>
        </p:blipFill>
        <p:spPr>
          <a:xfrm rot="-5399997" flipH="1">
            <a:off x="2770937" y="-1192011"/>
            <a:ext cx="5237376" cy="7508746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2"/>
          <p:cNvSpPr/>
          <p:nvPr/>
        </p:nvSpPr>
        <p:spPr>
          <a:xfrm>
            <a:off x="0" y="-969387"/>
            <a:ext cx="7126500" cy="7063500"/>
          </a:xfrm>
          <a:prstGeom prst="flowChartDelay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title" hasCustomPrompt="1"/>
          </p:nvPr>
        </p:nvSpPr>
        <p:spPr>
          <a:xfrm>
            <a:off x="715100" y="649306"/>
            <a:ext cx="4186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1"/>
          </p:nvPr>
        </p:nvSpPr>
        <p:spPr>
          <a:xfrm>
            <a:off x="715100" y="1345075"/>
            <a:ext cx="41868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95" name="Google Shape;195;p22"/>
          <p:cNvPicPr preferRelativeResize="0"/>
          <p:nvPr/>
        </p:nvPicPr>
        <p:blipFill rotWithShape="1">
          <a:blip r:embed="rId3">
            <a:alphaModFix/>
          </a:blip>
          <a:srcRect l="29227" r="38703"/>
          <a:stretch/>
        </p:blipFill>
        <p:spPr>
          <a:xfrm rot="-1506487" flipH="1">
            <a:off x="6294420" y="3591230"/>
            <a:ext cx="1385959" cy="2431043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2031718"/>
            <a:ext cx="4186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7" name="Google Shape;197;p22"/>
          <p:cNvSpPr txBox="1">
            <a:spLocks noGrp="1"/>
          </p:cNvSpPr>
          <p:nvPr>
            <p:ph type="subTitle" idx="3"/>
          </p:nvPr>
        </p:nvSpPr>
        <p:spPr>
          <a:xfrm>
            <a:off x="715100" y="2727488"/>
            <a:ext cx="41868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14131"/>
            <a:ext cx="4186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99" name="Google Shape;199;p22"/>
          <p:cNvSpPr txBox="1">
            <a:spLocks noGrp="1"/>
          </p:cNvSpPr>
          <p:nvPr>
            <p:ph type="subTitle" idx="5"/>
          </p:nvPr>
        </p:nvSpPr>
        <p:spPr>
          <a:xfrm>
            <a:off x="715100" y="4109900"/>
            <a:ext cx="4186800" cy="38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3"/>
          <p:cNvPicPr preferRelativeResize="0"/>
          <p:nvPr/>
        </p:nvPicPr>
        <p:blipFill rotWithShape="1">
          <a:blip r:embed="rId2">
            <a:alphaModFix/>
          </a:blip>
          <a:srcRect l="16277" t="537" r="28052" b="32285"/>
          <a:stretch/>
        </p:blipFill>
        <p:spPr>
          <a:xfrm rot="5400003" flipH="1">
            <a:off x="-910035" y="797814"/>
            <a:ext cx="5199826" cy="352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3"/>
          <p:cNvPicPr preferRelativeResize="0"/>
          <p:nvPr/>
        </p:nvPicPr>
        <p:blipFill rotWithShape="1">
          <a:blip r:embed="rId3">
            <a:alphaModFix/>
          </a:blip>
          <a:srcRect l="37201" t="-7042" r="30576" b="26090"/>
          <a:stretch/>
        </p:blipFill>
        <p:spPr>
          <a:xfrm flipH="1">
            <a:off x="-39223" y="1447375"/>
            <a:ext cx="2615448" cy="369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3"/>
          <p:cNvPicPr preferRelativeResize="0"/>
          <p:nvPr/>
        </p:nvPicPr>
        <p:blipFill rotWithShape="1">
          <a:blip r:embed="rId2">
            <a:alphaModFix/>
          </a:blip>
          <a:srcRect l="47125" t="-9675" r="10940" b="68624"/>
          <a:stretch/>
        </p:blipFill>
        <p:spPr>
          <a:xfrm rot="-5399996" flipH="1">
            <a:off x="6176838" y="861290"/>
            <a:ext cx="3916800" cy="215667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>
            <a:spLocks noGrp="1"/>
          </p:cNvSpPr>
          <p:nvPr>
            <p:ph type="body" idx="1"/>
          </p:nvPr>
        </p:nvSpPr>
        <p:spPr>
          <a:xfrm>
            <a:off x="4823640" y="2072488"/>
            <a:ext cx="3533700" cy="23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23"/>
          <p:cNvSpPr txBox="1">
            <a:spLocks noGrp="1"/>
          </p:cNvSpPr>
          <p:nvPr>
            <p:ph type="ctrTitle"/>
          </p:nvPr>
        </p:nvSpPr>
        <p:spPr>
          <a:xfrm>
            <a:off x="4818990" y="750800"/>
            <a:ext cx="3533700" cy="126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4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23"/>
          <p:cNvSpPr>
            <a:spLocks noGrp="1"/>
          </p:cNvSpPr>
          <p:nvPr>
            <p:ph type="pic" idx="2"/>
          </p:nvPr>
        </p:nvSpPr>
        <p:spPr>
          <a:xfrm>
            <a:off x="718470" y="909969"/>
            <a:ext cx="3327900" cy="33279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4"/>
          <p:cNvPicPr preferRelativeResize="0"/>
          <p:nvPr/>
        </p:nvPicPr>
        <p:blipFill rotWithShape="1">
          <a:blip r:embed="rId2">
            <a:alphaModFix/>
          </a:blip>
          <a:srcRect l="47125" t="-5927" r="10940" b="53979"/>
          <a:stretch/>
        </p:blipFill>
        <p:spPr>
          <a:xfrm rot="5399996">
            <a:off x="-612588" y="575040"/>
            <a:ext cx="3916800" cy="272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4"/>
          <p:cNvPicPr preferRelativeResize="0"/>
          <p:nvPr/>
        </p:nvPicPr>
        <p:blipFill rotWithShape="1">
          <a:blip r:embed="rId3">
            <a:alphaModFix/>
          </a:blip>
          <a:srcRect l="29227" r="38703"/>
          <a:stretch/>
        </p:blipFill>
        <p:spPr>
          <a:xfrm rot="-9511588" flipH="1">
            <a:off x="8122846" y="135754"/>
            <a:ext cx="1385959" cy="2431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4"/>
          <p:cNvPicPr preferRelativeResize="0"/>
          <p:nvPr/>
        </p:nvPicPr>
        <p:blipFill rotWithShape="1">
          <a:blip r:embed="rId2">
            <a:alphaModFix/>
          </a:blip>
          <a:srcRect l="29371" t="537" r="14958" b="32285"/>
          <a:stretch/>
        </p:blipFill>
        <p:spPr>
          <a:xfrm rot="-5400003">
            <a:off x="4814987" y="797814"/>
            <a:ext cx="5199826" cy="352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4"/>
          <p:cNvPicPr preferRelativeResize="0"/>
          <p:nvPr/>
        </p:nvPicPr>
        <p:blipFill rotWithShape="1">
          <a:blip r:embed="rId4">
            <a:alphaModFix/>
          </a:blip>
          <a:srcRect l="54054" t="26168" r="6842" b="-1537"/>
          <a:stretch/>
        </p:blipFill>
        <p:spPr>
          <a:xfrm rot="10799988">
            <a:off x="6348476" y="2093179"/>
            <a:ext cx="2838274" cy="307714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4"/>
          <p:cNvSpPr txBox="1">
            <a:spLocks noGrp="1"/>
          </p:cNvSpPr>
          <p:nvPr>
            <p:ph type="subTitle" idx="1"/>
          </p:nvPr>
        </p:nvSpPr>
        <p:spPr>
          <a:xfrm>
            <a:off x="719025" y="2619328"/>
            <a:ext cx="3011100" cy="11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4"/>
          <p:cNvSpPr txBox="1">
            <a:spLocks noGrp="1"/>
          </p:cNvSpPr>
          <p:nvPr>
            <p:ph type="ctrTitle"/>
          </p:nvPr>
        </p:nvSpPr>
        <p:spPr>
          <a:xfrm>
            <a:off x="715350" y="1368575"/>
            <a:ext cx="3011100" cy="120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4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25"/>
          <p:cNvPicPr preferRelativeResize="0"/>
          <p:nvPr/>
        </p:nvPicPr>
        <p:blipFill rotWithShape="1">
          <a:blip r:embed="rId2">
            <a:alphaModFix/>
          </a:blip>
          <a:srcRect l="29376" t="-15546" r="15154" b="68133"/>
          <a:stretch/>
        </p:blipFill>
        <p:spPr>
          <a:xfrm rot="-5399997" flipH="1">
            <a:off x="5343718" y="1333093"/>
            <a:ext cx="5181048" cy="249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 rotWithShape="1">
          <a:blip r:embed="rId2">
            <a:alphaModFix/>
          </a:blip>
          <a:srcRect l="67201" t="533" r="176" b="19784"/>
          <a:stretch/>
        </p:blipFill>
        <p:spPr>
          <a:xfrm rot="5400000" flipH="1">
            <a:off x="513532" y="1571357"/>
            <a:ext cx="3046848" cy="41860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5"/>
          <p:cNvSpPr txBox="1">
            <a:spLocks noGrp="1"/>
          </p:cNvSpPr>
          <p:nvPr>
            <p:ph type="ctrTitle"/>
          </p:nvPr>
        </p:nvSpPr>
        <p:spPr>
          <a:xfrm>
            <a:off x="715350" y="345051"/>
            <a:ext cx="7713600" cy="63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4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218" name="Google Shape;2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201574" flipH="1">
            <a:off x="6019605" y="4347578"/>
            <a:ext cx="4634053" cy="2606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6"/>
          <p:cNvPicPr preferRelativeResize="0"/>
          <p:nvPr/>
        </p:nvPicPr>
        <p:blipFill rotWithShape="1">
          <a:blip r:embed="rId2">
            <a:alphaModFix/>
          </a:blip>
          <a:srcRect l="43389" t="14585" r="12858" b="29700"/>
          <a:stretch/>
        </p:blipFill>
        <p:spPr>
          <a:xfrm rot="5400003" flipH="1">
            <a:off x="-796787" y="702913"/>
            <a:ext cx="5218598" cy="37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6"/>
          <p:cNvPicPr preferRelativeResize="0"/>
          <p:nvPr/>
        </p:nvPicPr>
        <p:blipFill rotWithShape="1">
          <a:blip r:embed="rId2">
            <a:alphaModFix/>
          </a:blip>
          <a:srcRect l="16277" t="537" r="28052" b="32285"/>
          <a:stretch/>
        </p:blipFill>
        <p:spPr>
          <a:xfrm rot="-5399997" flipH="1">
            <a:off x="4814987" y="807200"/>
            <a:ext cx="5199826" cy="352909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6"/>
          <p:cNvSpPr/>
          <p:nvPr/>
        </p:nvSpPr>
        <p:spPr>
          <a:xfrm>
            <a:off x="1032075" y="-968175"/>
            <a:ext cx="7080000" cy="708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3" name="Google Shape;223;p26"/>
          <p:cNvPicPr preferRelativeResize="0"/>
          <p:nvPr/>
        </p:nvPicPr>
        <p:blipFill rotWithShape="1">
          <a:blip r:embed="rId3">
            <a:alphaModFix/>
          </a:blip>
          <a:srcRect l="29227" r="38703"/>
          <a:stretch/>
        </p:blipFill>
        <p:spPr>
          <a:xfrm rot="1131616">
            <a:off x="183133" y="1104625"/>
            <a:ext cx="1385960" cy="2431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6"/>
          <p:cNvPicPr preferRelativeResize="0"/>
          <p:nvPr/>
        </p:nvPicPr>
        <p:blipFill rotWithShape="1">
          <a:blip r:embed="rId3">
            <a:alphaModFix/>
          </a:blip>
          <a:srcRect l="29227" r="38703"/>
          <a:stretch/>
        </p:blipFill>
        <p:spPr>
          <a:xfrm rot="-1288412">
            <a:off x="8122846" y="1897750"/>
            <a:ext cx="1385959" cy="2431043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6"/>
          <p:cNvSpPr txBox="1">
            <a:spLocks noGrp="1"/>
          </p:cNvSpPr>
          <p:nvPr>
            <p:ph type="ctrTitle"/>
          </p:nvPr>
        </p:nvSpPr>
        <p:spPr>
          <a:xfrm>
            <a:off x="1831350" y="535000"/>
            <a:ext cx="5481300" cy="107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7000" b="0">
                <a:solidFill>
                  <a:schemeClr val="l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26"/>
          <p:cNvSpPr txBox="1">
            <a:spLocks noGrp="1"/>
          </p:cNvSpPr>
          <p:nvPr>
            <p:ph type="subTitle" idx="1"/>
          </p:nvPr>
        </p:nvSpPr>
        <p:spPr>
          <a:xfrm>
            <a:off x="1831350" y="1524419"/>
            <a:ext cx="5481300" cy="123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7" name="Google Shape;227;p26"/>
          <p:cNvSpPr txBox="1"/>
          <p:nvPr/>
        </p:nvSpPr>
        <p:spPr>
          <a:xfrm>
            <a:off x="2099100" y="3719300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, and includes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rPr>
              <a:t>,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Manrope"/>
                <a:ea typeface="Manrope"/>
                <a:cs typeface="Manrope"/>
                <a:sym typeface="Manrop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endParaRPr sz="1200" b="1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7"/>
          <p:cNvPicPr preferRelativeResize="0"/>
          <p:nvPr/>
        </p:nvPicPr>
        <p:blipFill rotWithShape="1">
          <a:blip r:embed="rId2">
            <a:alphaModFix/>
          </a:blip>
          <a:srcRect l="29376" t="-15546" r="15154" b="68133"/>
          <a:stretch/>
        </p:blipFill>
        <p:spPr>
          <a:xfrm rot="-5400003">
            <a:off x="5337242" y="1326315"/>
            <a:ext cx="5181048" cy="249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7"/>
          <p:cNvPicPr preferRelativeResize="0"/>
          <p:nvPr/>
        </p:nvPicPr>
        <p:blipFill rotWithShape="1">
          <a:blip r:embed="rId2">
            <a:alphaModFix/>
          </a:blip>
          <a:srcRect l="67201" t="533" r="176" b="19784"/>
          <a:stretch/>
        </p:blipFill>
        <p:spPr>
          <a:xfrm rot="5400000">
            <a:off x="507056" y="-607175"/>
            <a:ext cx="3046848" cy="418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598426">
            <a:off x="5512204" y="-1803952"/>
            <a:ext cx="4634053" cy="2606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l="29376" t="-15546" r="15154" b="68133"/>
          <a:stretch/>
        </p:blipFill>
        <p:spPr>
          <a:xfrm rot="5400003" flipH="1">
            <a:off x="-1382635" y="1326315"/>
            <a:ext cx="5181048" cy="249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2">
            <a:alphaModFix/>
          </a:blip>
          <a:srcRect l="67201" t="533" r="176" b="19784"/>
          <a:stretch/>
        </p:blipFill>
        <p:spPr>
          <a:xfrm rot="-5400000" flipH="1">
            <a:off x="5581750" y="-607175"/>
            <a:ext cx="3046848" cy="418609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715350" y="345056"/>
            <a:ext cx="77136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4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27" name="Google Shape;2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8426" flipH="1">
            <a:off x="-1010603" y="-1803952"/>
            <a:ext cx="4634053" cy="260665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1263225" y="1431225"/>
            <a:ext cx="6617400" cy="31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8"/>
          <p:cNvPicPr preferRelativeResize="0"/>
          <p:nvPr/>
        </p:nvPicPr>
        <p:blipFill rotWithShape="1">
          <a:blip r:embed="rId2">
            <a:alphaModFix/>
          </a:blip>
          <a:srcRect l="43389" t="14585" r="12858" b="29700"/>
          <a:stretch/>
        </p:blipFill>
        <p:spPr>
          <a:xfrm rot="5399997">
            <a:off x="-796787" y="702913"/>
            <a:ext cx="5218598" cy="37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8"/>
          <p:cNvPicPr preferRelativeResize="0"/>
          <p:nvPr/>
        </p:nvPicPr>
        <p:blipFill rotWithShape="1">
          <a:blip r:embed="rId2">
            <a:alphaModFix/>
          </a:blip>
          <a:srcRect l="17879" t="-47215" r="34981" b="18282"/>
          <a:stretch/>
        </p:blipFill>
        <p:spPr>
          <a:xfrm rot="-5400003">
            <a:off x="2580200" y="-1430678"/>
            <a:ext cx="5199826" cy="7998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8"/>
          <p:cNvPicPr preferRelativeResize="0"/>
          <p:nvPr/>
        </p:nvPicPr>
        <p:blipFill rotWithShape="1">
          <a:blip r:embed="rId3">
            <a:alphaModFix/>
          </a:blip>
          <a:srcRect l="29227" r="38703"/>
          <a:stretch/>
        </p:blipFill>
        <p:spPr>
          <a:xfrm rot="9506724" flipH="1">
            <a:off x="605608" y="1356226"/>
            <a:ext cx="1385958" cy="243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8"/>
          <p:cNvPicPr preferRelativeResize="0"/>
          <p:nvPr/>
        </p:nvPicPr>
        <p:blipFill rotWithShape="1">
          <a:blip r:embed="rId3">
            <a:alphaModFix/>
          </a:blip>
          <a:srcRect l="29227" r="38703"/>
          <a:stretch/>
        </p:blipFill>
        <p:spPr>
          <a:xfrm rot="-1288412">
            <a:off x="7735921" y="3639422"/>
            <a:ext cx="1385959" cy="2431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8"/>
          <p:cNvPicPr preferRelativeResize="0"/>
          <p:nvPr/>
        </p:nvPicPr>
        <p:blipFill rotWithShape="1">
          <a:blip r:embed="rId4">
            <a:alphaModFix/>
          </a:blip>
          <a:srcRect l="8445" r="34909" b="20508"/>
          <a:stretch/>
        </p:blipFill>
        <p:spPr>
          <a:xfrm rot="5399975">
            <a:off x="-540049" y="1056715"/>
            <a:ext cx="4617874" cy="364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8"/>
          <p:cNvPicPr preferRelativeResize="0"/>
          <p:nvPr/>
        </p:nvPicPr>
        <p:blipFill rotWithShape="1">
          <a:blip r:embed="rId5">
            <a:alphaModFix/>
          </a:blip>
          <a:srcRect l="11934" t="24498" r="26959" b="-3831"/>
          <a:stretch/>
        </p:blipFill>
        <p:spPr>
          <a:xfrm rot="5399989" flipH="1">
            <a:off x="5248751" y="577603"/>
            <a:ext cx="4562074" cy="3331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 rotWithShape="1">
          <a:blip r:embed="rId2">
            <a:alphaModFix/>
          </a:blip>
          <a:srcRect l="29376" t="-15546" r="15154" b="68133"/>
          <a:stretch/>
        </p:blipFill>
        <p:spPr>
          <a:xfrm rot="5400003" flipH="1">
            <a:off x="-1382635" y="1326315"/>
            <a:ext cx="5181048" cy="249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 rotWithShape="1">
          <a:blip r:embed="rId2">
            <a:alphaModFix/>
          </a:blip>
          <a:srcRect l="67201" t="533" r="176" b="19784"/>
          <a:stretch/>
        </p:blipFill>
        <p:spPr>
          <a:xfrm rot="-5400000" flipH="1">
            <a:off x="5581750" y="-607175"/>
            <a:ext cx="3046848" cy="418609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>
            <a:spLocks noGrp="1"/>
          </p:cNvSpPr>
          <p:nvPr>
            <p:ph type="ctrTitle"/>
          </p:nvPr>
        </p:nvSpPr>
        <p:spPr>
          <a:xfrm>
            <a:off x="715350" y="345056"/>
            <a:ext cx="77136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4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pic>
        <p:nvPicPr>
          <p:cNvPr id="42" name="Google Shape;4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8426" flipH="1">
            <a:off x="-1010603" y="-1803952"/>
            <a:ext cx="4634053" cy="2606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7"/>
          <p:cNvPicPr preferRelativeResize="0"/>
          <p:nvPr/>
        </p:nvPicPr>
        <p:blipFill rotWithShape="1">
          <a:blip r:embed="rId2">
            <a:alphaModFix/>
          </a:blip>
          <a:srcRect l="47125" t="-5927" r="10940" b="53979"/>
          <a:stretch/>
        </p:blipFill>
        <p:spPr>
          <a:xfrm rot="5400004" flipH="1">
            <a:off x="-612588" y="1820514"/>
            <a:ext cx="3916800" cy="272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"/>
          <p:cNvPicPr preferRelativeResize="0"/>
          <p:nvPr/>
        </p:nvPicPr>
        <p:blipFill rotWithShape="1">
          <a:blip r:embed="rId2">
            <a:alphaModFix/>
          </a:blip>
          <a:srcRect l="29371" t="537" r="14958" b="32285"/>
          <a:stretch/>
        </p:blipFill>
        <p:spPr>
          <a:xfrm rot="-5399997" flipH="1">
            <a:off x="4814987" y="797814"/>
            <a:ext cx="5199826" cy="352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"/>
          <p:cNvPicPr preferRelativeResize="0"/>
          <p:nvPr/>
        </p:nvPicPr>
        <p:blipFill rotWithShape="1">
          <a:blip r:embed="rId3">
            <a:alphaModFix/>
          </a:blip>
          <a:srcRect l="29925" r="14366" b="14390"/>
          <a:stretch/>
        </p:blipFill>
        <p:spPr>
          <a:xfrm rot="-5399995">
            <a:off x="5968575" y="1970079"/>
            <a:ext cx="3461798" cy="2992394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715350" y="3026388"/>
            <a:ext cx="3390600" cy="9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>
            <a:spLocks noGrp="1"/>
          </p:cNvSpPr>
          <p:nvPr>
            <p:ph type="pic" idx="2"/>
          </p:nvPr>
        </p:nvSpPr>
        <p:spPr>
          <a:xfrm>
            <a:off x="4988795" y="907200"/>
            <a:ext cx="3327900" cy="3329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9" name="Google Shape;49;p7"/>
          <p:cNvSpPr txBox="1">
            <a:spLocks noGrp="1"/>
          </p:cNvSpPr>
          <p:nvPr>
            <p:ph type="ctrTitle"/>
          </p:nvPr>
        </p:nvSpPr>
        <p:spPr>
          <a:xfrm>
            <a:off x="715350" y="1176313"/>
            <a:ext cx="3390600" cy="180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4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8"/>
          <p:cNvPicPr preferRelativeResize="0"/>
          <p:nvPr/>
        </p:nvPicPr>
        <p:blipFill rotWithShape="1">
          <a:blip r:embed="rId2">
            <a:alphaModFix/>
          </a:blip>
          <a:srcRect l="43389" t="14585" r="12858" b="29700"/>
          <a:stretch/>
        </p:blipFill>
        <p:spPr>
          <a:xfrm rot="5399997">
            <a:off x="-796787" y="721688"/>
            <a:ext cx="5218598" cy="37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 rotWithShape="1">
          <a:blip r:embed="rId2">
            <a:alphaModFix/>
          </a:blip>
          <a:srcRect l="16277" t="537" r="28052" b="32285"/>
          <a:stretch/>
        </p:blipFill>
        <p:spPr>
          <a:xfrm rot="-5400003">
            <a:off x="4814987" y="797814"/>
            <a:ext cx="5199826" cy="352909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8"/>
          <p:cNvSpPr/>
          <p:nvPr/>
        </p:nvSpPr>
        <p:spPr>
          <a:xfrm>
            <a:off x="1032075" y="-968175"/>
            <a:ext cx="7080000" cy="708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" name="Google Shape;54;p8"/>
          <p:cNvPicPr preferRelativeResize="0"/>
          <p:nvPr/>
        </p:nvPicPr>
        <p:blipFill rotWithShape="1">
          <a:blip r:embed="rId3">
            <a:alphaModFix/>
          </a:blip>
          <a:srcRect l="29227" r="38703"/>
          <a:stretch/>
        </p:blipFill>
        <p:spPr>
          <a:xfrm rot="8994025" flipH="1">
            <a:off x="469233" y="2389479"/>
            <a:ext cx="1385958" cy="2431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 rotWithShape="1">
          <a:blip r:embed="rId3">
            <a:alphaModFix/>
          </a:blip>
          <a:srcRect l="29227" r="38703"/>
          <a:stretch/>
        </p:blipFill>
        <p:spPr>
          <a:xfrm rot="-9511588" flipH="1">
            <a:off x="8122846" y="135754"/>
            <a:ext cx="1385959" cy="2431043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8"/>
          <p:cNvSpPr txBox="1">
            <a:spLocks noGrp="1"/>
          </p:cNvSpPr>
          <p:nvPr>
            <p:ph type="ctrTitle"/>
          </p:nvPr>
        </p:nvSpPr>
        <p:spPr>
          <a:xfrm>
            <a:off x="1811500" y="1131925"/>
            <a:ext cx="5520300" cy="28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000" b="0">
                <a:solidFill>
                  <a:schemeClr val="l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9"/>
          <p:cNvPicPr preferRelativeResize="0"/>
          <p:nvPr/>
        </p:nvPicPr>
        <p:blipFill rotWithShape="1">
          <a:blip r:embed="rId2">
            <a:alphaModFix/>
          </a:blip>
          <a:srcRect l="47125" t="-5927" r="10940" b="53979"/>
          <a:stretch/>
        </p:blipFill>
        <p:spPr>
          <a:xfrm rot="5399996">
            <a:off x="-612588" y="575040"/>
            <a:ext cx="3916800" cy="272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 rotWithShape="1">
          <a:blip r:embed="rId3">
            <a:alphaModFix/>
          </a:blip>
          <a:srcRect l="42279" t="39024" r="28191"/>
          <a:stretch/>
        </p:blipFill>
        <p:spPr>
          <a:xfrm rot="-4002723">
            <a:off x="-105015" y="-268805"/>
            <a:ext cx="1368408" cy="1589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9"/>
          <p:cNvPicPr preferRelativeResize="0"/>
          <p:nvPr/>
        </p:nvPicPr>
        <p:blipFill rotWithShape="1">
          <a:blip r:embed="rId4">
            <a:alphaModFix/>
          </a:blip>
          <a:srcRect l="29227" r="38703"/>
          <a:stretch/>
        </p:blipFill>
        <p:spPr>
          <a:xfrm rot="-9511588" flipH="1">
            <a:off x="8122846" y="135754"/>
            <a:ext cx="1385959" cy="2431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9"/>
          <p:cNvPicPr preferRelativeResize="0"/>
          <p:nvPr/>
        </p:nvPicPr>
        <p:blipFill rotWithShape="1">
          <a:blip r:embed="rId2">
            <a:alphaModFix/>
          </a:blip>
          <a:srcRect l="29371" t="537" r="14958" b="32285"/>
          <a:stretch/>
        </p:blipFill>
        <p:spPr>
          <a:xfrm rot="-5400003">
            <a:off x="4814987" y="797814"/>
            <a:ext cx="5199826" cy="3529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9"/>
          <p:cNvPicPr preferRelativeResize="0"/>
          <p:nvPr/>
        </p:nvPicPr>
        <p:blipFill rotWithShape="1">
          <a:blip r:embed="rId5">
            <a:alphaModFix/>
          </a:blip>
          <a:srcRect l="8444" r="8444"/>
          <a:stretch/>
        </p:blipFill>
        <p:spPr>
          <a:xfrm rot="9664049">
            <a:off x="5027748" y="1666001"/>
            <a:ext cx="6032651" cy="40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719648" y="1939523"/>
            <a:ext cx="3522900" cy="19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>
            <a:spLocks noGrp="1"/>
          </p:cNvSpPr>
          <p:nvPr>
            <p:ph type="pic" idx="2"/>
          </p:nvPr>
        </p:nvSpPr>
        <p:spPr>
          <a:xfrm>
            <a:off x="4988726" y="907200"/>
            <a:ext cx="3327900" cy="3329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5" name="Google Shape;65;p9"/>
          <p:cNvSpPr txBox="1">
            <a:spLocks noGrp="1"/>
          </p:cNvSpPr>
          <p:nvPr>
            <p:ph type="ctrTitle"/>
          </p:nvPr>
        </p:nvSpPr>
        <p:spPr>
          <a:xfrm>
            <a:off x="715350" y="1233415"/>
            <a:ext cx="3522900" cy="66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4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1"/>
          <p:cNvPicPr preferRelativeResize="0"/>
          <p:nvPr/>
        </p:nvPicPr>
        <p:blipFill rotWithShape="1">
          <a:blip r:embed="rId2">
            <a:alphaModFix/>
          </a:blip>
          <a:srcRect l="43389" t="14585" r="12858" b="29700"/>
          <a:stretch/>
        </p:blipFill>
        <p:spPr>
          <a:xfrm rot="-5399997" flipH="1">
            <a:off x="4735803" y="702913"/>
            <a:ext cx="5218598" cy="3737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1"/>
          <p:cNvPicPr preferRelativeResize="0"/>
          <p:nvPr/>
        </p:nvPicPr>
        <p:blipFill rotWithShape="1">
          <a:blip r:embed="rId2">
            <a:alphaModFix/>
          </a:blip>
          <a:srcRect l="17879" t="-47215" r="34981" b="18282"/>
          <a:stretch/>
        </p:blipFill>
        <p:spPr>
          <a:xfrm rot="5399997">
            <a:off x="1377589" y="-1399422"/>
            <a:ext cx="5199826" cy="799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1"/>
          <p:cNvSpPr/>
          <p:nvPr/>
        </p:nvSpPr>
        <p:spPr>
          <a:xfrm>
            <a:off x="843000" y="-3000500"/>
            <a:ext cx="7458300" cy="7458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11"/>
          <p:cNvPicPr preferRelativeResize="0"/>
          <p:nvPr/>
        </p:nvPicPr>
        <p:blipFill rotWithShape="1">
          <a:blip r:embed="rId3">
            <a:alphaModFix/>
          </a:blip>
          <a:srcRect l="29227" r="38703"/>
          <a:stretch/>
        </p:blipFill>
        <p:spPr>
          <a:xfrm rot="9511588">
            <a:off x="35735" y="-901896"/>
            <a:ext cx="1385959" cy="2431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 rotWithShape="1">
          <a:blip r:embed="rId3">
            <a:alphaModFix/>
          </a:blip>
          <a:srcRect l="29227" r="38703"/>
          <a:stretch/>
        </p:blipFill>
        <p:spPr>
          <a:xfrm rot="-9506724">
            <a:off x="7166049" y="1356226"/>
            <a:ext cx="1385958" cy="243104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1719450" y="840125"/>
            <a:ext cx="5705100" cy="128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2962675" y="2129520"/>
            <a:ext cx="32184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3"/>
          <p:cNvPicPr preferRelativeResize="0"/>
          <p:nvPr/>
        </p:nvPicPr>
        <p:blipFill rotWithShape="1">
          <a:blip r:embed="rId2">
            <a:alphaModFix/>
          </a:blip>
          <a:srcRect l="29376" t="-14290" r="15154" b="66876"/>
          <a:stretch/>
        </p:blipFill>
        <p:spPr>
          <a:xfrm rot="-5400003">
            <a:off x="5365672" y="1326315"/>
            <a:ext cx="5181048" cy="249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/>
          <p:cNvPicPr preferRelativeResize="0"/>
          <p:nvPr/>
        </p:nvPicPr>
        <p:blipFill rotWithShape="1">
          <a:blip r:embed="rId2">
            <a:alphaModFix/>
          </a:blip>
          <a:srcRect l="67201" t="533" r="176" b="19784"/>
          <a:stretch/>
        </p:blipFill>
        <p:spPr>
          <a:xfrm rot="5400000">
            <a:off x="535486" y="-607175"/>
            <a:ext cx="3046848" cy="418609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3"/>
          <p:cNvSpPr txBox="1">
            <a:spLocks noGrp="1"/>
          </p:cNvSpPr>
          <p:nvPr>
            <p:ph type="ctrTitle"/>
          </p:nvPr>
        </p:nvSpPr>
        <p:spPr>
          <a:xfrm>
            <a:off x="715350" y="345056"/>
            <a:ext cx="77136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4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2" hasCustomPrompt="1"/>
          </p:nvPr>
        </p:nvSpPr>
        <p:spPr>
          <a:xfrm>
            <a:off x="3429675" y="1374050"/>
            <a:ext cx="1035900" cy="102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901975" y="1827623"/>
            <a:ext cx="23364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ubTitle" idx="3"/>
          </p:nvPr>
        </p:nvSpPr>
        <p:spPr>
          <a:xfrm>
            <a:off x="901975" y="1374075"/>
            <a:ext cx="2336400" cy="52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>
                <a:solidFill>
                  <a:schemeClr val="dk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title" idx="4" hasCustomPrompt="1"/>
          </p:nvPr>
        </p:nvSpPr>
        <p:spPr>
          <a:xfrm>
            <a:off x="3434575" y="2479375"/>
            <a:ext cx="1035900" cy="102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5"/>
          </p:nvPr>
        </p:nvSpPr>
        <p:spPr>
          <a:xfrm>
            <a:off x="906875" y="2932923"/>
            <a:ext cx="23364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6"/>
          </p:nvPr>
        </p:nvSpPr>
        <p:spPr>
          <a:xfrm>
            <a:off x="901975" y="2479375"/>
            <a:ext cx="2336400" cy="52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7" hasCustomPrompt="1"/>
          </p:nvPr>
        </p:nvSpPr>
        <p:spPr>
          <a:xfrm flipH="1">
            <a:off x="4678425" y="1374050"/>
            <a:ext cx="1035900" cy="102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8"/>
          </p:nvPr>
        </p:nvSpPr>
        <p:spPr>
          <a:xfrm flipH="1">
            <a:off x="5900725" y="1827598"/>
            <a:ext cx="23364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9"/>
          </p:nvPr>
        </p:nvSpPr>
        <p:spPr>
          <a:xfrm flipH="1">
            <a:off x="5905625" y="1374050"/>
            <a:ext cx="2336400" cy="52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4678425" y="2479375"/>
            <a:ext cx="1035900" cy="102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4"/>
          </p:nvPr>
        </p:nvSpPr>
        <p:spPr>
          <a:xfrm flipH="1">
            <a:off x="5900725" y="2932923"/>
            <a:ext cx="23364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3" name="Google Shape;9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68268">
            <a:off x="5689472" y="-1198557"/>
            <a:ext cx="4634058" cy="260665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>
            <a:spLocks noGrp="1"/>
          </p:cNvSpPr>
          <p:nvPr>
            <p:ph type="subTitle" idx="15"/>
          </p:nvPr>
        </p:nvSpPr>
        <p:spPr>
          <a:xfrm flipH="1">
            <a:off x="5905625" y="2479375"/>
            <a:ext cx="2336400" cy="52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16" hasCustomPrompt="1"/>
          </p:nvPr>
        </p:nvSpPr>
        <p:spPr>
          <a:xfrm>
            <a:off x="3434575" y="3584692"/>
            <a:ext cx="1035900" cy="102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7"/>
          </p:nvPr>
        </p:nvSpPr>
        <p:spPr>
          <a:xfrm>
            <a:off x="906875" y="4038240"/>
            <a:ext cx="23364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8"/>
          </p:nvPr>
        </p:nvSpPr>
        <p:spPr>
          <a:xfrm>
            <a:off x="901975" y="3584692"/>
            <a:ext cx="2336400" cy="52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19" hasCustomPrompt="1"/>
          </p:nvPr>
        </p:nvSpPr>
        <p:spPr>
          <a:xfrm flipH="1">
            <a:off x="4678425" y="3584692"/>
            <a:ext cx="1035900" cy="102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20"/>
          </p:nvPr>
        </p:nvSpPr>
        <p:spPr>
          <a:xfrm flipH="1">
            <a:off x="5900725" y="4038240"/>
            <a:ext cx="23364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21"/>
          </p:nvPr>
        </p:nvSpPr>
        <p:spPr>
          <a:xfrm flipH="1">
            <a:off x="5905625" y="3584692"/>
            <a:ext cx="2336400" cy="525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nrope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erif Display"/>
              <a:buNone/>
              <a:defRPr sz="3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erif Display"/>
              <a:buNone/>
              <a:defRPr sz="3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erif Display"/>
              <a:buNone/>
              <a:defRPr sz="3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erif Display"/>
              <a:buNone/>
              <a:defRPr sz="3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erif Display"/>
              <a:buNone/>
              <a:defRPr sz="3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erif Display"/>
              <a:buNone/>
              <a:defRPr sz="3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erif Display"/>
              <a:buNone/>
              <a:defRPr sz="3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erif Display"/>
              <a:buNone/>
              <a:defRPr sz="3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erif Display"/>
              <a:buNone/>
              <a:defRPr sz="35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Char char="●"/>
              <a:defRPr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Char char="○"/>
              <a:defRPr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Char char="■"/>
              <a:defRPr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Char char="●"/>
              <a:defRPr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Char char="○"/>
              <a:defRPr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Char char="■"/>
              <a:defRPr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Char char="●"/>
              <a:defRPr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Char char="○"/>
              <a:defRPr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 Medium"/>
              <a:buChar char="■"/>
              <a:defRPr>
                <a:solidFill>
                  <a:schemeClr val="dk1"/>
                </a:solidFill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1" r:id="rId10"/>
    <p:sldLayoutId id="2147483663" r:id="rId11"/>
    <p:sldLayoutId id="2147483665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watercolor-floral-background-women-s-day-celebration_37977621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2"/>
          <p:cNvPicPr preferRelativeResize="0"/>
          <p:nvPr/>
        </p:nvPicPr>
        <p:blipFill rotWithShape="1">
          <a:blip r:embed="rId3">
            <a:alphaModFix/>
          </a:blip>
          <a:srcRect l="26380" t="-7042" r="30577" b="26090"/>
          <a:stretch/>
        </p:blipFill>
        <p:spPr>
          <a:xfrm>
            <a:off x="5650350" y="1447375"/>
            <a:ext cx="3493651" cy="3696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/>
          <p:cNvPicPr preferRelativeResize="0"/>
          <p:nvPr/>
        </p:nvPicPr>
        <p:blipFill rotWithShape="1">
          <a:blip r:embed="rId4">
            <a:alphaModFix/>
          </a:blip>
          <a:srcRect l="25259" r="14368" b="21476"/>
          <a:stretch/>
        </p:blipFill>
        <p:spPr>
          <a:xfrm rot="5400000">
            <a:off x="-689775" y="614674"/>
            <a:ext cx="4720949" cy="345405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2"/>
          <p:cNvSpPr txBox="1">
            <a:spLocks noGrp="1"/>
          </p:cNvSpPr>
          <p:nvPr>
            <p:ph type="ctrTitle"/>
          </p:nvPr>
        </p:nvSpPr>
        <p:spPr>
          <a:xfrm>
            <a:off x="1901225" y="1367681"/>
            <a:ext cx="5632460" cy="180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Unit7</a:t>
            </a:r>
            <a:r>
              <a:rPr lang="en" sz="3000" dirty="0">
                <a:solidFill>
                  <a:schemeClr val="dk1"/>
                </a:solidFill>
              </a:rPr>
              <a:t> </a:t>
            </a:r>
            <a:br>
              <a:rPr lang="en" sz="3000" dirty="0">
                <a:solidFill>
                  <a:schemeClr val="dk1"/>
                </a:solidFill>
              </a:rPr>
            </a:br>
            <a:r>
              <a:rPr lang="en-US" sz="6000" dirty="0">
                <a:solidFill>
                  <a:schemeClr val="dk1"/>
                </a:solidFill>
              </a:rPr>
              <a:t>You’ve Got Mail</a:t>
            </a:r>
            <a:endParaRPr sz="3500" dirty="0">
              <a:solidFill>
                <a:schemeClr val="dk1"/>
              </a:solidFill>
            </a:endParaRPr>
          </a:p>
        </p:txBody>
      </p:sp>
      <p:sp>
        <p:nvSpPr>
          <p:cNvPr id="252" name="Google Shape;252;p32"/>
          <p:cNvSpPr txBox="1">
            <a:spLocks noGrp="1"/>
          </p:cNvSpPr>
          <p:nvPr>
            <p:ph type="subTitle" idx="1"/>
          </p:nvPr>
        </p:nvSpPr>
        <p:spPr>
          <a:xfrm>
            <a:off x="2529753" y="3174921"/>
            <a:ext cx="3943875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Language in Context + Conversation</a:t>
            </a:r>
          </a:p>
        </p:txBody>
      </p:sp>
      <p:sp>
        <p:nvSpPr>
          <p:cNvPr id="2" name="Google Shape;178;p29">
            <a:extLst>
              <a:ext uri="{FF2B5EF4-FFF2-40B4-BE49-F238E27FC236}">
                <a16:creationId xmlns:a16="http://schemas.microsoft.com/office/drawing/2014/main" id="{3DE0AF50-0EDC-9E5C-9B21-D166F5E7C867}"/>
              </a:ext>
            </a:extLst>
          </p:cNvPr>
          <p:cNvSpPr txBox="1">
            <a:spLocks/>
          </p:cNvSpPr>
          <p:nvPr/>
        </p:nvSpPr>
        <p:spPr>
          <a:xfrm>
            <a:off x="3391118" y="276407"/>
            <a:ext cx="1440160" cy="4320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23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Assistant"/>
              <a:buNone/>
              <a:defRPr sz="2000" b="0" i="0" u="none" strike="noStrike" cap="none">
                <a:solidFill>
                  <a:schemeClr val="accent5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l"/>
            <a:r>
              <a:rPr lang="nl-NL" sz="1600" b="1" dirty="0">
                <a:solidFill>
                  <a:schemeClr val="bg1"/>
                </a:solidFill>
              </a:rPr>
              <a:t>Mega Goal 1.2</a:t>
            </a:r>
          </a:p>
          <a:p>
            <a:pPr marL="0" indent="0" algn="l"/>
            <a:endParaRPr lang="nl-NL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967214C-80A4-E0C7-BF0A-549F070353EC}"/>
              </a:ext>
            </a:extLst>
          </p:cNvPr>
          <p:cNvSpPr txBox="1"/>
          <p:nvPr/>
        </p:nvSpPr>
        <p:spPr>
          <a:xfrm>
            <a:off x="3050698" y="4649928"/>
            <a:ext cx="316398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ssistant"/>
              <a:buNone/>
              <a:tabLst/>
              <a:defRPr/>
            </a:pP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Footlight MT Light" pitchFamily="18" charset="0"/>
                <a:cs typeface="Assistant"/>
                <a:sym typeface="Assistant"/>
              </a:rPr>
              <a:t>Done by 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Footlight MT Light" pitchFamily="18" charset="0"/>
                <a:cs typeface="Assistant"/>
                <a:sym typeface="Assistant"/>
              </a:rPr>
              <a:t>: 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otlight MT Light" pitchFamily="18" charset="0"/>
                <a:cs typeface="Assistant"/>
                <a:sym typeface="Assistant"/>
              </a:rPr>
              <a:t>Entisar</a:t>
            </a:r>
            <a:r>
              <a:rPr kumimoji="0" 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otlight MT Light" pitchFamily="18" charset="0"/>
                <a:cs typeface="Assistant"/>
                <a:sym typeface="Assistant"/>
              </a:rPr>
              <a:t> AL-</a:t>
            </a:r>
            <a:r>
              <a:rPr kumimoji="0" lang="en-US" sz="17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ootlight MT Light" pitchFamily="18" charset="0"/>
                <a:cs typeface="Assistant"/>
                <a:sym typeface="Assistant"/>
              </a:rPr>
              <a:t>Obaidallah</a:t>
            </a:r>
            <a:endParaRPr kumimoji="0" lang="en-US" sz="17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ootlight MT Light" pitchFamily="18" charset="0"/>
              <a:cs typeface="Assistant"/>
              <a:sym typeface="Assistan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صورة 19">
            <a:extLst>
              <a:ext uri="{FF2B5EF4-FFF2-40B4-BE49-F238E27FC236}">
                <a16:creationId xmlns:a16="http://schemas.microsoft.com/office/drawing/2014/main" id="{C7FD7BF6-0BEF-A243-A6C0-329A06E061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/>
                    </a14:imgEffect>
                  </a14:imgLayer>
                </a14:imgProps>
              </a:ext>
            </a:extLst>
          </a:blip>
          <a:srcRect l="22730" t="27219" r="17611" b="14067"/>
          <a:stretch/>
        </p:blipFill>
        <p:spPr>
          <a:xfrm>
            <a:off x="58723" y="964732"/>
            <a:ext cx="6000906" cy="33220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MG Bk 2 F-SA_'18_1-10.mp3">
            <a:hlinkClick r:id="" action="ppaction://media"/>
            <a:extLst>
              <a:ext uri="{FF2B5EF4-FFF2-40B4-BE49-F238E27FC236}">
                <a16:creationId xmlns:a16="http://schemas.microsoft.com/office/drawing/2014/main" id="{72C4CFF3-1AAE-F2C4-83D6-E7AE3BBAA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166" y="218122"/>
            <a:ext cx="491744" cy="491744"/>
          </a:xfrm>
          <a:prstGeom prst="rect">
            <a:avLst/>
          </a:prstGeom>
          <a:effectLst>
            <a:glow rad="139700">
              <a:schemeClr val="bg2">
                <a:alpha val="40000"/>
              </a:schemeClr>
            </a:glow>
          </a:effec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4461017-29CE-13A2-5FC4-52870B5B7173}"/>
              </a:ext>
            </a:extLst>
          </p:cNvPr>
          <p:cNvSpPr txBox="1"/>
          <p:nvPr/>
        </p:nvSpPr>
        <p:spPr>
          <a:xfrm>
            <a:off x="1662914" y="109168"/>
            <a:ext cx="4155260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Congenial Black" panose="02000503040000020004" pitchFamily="2" charset="0"/>
                <a:cs typeface="MV Boli" panose="02000500030200090000" pitchFamily="2" charset="0"/>
              </a:rPr>
              <a:t>Listen and Read along</a:t>
            </a:r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D43897D8-A625-3D19-4E20-3F197D44CAF7}"/>
              </a:ext>
            </a:extLst>
          </p:cNvPr>
          <p:cNvSpPr/>
          <p:nvPr/>
        </p:nvSpPr>
        <p:spPr>
          <a:xfrm>
            <a:off x="5785806" y="1090987"/>
            <a:ext cx="3228721" cy="606557"/>
          </a:xfrm>
          <a:prstGeom prst="wedgeRoundRectCallout">
            <a:avLst>
              <a:gd name="adj1" fmla="val -55328"/>
              <a:gd name="adj2" fmla="val 20650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Assistant" pitchFamily="2" charset="-79"/>
                <a:cs typeface="Assistant" pitchFamily="2" charset="-79"/>
              </a:rPr>
              <a:t>What is the phone Conversation about ?</a:t>
            </a:r>
          </a:p>
        </p:txBody>
      </p:sp>
      <p:sp>
        <p:nvSpPr>
          <p:cNvPr id="25" name="فقاعة الكلام: مستطيلة مستديرة الزوايا 24">
            <a:extLst>
              <a:ext uri="{FF2B5EF4-FFF2-40B4-BE49-F238E27FC236}">
                <a16:creationId xmlns:a16="http://schemas.microsoft.com/office/drawing/2014/main" id="{8E7863CC-407B-DFC8-8108-12A7335488FC}"/>
              </a:ext>
            </a:extLst>
          </p:cNvPr>
          <p:cNvSpPr/>
          <p:nvPr/>
        </p:nvSpPr>
        <p:spPr>
          <a:xfrm>
            <a:off x="5685976" y="1796001"/>
            <a:ext cx="3312368" cy="504056"/>
          </a:xfrm>
          <a:prstGeom prst="wedgeRoundRectCallout">
            <a:avLst>
              <a:gd name="adj1" fmla="val 53414"/>
              <a:gd name="adj2" fmla="val 10211"/>
              <a:gd name="adj3" fmla="val 16667"/>
            </a:avLst>
          </a:pr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an invention to graduation event </a:t>
            </a:r>
          </a:p>
        </p:txBody>
      </p:sp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id="{144FEB1E-D598-D8C8-6EAC-C6B8C37106DC}"/>
              </a:ext>
            </a:extLst>
          </p:cNvPr>
          <p:cNvSpPr/>
          <p:nvPr/>
        </p:nvSpPr>
        <p:spPr>
          <a:xfrm>
            <a:off x="5637402" y="2431728"/>
            <a:ext cx="3506598" cy="606557"/>
          </a:xfrm>
          <a:prstGeom prst="wedgeRoundRectCallout">
            <a:avLst>
              <a:gd name="adj1" fmla="val -55328"/>
              <a:gd name="adj2" fmla="val 20650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sz="1800" b="1" dirty="0">
                <a:solidFill>
                  <a:srgbClr val="FFFFFF"/>
                </a:solidFill>
                <a:latin typeface="Assistant" pitchFamily="2" charset="-79"/>
                <a:cs typeface="Assistant" pitchFamily="2" charset="-79"/>
              </a:rPr>
              <a:t>Whose graduation party is it ? </a:t>
            </a:r>
          </a:p>
        </p:txBody>
      </p:sp>
      <p:sp>
        <p:nvSpPr>
          <p:cNvPr id="27" name="فقاعة الكلام: مستطيلة مستديرة الزوايا 26">
            <a:extLst>
              <a:ext uri="{FF2B5EF4-FFF2-40B4-BE49-F238E27FC236}">
                <a16:creationId xmlns:a16="http://schemas.microsoft.com/office/drawing/2014/main" id="{50497810-2254-398A-D201-AD430D52654F}"/>
              </a:ext>
            </a:extLst>
          </p:cNvPr>
          <p:cNvSpPr/>
          <p:nvPr/>
        </p:nvSpPr>
        <p:spPr>
          <a:xfrm>
            <a:off x="6223665" y="3111280"/>
            <a:ext cx="2733759" cy="504056"/>
          </a:xfrm>
          <a:prstGeom prst="wedgeRoundRectCallout">
            <a:avLst>
              <a:gd name="adj1" fmla="val 53414"/>
              <a:gd name="adj2" fmla="val 10211"/>
              <a:gd name="adj3" fmla="val 16667"/>
            </a:avLst>
          </a:pr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sz="1600" dirty="0">
                <a:solidFill>
                  <a:srgbClr val="FFFFFF"/>
                </a:solidFill>
              </a:rPr>
              <a:t>Abdullah</a:t>
            </a:r>
          </a:p>
        </p:txBody>
      </p:sp>
      <p:sp>
        <p:nvSpPr>
          <p:cNvPr id="28" name="فقاعة الكلام: مستطيلة مستديرة الزوايا 27">
            <a:extLst>
              <a:ext uri="{FF2B5EF4-FFF2-40B4-BE49-F238E27FC236}">
                <a16:creationId xmlns:a16="http://schemas.microsoft.com/office/drawing/2014/main" id="{C82AAA8F-FD69-312B-EBF9-FB81AC77519D}"/>
              </a:ext>
            </a:extLst>
          </p:cNvPr>
          <p:cNvSpPr/>
          <p:nvPr/>
        </p:nvSpPr>
        <p:spPr>
          <a:xfrm>
            <a:off x="5729681" y="3742341"/>
            <a:ext cx="3285440" cy="606557"/>
          </a:xfrm>
          <a:prstGeom prst="wedgeRoundRectCallout">
            <a:avLst>
              <a:gd name="adj1" fmla="val -55328"/>
              <a:gd name="adj2" fmla="val 20650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Assistant" pitchFamily="2" charset="-79"/>
                <a:cs typeface="Assistant" pitchFamily="2" charset="-79"/>
              </a:rPr>
              <a:t>Why can’t Ahmed accept the conversation?</a:t>
            </a:r>
          </a:p>
        </p:txBody>
      </p:sp>
      <p:sp>
        <p:nvSpPr>
          <p:cNvPr id="30" name="فقاعة الكلام: مستطيلة مستديرة الزوايا 29">
            <a:extLst>
              <a:ext uri="{FF2B5EF4-FFF2-40B4-BE49-F238E27FC236}">
                <a16:creationId xmlns:a16="http://schemas.microsoft.com/office/drawing/2014/main" id="{16272A72-C417-FA2F-04EC-FB53C6158923}"/>
              </a:ext>
            </a:extLst>
          </p:cNvPr>
          <p:cNvSpPr/>
          <p:nvPr/>
        </p:nvSpPr>
        <p:spPr>
          <a:xfrm>
            <a:off x="5016617" y="4470296"/>
            <a:ext cx="3907251" cy="504056"/>
          </a:xfrm>
          <a:prstGeom prst="wedgeRoundRectCallout">
            <a:avLst>
              <a:gd name="adj1" fmla="val 53414"/>
              <a:gd name="adj2" fmla="val 10211"/>
              <a:gd name="adj3" fmla="val 16667"/>
            </a:avLst>
          </a:prstGeom>
          <a:solidFill>
            <a:schemeClr val="bg2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sz="1600" dirty="0">
                <a:solidFill>
                  <a:srgbClr val="FFFFFF"/>
                </a:solidFill>
              </a:rPr>
              <a:t>Because of his uncle’s  wedding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59"/>
          <p:cNvPicPr preferRelativeResize="0"/>
          <p:nvPr/>
        </p:nvPicPr>
        <p:blipFill rotWithShape="1">
          <a:blip r:embed="rId3">
            <a:alphaModFix/>
          </a:blip>
          <a:srcRect l="13269" t="33798" r="46065" b="20272"/>
          <a:stretch/>
        </p:blipFill>
        <p:spPr>
          <a:xfrm rot="5400000">
            <a:off x="4888549" y="890051"/>
            <a:ext cx="5224027" cy="331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 descr="word-search · GitHub Topics · GitHub">
            <a:extLst>
              <a:ext uri="{FF2B5EF4-FFF2-40B4-BE49-F238E27FC236}">
                <a16:creationId xmlns:a16="http://schemas.microsoft.com/office/drawing/2014/main" id="{8B3089B1-BA75-B235-8209-5E46A9DE7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12" y="888252"/>
            <a:ext cx="5116664" cy="3159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44943DAD-420E-F990-6113-D4B87AECAE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30" t="27218" r="17611" b="16146"/>
          <a:stretch/>
        </p:blipFill>
        <p:spPr>
          <a:xfrm>
            <a:off x="89011" y="66355"/>
            <a:ext cx="6600997" cy="3524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Word Search">
            <a:extLst>
              <a:ext uri="{FF2B5EF4-FFF2-40B4-BE49-F238E27FC236}">
                <a16:creationId xmlns:a16="http://schemas.microsoft.com/office/drawing/2014/main" id="{1EFA3761-7781-EC43-689B-FCB35A912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1"/>
          <a:stretch/>
        </p:blipFill>
        <p:spPr bwMode="auto">
          <a:xfrm>
            <a:off x="7247514" y="104996"/>
            <a:ext cx="1708545" cy="60246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539DBE-AFF0-06C0-0A6C-D326F0D4A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855" y="3397145"/>
            <a:ext cx="1289140" cy="1883499"/>
          </a:xfrm>
          <a:prstGeom prst="rect">
            <a:avLst/>
          </a:prstGeom>
        </p:spPr>
      </p:pic>
      <p:sp>
        <p:nvSpPr>
          <p:cNvPr id="7" name="فقاعة التفكير: على شكل سحابة 6">
            <a:extLst>
              <a:ext uri="{FF2B5EF4-FFF2-40B4-BE49-F238E27FC236}">
                <a16:creationId xmlns:a16="http://schemas.microsoft.com/office/drawing/2014/main" id="{BFF67732-BC87-44C9-0D82-526DFA5EDC5B}"/>
              </a:ext>
            </a:extLst>
          </p:cNvPr>
          <p:cNvSpPr/>
          <p:nvPr/>
        </p:nvSpPr>
        <p:spPr>
          <a:xfrm>
            <a:off x="6012160" y="1165253"/>
            <a:ext cx="3131840" cy="1351369"/>
          </a:xfrm>
          <a:prstGeom prst="cloudCallout">
            <a:avLst>
              <a:gd name="adj1" fmla="val 6451"/>
              <a:gd name="adj2" fmla="val 10701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1500" b="1" dirty="0">
                <a:solidFill>
                  <a:schemeClr val="bg1"/>
                </a:solidFill>
              </a:rPr>
              <a:t>Find word that means …….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  <a:latin typeface="Amasis MT Pro" panose="02040504050005020304" pitchFamily="18" charset="0"/>
              </a:rPr>
              <a:t>achieve a specific goal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4D01B6F-84D7-01D8-58A3-02AAD65A2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572" y="3711388"/>
            <a:ext cx="1150947" cy="14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0090A986-E511-00F3-6E91-C2ACE28FEE03}"/>
              </a:ext>
            </a:extLst>
          </p:cNvPr>
          <p:cNvSpPr/>
          <p:nvPr/>
        </p:nvSpPr>
        <p:spPr>
          <a:xfrm>
            <a:off x="3174428" y="3988454"/>
            <a:ext cx="2304256" cy="577237"/>
          </a:xfrm>
          <a:prstGeom prst="wedgeRoundRectCallout">
            <a:avLst>
              <a:gd name="adj1" fmla="val -79499"/>
              <a:gd name="adj2" fmla="val 25227"/>
              <a:gd name="adj3" fmla="val 16667"/>
            </a:avLst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make it</a:t>
            </a:r>
          </a:p>
        </p:txBody>
      </p:sp>
      <p:sp>
        <p:nvSpPr>
          <p:cNvPr id="10" name="مستطيل: زوايا مستديرة 26">
            <a:extLst>
              <a:ext uri="{FF2B5EF4-FFF2-40B4-BE49-F238E27FC236}">
                <a16:creationId xmlns:a16="http://schemas.microsoft.com/office/drawing/2014/main" id="{C1BA772B-C2FA-E4D3-0AFE-54AD63C08B68}"/>
              </a:ext>
            </a:extLst>
          </p:cNvPr>
          <p:cNvSpPr/>
          <p:nvPr/>
        </p:nvSpPr>
        <p:spPr>
          <a:xfrm>
            <a:off x="3222604" y="2105693"/>
            <a:ext cx="432048" cy="144016"/>
          </a:xfrm>
          <a:prstGeom prst="roundRect">
            <a:avLst/>
          </a:prstGeom>
          <a:solidFill>
            <a:schemeClr val="bg2">
              <a:lumMod val="5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id="{D105EA04-7807-DD8A-8725-7941607CAB30}"/>
              </a:ext>
            </a:extLst>
          </p:cNvPr>
          <p:cNvSpPr/>
          <p:nvPr/>
        </p:nvSpPr>
        <p:spPr>
          <a:xfrm>
            <a:off x="6012160" y="1155812"/>
            <a:ext cx="3131840" cy="1351369"/>
          </a:xfrm>
          <a:prstGeom prst="cloudCallout">
            <a:avLst>
              <a:gd name="adj1" fmla="val 6451"/>
              <a:gd name="adj2" fmla="val 107011"/>
            </a:avLst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1500" b="1" dirty="0">
                <a:solidFill>
                  <a:schemeClr val="bg1"/>
                </a:solidFill>
              </a:rPr>
              <a:t>Find word that means …….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disappoint</a:t>
            </a: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id="{B2A8686B-12B9-2385-87FC-3551864052CA}"/>
              </a:ext>
            </a:extLst>
          </p:cNvPr>
          <p:cNvSpPr/>
          <p:nvPr/>
        </p:nvSpPr>
        <p:spPr>
          <a:xfrm>
            <a:off x="3213539" y="4011381"/>
            <a:ext cx="2304256" cy="577237"/>
          </a:xfrm>
          <a:prstGeom prst="wedgeRoundRectCallout">
            <a:avLst>
              <a:gd name="adj1" fmla="val -79499"/>
              <a:gd name="adj2" fmla="val 25227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Let down</a:t>
            </a:r>
          </a:p>
        </p:txBody>
      </p:sp>
      <p:sp>
        <p:nvSpPr>
          <p:cNvPr id="14" name="مستطيل: زوايا مستديرة 26">
            <a:extLst>
              <a:ext uri="{FF2B5EF4-FFF2-40B4-BE49-F238E27FC236}">
                <a16:creationId xmlns:a16="http://schemas.microsoft.com/office/drawing/2014/main" id="{B726F41F-4503-A42E-50F6-6424920FC1A3}"/>
              </a:ext>
            </a:extLst>
          </p:cNvPr>
          <p:cNvSpPr/>
          <p:nvPr/>
        </p:nvSpPr>
        <p:spPr>
          <a:xfrm>
            <a:off x="3132243" y="2727432"/>
            <a:ext cx="432048" cy="144016"/>
          </a:xfrm>
          <a:prstGeom prst="roundRect">
            <a:avLst/>
          </a:prstGeom>
          <a:solidFill>
            <a:srgbClr val="CC339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5" name="مستطيل: زوايا مستديرة 26">
            <a:extLst>
              <a:ext uri="{FF2B5EF4-FFF2-40B4-BE49-F238E27FC236}">
                <a16:creationId xmlns:a16="http://schemas.microsoft.com/office/drawing/2014/main" id="{A714FAE6-4DFB-722E-A9D2-E6C53D422CD3}"/>
              </a:ext>
            </a:extLst>
          </p:cNvPr>
          <p:cNvSpPr/>
          <p:nvPr/>
        </p:nvSpPr>
        <p:spPr>
          <a:xfrm>
            <a:off x="1173970" y="2864995"/>
            <a:ext cx="662922" cy="161425"/>
          </a:xfrm>
          <a:prstGeom prst="roundRect">
            <a:avLst/>
          </a:prstGeom>
          <a:solidFill>
            <a:srgbClr val="CC3399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6" name="فقاعة التفكير: على شكل سحابة 15">
            <a:extLst>
              <a:ext uri="{FF2B5EF4-FFF2-40B4-BE49-F238E27FC236}">
                <a16:creationId xmlns:a16="http://schemas.microsoft.com/office/drawing/2014/main" id="{CA4F1597-109D-4960-D788-352AE53A91A1}"/>
              </a:ext>
            </a:extLst>
          </p:cNvPr>
          <p:cNvSpPr/>
          <p:nvPr/>
        </p:nvSpPr>
        <p:spPr>
          <a:xfrm>
            <a:off x="6012160" y="1146371"/>
            <a:ext cx="3131840" cy="1351369"/>
          </a:xfrm>
          <a:prstGeom prst="cloudCallout">
            <a:avLst>
              <a:gd name="adj1" fmla="val 6451"/>
              <a:gd name="adj2" fmla="val 107011"/>
            </a:avLst>
          </a:prstGeom>
          <a:solidFill>
            <a:srgbClr val="A95B96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1500" b="1" dirty="0">
                <a:solidFill>
                  <a:schemeClr val="bg1"/>
                </a:solidFill>
              </a:rPr>
              <a:t>Find word that means …….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excited about</a:t>
            </a:r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C51779D7-260B-20A4-1078-FE988F3D0CA0}"/>
              </a:ext>
            </a:extLst>
          </p:cNvPr>
          <p:cNvSpPr/>
          <p:nvPr/>
        </p:nvSpPr>
        <p:spPr>
          <a:xfrm>
            <a:off x="3171730" y="4026216"/>
            <a:ext cx="2304256" cy="577237"/>
          </a:xfrm>
          <a:prstGeom prst="wedgeRoundRectCallout">
            <a:avLst>
              <a:gd name="adj1" fmla="val -79499"/>
              <a:gd name="adj2" fmla="val 25227"/>
              <a:gd name="adj3" fmla="val 16667"/>
            </a:avLst>
          </a:prstGeom>
          <a:solidFill>
            <a:srgbClr val="B87E9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Look forward to</a:t>
            </a:r>
          </a:p>
        </p:txBody>
      </p:sp>
      <p:sp>
        <p:nvSpPr>
          <p:cNvPr id="19" name="فقاعة التفكير: على شكل سحابة 18">
            <a:extLst>
              <a:ext uri="{FF2B5EF4-FFF2-40B4-BE49-F238E27FC236}">
                <a16:creationId xmlns:a16="http://schemas.microsoft.com/office/drawing/2014/main" id="{7B66FCA6-0A70-C6D2-16C7-EEEBDD871EA5}"/>
              </a:ext>
            </a:extLst>
          </p:cNvPr>
          <p:cNvSpPr/>
          <p:nvPr/>
        </p:nvSpPr>
        <p:spPr>
          <a:xfrm>
            <a:off x="6012160" y="1161207"/>
            <a:ext cx="3131840" cy="1351369"/>
          </a:xfrm>
          <a:prstGeom prst="cloudCallout">
            <a:avLst>
              <a:gd name="adj1" fmla="val 6451"/>
              <a:gd name="adj2" fmla="val 107011"/>
            </a:avLst>
          </a:prstGeom>
          <a:solidFill>
            <a:srgbClr val="B87E94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" b="1" dirty="0"/>
          </a:p>
          <a:p>
            <a:pPr algn="ctr"/>
            <a:r>
              <a:rPr lang="en-US" sz="1500" b="1" dirty="0">
                <a:solidFill>
                  <a:schemeClr val="bg1"/>
                </a:solidFill>
              </a:rPr>
              <a:t>Find word that means …….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  <a:latin typeface="Handlee" panose="02000000000000000000" pitchFamily="2" charset="0"/>
                <a:cs typeface="Cavolini" panose="03000502040302020204" pitchFamily="66" charset="0"/>
              </a:rPr>
              <a:t>demand</a:t>
            </a:r>
          </a:p>
        </p:txBody>
      </p:sp>
      <p:sp>
        <p:nvSpPr>
          <p:cNvPr id="20" name="فقاعة الكلام: مستطيلة مستديرة الزوايا 19">
            <a:extLst>
              <a:ext uri="{FF2B5EF4-FFF2-40B4-BE49-F238E27FC236}">
                <a16:creationId xmlns:a16="http://schemas.microsoft.com/office/drawing/2014/main" id="{92D33809-9E1C-9933-FA13-8829BE5F3C3C}"/>
              </a:ext>
            </a:extLst>
          </p:cNvPr>
          <p:cNvSpPr/>
          <p:nvPr/>
        </p:nvSpPr>
        <p:spPr>
          <a:xfrm>
            <a:off x="3154197" y="4040280"/>
            <a:ext cx="2304256" cy="577237"/>
          </a:xfrm>
          <a:prstGeom prst="wedgeRoundRectCallout">
            <a:avLst>
              <a:gd name="adj1" fmla="val -79499"/>
              <a:gd name="adj2" fmla="val 25227"/>
              <a:gd name="adj3" fmla="val 16667"/>
            </a:avLst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Insist on</a:t>
            </a:r>
          </a:p>
        </p:txBody>
      </p:sp>
      <p:sp>
        <p:nvSpPr>
          <p:cNvPr id="21" name="مستطيل: زوايا مستديرة 26">
            <a:extLst>
              <a:ext uri="{FF2B5EF4-FFF2-40B4-BE49-F238E27FC236}">
                <a16:creationId xmlns:a16="http://schemas.microsoft.com/office/drawing/2014/main" id="{1AD745D9-BB66-22D8-309B-B5F7D432D2C7}"/>
              </a:ext>
            </a:extLst>
          </p:cNvPr>
          <p:cNvSpPr/>
          <p:nvPr/>
        </p:nvSpPr>
        <p:spPr>
          <a:xfrm>
            <a:off x="2103205" y="1334253"/>
            <a:ext cx="907031" cy="187050"/>
          </a:xfrm>
          <a:prstGeom prst="roundRect">
            <a:avLst/>
          </a:prstGeom>
          <a:solidFill>
            <a:srgbClr val="B87E94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22" name="مستطيل: زوايا مستديرة 26">
            <a:extLst>
              <a:ext uri="{FF2B5EF4-FFF2-40B4-BE49-F238E27FC236}">
                <a16:creationId xmlns:a16="http://schemas.microsoft.com/office/drawing/2014/main" id="{659F9DF9-C772-FB8C-51D7-F64DC39C86EA}"/>
              </a:ext>
            </a:extLst>
          </p:cNvPr>
          <p:cNvSpPr/>
          <p:nvPr/>
        </p:nvSpPr>
        <p:spPr>
          <a:xfrm>
            <a:off x="2733035" y="2255396"/>
            <a:ext cx="463319" cy="164123"/>
          </a:xfrm>
          <a:prstGeom prst="roundRect">
            <a:avLst/>
          </a:prstGeom>
          <a:solidFill>
            <a:schemeClr val="bg2">
              <a:lumMod val="9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1B0DD9B-8D30-EE3E-B442-D1D4E87318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75" t="35555" r="44425" b="28260"/>
          <a:stretch/>
        </p:blipFill>
        <p:spPr>
          <a:xfrm>
            <a:off x="1037337" y="873111"/>
            <a:ext cx="5345721" cy="362689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D815D9C-B933-A01B-2ACB-ABE987FAE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b="17567"/>
          <a:stretch/>
        </p:blipFill>
        <p:spPr bwMode="auto">
          <a:xfrm>
            <a:off x="0" y="133071"/>
            <a:ext cx="1840240" cy="92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وسيلة شرح مستطيلة مستديرة الزوايا 387">
            <a:extLst>
              <a:ext uri="{FF2B5EF4-FFF2-40B4-BE49-F238E27FC236}">
                <a16:creationId xmlns:a16="http://schemas.microsoft.com/office/drawing/2014/main" id="{F25F5E54-5020-2056-C0B5-D75F456D8383}"/>
              </a:ext>
            </a:extLst>
          </p:cNvPr>
          <p:cNvSpPr/>
          <p:nvPr/>
        </p:nvSpPr>
        <p:spPr>
          <a:xfrm>
            <a:off x="2409348" y="236423"/>
            <a:ext cx="4104740" cy="627415"/>
          </a:xfrm>
          <a:prstGeom prst="wedgeRoundRectCallout">
            <a:avLst>
              <a:gd name="adj1" fmla="val -67382"/>
              <a:gd name="adj2" fmla="val 15639"/>
              <a:gd name="adj3" fmla="val 16667"/>
            </a:avLst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Your Ending p.(105)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id="{E00681FA-1562-48BE-50E6-97AC4C6847A2}"/>
              </a:ext>
            </a:extLst>
          </p:cNvPr>
          <p:cNvSpPr/>
          <p:nvPr/>
        </p:nvSpPr>
        <p:spPr>
          <a:xfrm>
            <a:off x="5831632" y="1351671"/>
            <a:ext cx="3312368" cy="1368152"/>
          </a:xfrm>
          <a:prstGeom prst="cloudCallout">
            <a:avLst>
              <a:gd name="adj1" fmla="val -5616"/>
              <a:gd name="adj2" fmla="val 90601"/>
            </a:avLst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which ending do you think is the most likely?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3534AC2A-7CBF-CACD-7A7E-B8B5D717E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796" y="3222050"/>
            <a:ext cx="1418054" cy="2071849"/>
          </a:xfrm>
          <a:prstGeom prst="rect">
            <a:avLst/>
          </a:prstGeom>
        </p:spPr>
      </p:pic>
      <p:sp>
        <p:nvSpPr>
          <p:cNvPr id="10" name="وسيلة شرح مستطيلة مستديرة الزوايا 392">
            <a:extLst>
              <a:ext uri="{FF2B5EF4-FFF2-40B4-BE49-F238E27FC236}">
                <a16:creationId xmlns:a16="http://schemas.microsoft.com/office/drawing/2014/main" id="{43223F5B-9AD8-7DE3-FF34-A095D85DE08D}"/>
              </a:ext>
            </a:extLst>
          </p:cNvPr>
          <p:cNvSpPr/>
          <p:nvPr/>
        </p:nvSpPr>
        <p:spPr>
          <a:xfrm>
            <a:off x="1003148" y="4331602"/>
            <a:ext cx="2706512" cy="539803"/>
          </a:xfrm>
          <a:prstGeom prst="wedgeRoundRectCallout">
            <a:avLst>
              <a:gd name="adj1" fmla="val 40001"/>
              <a:gd name="adj2" fmla="val -126148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Write Your Ending here </a:t>
            </a:r>
            <a:endParaRPr lang="ar-SA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75C24C-A2A9-02A9-562D-9B329FE6AB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0" t="5644" r="14879" b="3734"/>
          <a:stretch/>
        </p:blipFill>
        <p:spPr>
          <a:xfrm>
            <a:off x="1707419" y="1252023"/>
            <a:ext cx="6155953" cy="2328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Google Shape;652;p58">
            <a:extLst>
              <a:ext uri="{FF2B5EF4-FFF2-40B4-BE49-F238E27FC236}">
                <a16:creationId xmlns:a16="http://schemas.microsoft.com/office/drawing/2014/main" id="{FAD152CE-36B4-CAB8-0F7B-4C702A565E8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54026" y="256043"/>
            <a:ext cx="6866887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i="1" dirty="0">
                <a:solidFill>
                  <a:schemeClr val="bg2">
                    <a:lumMod val="50000"/>
                  </a:schemeClr>
                </a:solidFill>
              </a:rPr>
              <a:t>Read the words and their meanings:</a:t>
            </a:r>
          </a:p>
        </p:txBody>
      </p:sp>
      <p:pic>
        <p:nvPicPr>
          <p:cNvPr id="21" name="Google Shape;872;p64">
            <a:extLst>
              <a:ext uri="{FF2B5EF4-FFF2-40B4-BE49-F238E27FC236}">
                <a16:creationId xmlns:a16="http://schemas.microsoft.com/office/drawing/2014/main" id="{44FC7D66-B9F0-8391-A127-CF77571F9E6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780" b="22785"/>
          <a:stretch/>
        </p:blipFill>
        <p:spPr>
          <a:xfrm rot="9379974">
            <a:off x="5471876" y="3012499"/>
            <a:ext cx="3856654" cy="118086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5FA1B1FA-12F3-F51D-5598-91EEFF57A576}"/>
              </a:ext>
            </a:extLst>
          </p:cNvPr>
          <p:cNvSpPr/>
          <p:nvPr/>
        </p:nvSpPr>
        <p:spPr>
          <a:xfrm>
            <a:off x="1814701" y="2047408"/>
            <a:ext cx="152705" cy="152705"/>
          </a:xfrm>
          <a:prstGeom prst="ellipse">
            <a:avLst/>
          </a:prstGeom>
          <a:solidFill>
            <a:schemeClr val="tx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9FDA68E6-2309-C16B-4231-0AC1B0C83438}"/>
              </a:ext>
            </a:extLst>
          </p:cNvPr>
          <p:cNvSpPr/>
          <p:nvPr/>
        </p:nvSpPr>
        <p:spPr>
          <a:xfrm>
            <a:off x="1814701" y="2435826"/>
            <a:ext cx="152705" cy="152705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126C506C-DC7E-F81D-2F9D-1BF495BE03CA}"/>
              </a:ext>
            </a:extLst>
          </p:cNvPr>
          <p:cNvSpPr/>
          <p:nvPr/>
        </p:nvSpPr>
        <p:spPr>
          <a:xfrm>
            <a:off x="1821444" y="2741975"/>
            <a:ext cx="152705" cy="152705"/>
          </a:xfrm>
          <a:prstGeom prst="ellipse">
            <a:avLst/>
          </a:prstGeom>
          <a:solidFill>
            <a:schemeClr val="tx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>
            <a:extLst>
              <a:ext uri="{FF2B5EF4-FFF2-40B4-BE49-F238E27FC236}">
                <a16:creationId xmlns:a16="http://schemas.microsoft.com/office/drawing/2014/main" id="{051AF8A2-D2E2-C82D-3273-8D8E735AD9A7}"/>
              </a:ext>
            </a:extLst>
          </p:cNvPr>
          <p:cNvSpPr/>
          <p:nvPr/>
        </p:nvSpPr>
        <p:spPr>
          <a:xfrm>
            <a:off x="1789076" y="3073748"/>
            <a:ext cx="152705" cy="152705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3016DA4-D49B-EA5F-C24B-82F084AD98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2" t="52075" r="48938" b="14257"/>
          <a:stretch/>
        </p:blipFill>
        <p:spPr>
          <a:xfrm>
            <a:off x="1133934" y="418158"/>
            <a:ext cx="5629956" cy="2788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tx1">
                <a:lumMod val="20000"/>
                <a:lumOff val="80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FD7DF976-3A24-BEA2-6B0F-8A6F8FDB8E27}"/>
              </a:ext>
            </a:extLst>
          </p:cNvPr>
          <p:cNvSpPr txBox="1"/>
          <p:nvPr/>
        </p:nvSpPr>
        <p:spPr>
          <a:xfrm>
            <a:off x="469337" y="3883032"/>
            <a:ext cx="798683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dirty="0"/>
              <a:t>1- Ahmed was looking forward to going to Abdullah’s graduation event. </a:t>
            </a:r>
          </a:p>
          <a:p>
            <a:r>
              <a:rPr lang="en-US" sz="1800" dirty="0"/>
              <a:t>2- Ahmed has to go to a family dinner for his parents’ wedding anniversary. </a:t>
            </a:r>
          </a:p>
          <a:p>
            <a:r>
              <a:rPr lang="en-US" sz="1800" dirty="0"/>
              <a:t>3- He wants Ahmed to leave the dinner early</a:t>
            </a:r>
            <a:endParaRPr lang="ar-SA" sz="1800" dirty="0"/>
          </a:p>
        </p:txBody>
      </p:sp>
      <p:pic>
        <p:nvPicPr>
          <p:cNvPr id="8" name="Google Shape;871;p64">
            <a:extLst>
              <a:ext uri="{FF2B5EF4-FFF2-40B4-BE49-F238E27FC236}">
                <a16:creationId xmlns:a16="http://schemas.microsoft.com/office/drawing/2014/main" id="{54825846-67FB-FFB4-3AE1-5B89188D553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946" b="22946"/>
          <a:stretch/>
        </p:blipFill>
        <p:spPr>
          <a:xfrm rot="-863224">
            <a:off x="4638804" y="2493683"/>
            <a:ext cx="3856653" cy="1173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86B8277F-AEF8-6360-95F6-7F390D4DDB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25" t="62857" r="13451" b="10954"/>
          <a:stretch/>
        </p:blipFill>
        <p:spPr>
          <a:xfrm>
            <a:off x="1526444" y="1217078"/>
            <a:ext cx="5864538" cy="2169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14,049 Graduation Clip Art Images, Stock Photos &amp; Vectors | Shutterstock">
            <a:extLst>
              <a:ext uri="{FF2B5EF4-FFF2-40B4-BE49-F238E27FC236}">
                <a16:creationId xmlns:a16="http://schemas.microsoft.com/office/drawing/2014/main" id="{A5DB49BA-1704-F1FE-6682-4FE0DDC8B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0"/>
          <a:stretch/>
        </p:blipFill>
        <p:spPr bwMode="auto">
          <a:xfrm>
            <a:off x="1189413" y="3737477"/>
            <a:ext cx="3558341" cy="126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ale friends eating stock vector. Illustration of couple - 85391232">
            <a:extLst>
              <a:ext uri="{FF2B5EF4-FFF2-40B4-BE49-F238E27FC236}">
                <a16:creationId xmlns:a16="http://schemas.microsoft.com/office/drawing/2014/main" id="{9E251EE4-2067-8476-97C2-FE4D4CE993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5" t="3588" r="12729" b="14373"/>
          <a:stretch/>
        </p:blipFill>
        <p:spPr bwMode="auto">
          <a:xfrm>
            <a:off x="5138264" y="3550113"/>
            <a:ext cx="1364296" cy="147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ssessment Centre: Role Play Scenarios and Success Story Tips">
            <a:extLst>
              <a:ext uri="{FF2B5EF4-FFF2-40B4-BE49-F238E27FC236}">
                <a16:creationId xmlns:a16="http://schemas.microsoft.com/office/drawing/2014/main" id="{7449EE0C-2A8E-2B11-22BF-CEEC46AF5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82" y="3643663"/>
            <a:ext cx="1775828" cy="1351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o role play or not to role play? - JB Sales">
            <a:extLst>
              <a:ext uri="{FF2B5EF4-FFF2-40B4-BE49-F238E27FC236}">
                <a16:creationId xmlns:a16="http://schemas.microsoft.com/office/drawing/2014/main" id="{EF5F3CF4-30B1-3B46-E5A0-690137458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8188" y="0"/>
            <a:ext cx="1615812" cy="14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وسيلة شرح مستطيلة مستديرة الزوايا 11">
            <a:extLst>
              <a:ext uri="{FF2B5EF4-FFF2-40B4-BE49-F238E27FC236}">
                <a16:creationId xmlns:a16="http://schemas.microsoft.com/office/drawing/2014/main" id="{EA5BA6B4-76A1-3975-5EC5-3CCC764E2192}"/>
              </a:ext>
            </a:extLst>
          </p:cNvPr>
          <p:cNvSpPr/>
          <p:nvPr/>
        </p:nvSpPr>
        <p:spPr>
          <a:xfrm>
            <a:off x="3422931" y="215520"/>
            <a:ext cx="3509371" cy="627415"/>
          </a:xfrm>
          <a:prstGeom prst="wedgeRoundRectCallout">
            <a:avLst>
              <a:gd name="adj1" fmla="val 64701"/>
              <a:gd name="adj2" fmla="val -2950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Now, Your Turn</a:t>
            </a:r>
            <a:endParaRPr lang="ar-SA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62"/>
          <p:cNvSpPr txBox="1">
            <a:spLocks noGrp="1"/>
          </p:cNvSpPr>
          <p:nvPr>
            <p:ph type="ctrTitle"/>
          </p:nvPr>
        </p:nvSpPr>
        <p:spPr>
          <a:xfrm>
            <a:off x="-142406" y="1862189"/>
            <a:ext cx="4657762" cy="120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/>
              <a:t>From The Holy Quran</a:t>
            </a:r>
            <a:endParaRPr sz="4800" dirty="0"/>
          </a:p>
        </p:txBody>
      </p:sp>
      <p:grpSp>
        <p:nvGrpSpPr>
          <p:cNvPr id="837" name="Google Shape;837;p62"/>
          <p:cNvGrpSpPr/>
          <p:nvPr/>
        </p:nvGrpSpPr>
        <p:grpSpPr>
          <a:xfrm rot="181255">
            <a:off x="4399938" y="1176337"/>
            <a:ext cx="4134654" cy="2790821"/>
            <a:chOff x="65064" y="414140"/>
            <a:chExt cx="7436795" cy="5019710"/>
          </a:xfrm>
        </p:grpSpPr>
        <p:sp>
          <p:nvSpPr>
            <p:cNvPr id="838" name="Google Shape;838;p62"/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2"/>
            <p:cNvSpPr/>
            <p:nvPr/>
          </p:nvSpPr>
          <p:spPr>
            <a:xfrm>
              <a:off x="65064" y="414140"/>
              <a:ext cx="7436795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2"/>
            <p:cNvSpPr/>
            <p:nvPr/>
          </p:nvSpPr>
          <p:spPr>
            <a:xfrm>
              <a:off x="547300" y="600323"/>
              <a:ext cx="6472159" cy="3981525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 descr="إنهم ألفوا آباءهم ضالين . [ الصافات: 69]">
            <a:extLst>
              <a:ext uri="{FF2B5EF4-FFF2-40B4-BE49-F238E27FC236}">
                <a16:creationId xmlns:a16="http://schemas.microsoft.com/office/drawing/2014/main" id="{41F7962B-071D-CB5D-26B7-417286C5E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517">
            <a:off x="4568532" y="1461162"/>
            <a:ext cx="3826383" cy="17518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oogle Shape;872;p64">
            <a:extLst>
              <a:ext uri="{FF2B5EF4-FFF2-40B4-BE49-F238E27FC236}">
                <a16:creationId xmlns:a16="http://schemas.microsoft.com/office/drawing/2014/main" id="{A5086B57-20A1-9A6B-9226-C283A7B9DB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22780" b="22785"/>
          <a:stretch/>
        </p:blipFill>
        <p:spPr>
          <a:xfrm rot="-849149">
            <a:off x="-953198" y="75090"/>
            <a:ext cx="3856654" cy="1180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52"/>
          <p:cNvPicPr preferRelativeResize="0"/>
          <p:nvPr/>
        </p:nvPicPr>
        <p:blipFill rotWithShape="1">
          <a:blip r:embed="rId3">
            <a:alphaModFix/>
          </a:blip>
          <a:srcRect l="22324" r="22319"/>
          <a:stretch/>
        </p:blipFill>
        <p:spPr>
          <a:xfrm>
            <a:off x="4698827" y="586305"/>
            <a:ext cx="3907696" cy="397089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52"/>
          <p:cNvSpPr txBox="1">
            <a:spLocks noGrp="1"/>
          </p:cNvSpPr>
          <p:nvPr>
            <p:ph type="subTitle" idx="1"/>
          </p:nvPr>
        </p:nvSpPr>
        <p:spPr>
          <a:xfrm>
            <a:off x="715350" y="2710799"/>
            <a:ext cx="3390600" cy="9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/>
              <a:t>Workbook , p. </a:t>
            </a:r>
            <a:r>
              <a:rPr lang="pt-BR" sz="1800" b="1" dirty="0">
                <a:solidFill>
                  <a:schemeClr val="bg2">
                    <a:lumMod val="50000"/>
                  </a:schemeClr>
                </a:solidFill>
              </a:rPr>
              <a:t>( 105) </a:t>
            </a:r>
            <a:r>
              <a:rPr lang="pt-BR" sz="1800" dirty="0"/>
              <a:t>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/>
              <a:t>exercise </a:t>
            </a:r>
            <a:r>
              <a:rPr lang="pt-BR" sz="1800" b="1" dirty="0"/>
              <a:t>( O)</a:t>
            </a:r>
          </a:p>
        </p:txBody>
      </p:sp>
      <p:pic>
        <p:nvPicPr>
          <p:cNvPr id="568" name="Google Shape;568;p52"/>
          <p:cNvPicPr preferRelativeResize="0"/>
          <p:nvPr/>
        </p:nvPicPr>
        <p:blipFill rotWithShape="1">
          <a:blip r:embed="rId4">
            <a:alphaModFix/>
          </a:blip>
          <a:srcRect l="29227" r="38703" b="45533"/>
          <a:stretch/>
        </p:blipFill>
        <p:spPr>
          <a:xfrm rot="9511605">
            <a:off x="7431090" y="-217066"/>
            <a:ext cx="1777368" cy="169803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52"/>
          <p:cNvSpPr txBox="1">
            <a:spLocks noGrp="1"/>
          </p:cNvSpPr>
          <p:nvPr>
            <p:ph type="ctrTitle"/>
          </p:nvPr>
        </p:nvSpPr>
        <p:spPr>
          <a:xfrm>
            <a:off x="246011" y="982104"/>
            <a:ext cx="4576841" cy="180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Homework</a:t>
            </a:r>
            <a:endParaRPr sz="6600" dirty="0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B5606E1-4C40-0DC7-9711-5E2D95F124BB}"/>
              </a:ext>
            </a:extLst>
          </p:cNvPr>
          <p:cNvSpPr>
            <a:spLocks noGrp="1"/>
          </p:cNvSpPr>
          <p:nvPr>
            <p:ph type="pic" idx="2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" name="صورة 3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05DC2D22-0365-D81E-C06C-2BE4F9696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30" y="780631"/>
            <a:ext cx="3559601" cy="3590428"/>
          </a:xfrm>
          <a:prstGeom prst="ellipse">
            <a:avLst/>
          </a:prstGeom>
          <a:ln w="63500" cap="rnd">
            <a:solidFill>
              <a:schemeClr val="bg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Google Shape;846;p63">
            <a:extLst>
              <a:ext uri="{FF2B5EF4-FFF2-40B4-BE49-F238E27FC236}">
                <a16:creationId xmlns:a16="http://schemas.microsoft.com/office/drawing/2014/main" id="{1EF62254-2211-A7EF-E33F-CAC5DED6BCD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5770" t="24654" r="38489" b="2166"/>
          <a:stretch/>
        </p:blipFill>
        <p:spPr>
          <a:xfrm rot="16200000">
            <a:off x="-114533" y="114533"/>
            <a:ext cx="2290246" cy="2061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Google Shape;846;p63"/>
          <p:cNvPicPr preferRelativeResize="0"/>
          <p:nvPr/>
        </p:nvPicPr>
        <p:blipFill rotWithShape="1">
          <a:blip r:embed="rId3">
            <a:alphaModFix/>
          </a:blip>
          <a:srcRect l="15770" t="24654" r="38489" b="2166"/>
          <a:stretch/>
        </p:blipFill>
        <p:spPr>
          <a:xfrm rot="10800000">
            <a:off x="-17890" y="2144499"/>
            <a:ext cx="3353150" cy="301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Google Shape;847;p63"/>
          <p:cNvPicPr preferRelativeResize="0"/>
          <p:nvPr/>
        </p:nvPicPr>
        <p:blipFill rotWithShape="1">
          <a:blip r:embed="rId4">
            <a:alphaModFix/>
          </a:blip>
          <a:srcRect l="27892" t="-30756" r="18364" b="52355"/>
          <a:stretch/>
        </p:blipFill>
        <p:spPr>
          <a:xfrm rot="10800000">
            <a:off x="4009349" y="-37551"/>
            <a:ext cx="5134651" cy="4213199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63"/>
          <p:cNvSpPr txBox="1">
            <a:spLocks noGrp="1"/>
          </p:cNvSpPr>
          <p:nvPr>
            <p:ph type="ctrTitle"/>
          </p:nvPr>
        </p:nvSpPr>
        <p:spPr>
          <a:xfrm>
            <a:off x="1750430" y="308423"/>
            <a:ext cx="5481300" cy="107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BAA77A09-D337-DB7D-71D8-0D1B092A852A}"/>
              </a:ext>
            </a:extLst>
          </p:cNvPr>
          <p:cNvSpPr txBox="1"/>
          <p:nvPr/>
        </p:nvSpPr>
        <p:spPr>
          <a:xfrm>
            <a:off x="2014917" y="3479575"/>
            <a:ext cx="5130350" cy="7930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1026" name="Picture 2" descr="Floral Card Have Nice Day Stock Photos - Free &amp; Royalty-Free Stock Photos  from Dreamstime">
            <a:extLst>
              <a:ext uri="{FF2B5EF4-FFF2-40B4-BE49-F238E27FC236}">
                <a16:creationId xmlns:a16="http://schemas.microsoft.com/office/drawing/2014/main" id="{B7F190A9-D50E-B167-05C5-ED7980A90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170" y="1502998"/>
            <a:ext cx="4301292" cy="2849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4"/>
          <p:cNvSpPr txBox="1">
            <a:spLocks noGrp="1"/>
          </p:cNvSpPr>
          <p:nvPr>
            <p:ph type="ctrTitle"/>
          </p:nvPr>
        </p:nvSpPr>
        <p:spPr>
          <a:xfrm>
            <a:off x="715350" y="345056"/>
            <a:ext cx="77136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bg2">
                    <a:lumMod val="50000"/>
                  </a:schemeClr>
                </a:solidFill>
              </a:rPr>
              <a:t>Lesson Objectives</a:t>
            </a:r>
            <a:endParaRPr sz="4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67" name="Google Shape;267;p34"/>
          <p:cNvSpPr txBox="1">
            <a:spLocks noGrp="1"/>
          </p:cNvSpPr>
          <p:nvPr>
            <p:ph type="title" idx="2"/>
          </p:nvPr>
        </p:nvSpPr>
        <p:spPr>
          <a:xfrm>
            <a:off x="3429675" y="1374050"/>
            <a:ext cx="1035900" cy="102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68" name="Google Shape;268;p34"/>
          <p:cNvSpPr txBox="1">
            <a:spLocks noGrp="1"/>
          </p:cNvSpPr>
          <p:nvPr>
            <p:ph type="subTitle" idx="1"/>
          </p:nvPr>
        </p:nvSpPr>
        <p:spPr>
          <a:xfrm>
            <a:off x="901975" y="1827623"/>
            <a:ext cx="23364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sentences with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“ used to”</a:t>
            </a:r>
          </a:p>
        </p:txBody>
      </p:sp>
      <p:sp>
        <p:nvSpPr>
          <p:cNvPr id="269" name="Google Shape;269;p34"/>
          <p:cNvSpPr txBox="1">
            <a:spLocks noGrp="1"/>
          </p:cNvSpPr>
          <p:nvPr>
            <p:ph type="subTitle" idx="3"/>
          </p:nvPr>
        </p:nvSpPr>
        <p:spPr>
          <a:xfrm>
            <a:off x="1201380" y="1406443"/>
            <a:ext cx="23364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Form</a:t>
            </a:r>
            <a:endParaRPr dirty="0"/>
          </a:p>
        </p:txBody>
      </p:sp>
      <p:sp>
        <p:nvSpPr>
          <p:cNvPr id="270" name="Google Shape;270;p34"/>
          <p:cNvSpPr txBox="1">
            <a:spLocks noGrp="1"/>
          </p:cNvSpPr>
          <p:nvPr>
            <p:ph type="title" idx="4"/>
          </p:nvPr>
        </p:nvSpPr>
        <p:spPr>
          <a:xfrm>
            <a:off x="3434575" y="2479375"/>
            <a:ext cx="1035900" cy="102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71" name="Google Shape;271;p34"/>
          <p:cNvSpPr txBox="1">
            <a:spLocks noGrp="1"/>
          </p:cNvSpPr>
          <p:nvPr>
            <p:ph type="subTitle" idx="5"/>
          </p:nvPr>
        </p:nvSpPr>
        <p:spPr>
          <a:xfrm>
            <a:off x="906874" y="2932923"/>
            <a:ext cx="2661713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S</a:t>
            </a:r>
            <a:r>
              <a:rPr lang="en" sz="1800" dirty="0"/>
              <a:t>ome questions about the conversation</a:t>
            </a:r>
            <a:endParaRPr sz="1800" dirty="0"/>
          </a:p>
        </p:txBody>
      </p:sp>
      <p:sp>
        <p:nvSpPr>
          <p:cNvPr id="272" name="Google Shape;272;p34"/>
          <p:cNvSpPr txBox="1">
            <a:spLocks noGrp="1"/>
          </p:cNvSpPr>
          <p:nvPr>
            <p:ph type="subTitle" idx="6"/>
          </p:nvPr>
        </p:nvSpPr>
        <p:spPr>
          <a:xfrm>
            <a:off x="901975" y="2479375"/>
            <a:ext cx="23364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Answer</a:t>
            </a:r>
            <a:endParaRPr dirty="0"/>
          </a:p>
        </p:txBody>
      </p:sp>
      <p:sp>
        <p:nvSpPr>
          <p:cNvPr id="273" name="Google Shape;273;p34"/>
          <p:cNvSpPr txBox="1">
            <a:spLocks noGrp="1"/>
          </p:cNvSpPr>
          <p:nvPr>
            <p:ph type="title" idx="7"/>
          </p:nvPr>
        </p:nvSpPr>
        <p:spPr>
          <a:xfrm flipH="1">
            <a:off x="4678425" y="1374050"/>
            <a:ext cx="1035900" cy="102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74" name="Google Shape;274;p34"/>
          <p:cNvSpPr txBox="1">
            <a:spLocks noGrp="1"/>
          </p:cNvSpPr>
          <p:nvPr>
            <p:ph type="subTitle" idx="8"/>
          </p:nvPr>
        </p:nvSpPr>
        <p:spPr>
          <a:xfrm flipH="1">
            <a:off x="5900724" y="1827598"/>
            <a:ext cx="2717293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F</a:t>
            </a:r>
            <a:r>
              <a:rPr lang="en" sz="1800" dirty="0"/>
              <a:t>or specific information </a:t>
            </a:r>
            <a:endParaRPr sz="1800" dirty="0"/>
          </a:p>
        </p:txBody>
      </p:sp>
      <p:sp>
        <p:nvSpPr>
          <p:cNvPr id="275" name="Google Shape;275;p34"/>
          <p:cNvSpPr txBox="1">
            <a:spLocks noGrp="1"/>
          </p:cNvSpPr>
          <p:nvPr>
            <p:ph type="subTitle" idx="9"/>
          </p:nvPr>
        </p:nvSpPr>
        <p:spPr>
          <a:xfrm flipH="1">
            <a:off x="5905625" y="1374050"/>
            <a:ext cx="23364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</a:t>
            </a:r>
            <a:endParaRPr dirty="0"/>
          </a:p>
        </p:txBody>
      </p:sp>
      <p:sp>
        <p:nvSpPr>
          <p:cNvPr id="276" name="Google Shape;276;p34"/>
          <p:cNvSpPr txBox="1">
            <a:spLocks noGrp="1"/>
          </p:cNvSpPr>
          <p:nvPr>
            <p:ph type="title" idx="13"/>
          </p:nvPr>
        </p:nvSpPr>
        <p:spPr>
          <a:xfrm flipH="1">
            <a:off x="4678425" y="2479375"/>
            <a:ext cx="1035900" cy="102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77" name="Google Shape;277;p34"/>
          <p:cNvSpPr txBox="1">
            <a:spLocks noGrp="1"/>
          </p:cNvSpPr>
          <p:nvPr>
            <p:ph type="subTitle" idx="14"/>
          </p:nvPr>
        </p:nvSpPr>
        <p:spPr>
          <a:xfrm flipH="1">
            <a:off x="5900725" y="2932923"/>
            <a:ext cx="23364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the rule of Short vowels /ɛ/, /æ/, /ɪ/</a:t>
            </a:r>
          </a:p>
        </p:txBody>
      </p:sp>
      <p:sp>
        <p:nvSpPr>
          <p:cNvPr id="278" name="Google Shape;278;p34"/>
          <p:cNvSpPr txBox="1">
            <a:spLocks noGrp="1"/>
          </p:cNvSpPr>
          <p:nvPr>
            <p:ph type="subTitle" idx="15"/>
          </p:nvPr>
        </p:nvSpPr>
        <p:spPr>
          <a:xfrm flipH="1">
            <a:off x="5905625" y="2479375"/>
            <a:ext cx="23364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Recognize</a:t>
            </a:r>
            <a:endParaRPr dirty="0"/>
          </a:p>
        </p:txBody>
      </p:sp>
      <p:sp>
        <p:nvSpPr>
          <p:cNvPr id="279" name="Google Shape;279;p34"/>
          <p:cNvSpPr txBox="1">
            <a:spLocks noGrp="1"/>
          </p:cNvSpPr>
          <p:nvPr>
            <p:ph type="title" idx="16"/>
          </p:nvPr>
        </p:nvSpPr>
        <p:spPr>
          <a:xfrm>
            <a:off x="3434575" y="3584692"/>
            <a:ext cx="1035900" cy="102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280" name="Google Shape;280;p34"/>
          <p:cNvSpPr txBox="1">
            <a:spLocks noGrp="1"/>
          </p:cNvSpPr>
          <p:nvPr>
            <p:ph type="subTitle" idx="17"/>
          </p:nvPr>
        </p:nvSpPr>
        <p:spPr>
          <a:xfrm>
            <a:off x="906875" y="4038240"/>
            <a:ext cx="23364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“ Real Talk” in correct sentences</a:t>
            </a:r>
            <a:endParaRPr sz="1800" dirty="0"/>
          </a:p>
        </p:txBody>
      </p:sp>
      <p:sp>
        <p:nvSpPr>
          <p:cNvPr id="281" name="Google Shape;281;p34"/>
          <p:cNvSpPr txBox="1">
            <a:spLocks noGrp="1"/>
          </p:cNvSpPr>
          <p:nvPr>
            <p:ph type="subTitle" idx="18"/>
          </p:nvPr>
        </p:nvSpPr>
        <p:spPr>
          <a:xfrm>
            <a:off x="877699" y="3633245"/>
            <a:ext cx="23364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Use</a:t>
            </a:r>
            <a:endParaRPr dirty="0"/>
          </a:p>
        </p:txBody>
      </p:sp>
      <p:sp>
        <p:nvSpPr>
          <p:cNvPr id="282" name="Google Shape;282;p34"/>
          <p:cNvSpPr txBox="1">
            <a:spLocks noGrp="1"/>
          </p:cNvSpPr>
          <p:nvPr>
            <p:ph type="title" idx="19"/>
          </p:nvPr>
        </p:nvSpPr>
        <p:spPr>
          <a:xfrm flipH="1">
            <a:off x="4678425" y="3584692"/>
            <a:ext cx="1035900" cy="102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283" name="Google Shape;283;p34"/>
          <p:cNvSpPr txBox="1">
            <a:spLocks noGrp="1"/>
          </p:cNvSpPr>
          <p:nvPr>
            <p:ph type="subTitle" idx="20"/>
          </p:nvPr>
        </p:nvSpPr>
        <p:spPr>
          <a:xfrm flipH="1">
            <a:off x="5933093" y="4127252"/>
            <a:ext cx="2442164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accepting &amp; refusing invitations </a:t>
            </a:r>
            <a:endParaRPr sz="1800" dirty="0"/>
          </a:p>
        </p:txBody>
      </p:sp>
      <p:sp>
        <p:nvSpPr>
          <p:cNvPr id="284" name="Google Shape;284;p34"/>
          <p:cNvSpPr txBox="1">
            <a:spLocks noGrp="1"/>
          </p:cNvSpPr>
          <p:nvPr>
            <p:ph type="subTitle" idx="21"/>
          </p:nvPr>
        </p:nvSpPr>
        <p:spPr>
          <a:xfrm flipH="1">
            <a:off x="5889441" y="3706073"/>
            <a:ext cx="2336400" cy="52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Practice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64"/>
          <p:cNvSpPr txBox="1">
            <a:spLocks noGrp="1"/>
          </p:cNvSpPr>
          <p:nvPr>
            <p:ph type="body" idx="1"/>
          </p:nvPr>
        </p:nvSpPr>
        <p:spPr>
          <a:xfrm>
            <a:off x="1263225" y="1431225"/>
            <a:ext cx="6617400" cy="31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Here’s an assortment of alternative resources whose style fits the one of this template: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Photos</a:t>
            </a:r>
            <a:endParaRPr sz="2200" b="1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Watercolor floral horizontal sale banner template for women’s day celebration III</a:t>
            </a:r>
            <a:endParaRPr u="sng"/>
          </a:p>
        </p:txBody>
      </p:sp>
      <p:sp>
        <p:nvSpPr>
          <p:cNvPr id="870" name="Google Shape;870;p64"/>
          <p:cNvSpPr txBox="1">
            <a:spLocks noGrp="1"/>
          </p:cNvSpPr>
          <p:nvPr>
            <p:ph type="ctrTitle"/>
          </p:nvPr>
        </p:nvSpPr>
        <p:spPr>
          <a:xfrm>
            <a:off x="715350" y="345056"/>
            <a:ext cx="77136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pic>
        <p:nvPicPr>
          <p:cNvPr id="871" name="Google Shape;871;p64"/>
          <p:cNvPicPr preferRelativeResize="0"/>
          <p:nvPr/>
        </p:nvPicPr>
        <p:blipFill rotWithShape="1">
          <a:blip r:embed="rId4">
            <a:alphaModFix/>
          </a:blip>
          <a:srcRect t="22946" b="22946"/>
          <a:stretch/>
        </p:blipFill>
        <p:spPr>
          <a:xfrm rot="-863224">
            <a:off x="4185653" y="3221966"/>
            <a:ext cx="3856653" cy="1173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64"/>
          <p:cNvPicPr preferRelativeResize="0"/>
          <p:nvPr/>
        </p:nvPicPr>
        <p:blipFill rotWithShape="1">
          <a:blip r:embed="rId5">
            <a:alphaModFix/>
          </a:blip>
          <a:srcRect t="22780" b="22785"/>
          <a:stretch/>
        </p:blipFill>
        <p:spPr>
          <a:xfrm rot="-849149">
            <a:off x="1102178" y="3214800"/>
            <a:ext cx="3856654" cy="1180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48"/>
          <p:cNvPicPr preferRelativeResize="0"/>
          <p:nvPr/>
        </p:nvPicPr>
        <p:blipFill rotWithShape="1">
          <a:blip r:embed="rId3">
            <a:alphaModFix/>
          </a:blip>
          <a:srcRect l="20129" t="24654" r="34130" b="2166"/>
          <a:stretch/>
        </p:blipFill>
        <p:spPr>
          <a:xfrm flipH="1">
            <a:off x="-8945" y="0"/>
            <a:ext cx="3353150" cy="301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8"/>
          <p:cNvPicPr preferRelativeResize="0"/>
          <p:nvPr/>
        </p:nvPicPr>
        <p:blipFill rotWithShape="1">
          <a:blip r:embed="rId4">
            <a:alphaModFix/>
          </a:blip>
          <a:srcRect l="30047" t="-9949" r="16208" b="31548"/>
          <a:stretch/>
        </p:blipFill>
        <p:spPr>
          <a:xfrm flipH="1">
            <a:off x="4009349" y="930300"/>
            <a:ext cx="5134651" cy="421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59733B79-1819-FC8D-6411-BB7B52919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082" y="653288"/>
            <a:ext cx="2928760" cy="3632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9457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Google Shape;290;p35">
            <a:extLst>
              <a:ext uri="{FF2B5EF4-FFF2-40B4-BE49-F238E27FC236}">
                <a16:creationId xmlns:a16="http://schemas.microsoft.com/office/drawing/2014/main" id="{21A4A13D-E1B1-458A-2DC7-EA6A3700A25A}"/>
              </a:ext>
            </a:extLst>
          </p:cNvPr>
          <p:cNvSpPr txBox="1">
            <a:spLocks/>
          </p:cNvSpPr>
          <p:nvPr/>
        </p:nvSpPr>
        <p:spPr>
          <a:xfrm>
            <a:off x="2016502" y="1821122"/>
            <a:ext cx="4437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8000" b="1" dirty="0">
                <a:solidFill>
                  <a:schemeClr val="bg2">
                    <a:lumMod val="50000"/>
                  </a:schemeClr>
                </a:solidFill>
              </a:rPr>
              <a:t>Open</a:t>
            </a:r>
            <a:endParaRPr lang="en-US" sz="1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7" name="Google Shape;291;p35">
            <a:extLst>
              <a:ext uri="{FF2B5EF4-FFF2-40B4-BE49-F238E27FC236}">
                <a16:creationId xmlns:a16="http://schemas.microsoft.com/office/drawing/2014/main" id="{6FE6F620-9C58-8577-18B3-1F34C5A68A22}"/>
              </a:ext>
            </a:extLst>
          </p:cNvPr>
          <p:cNvSpPr txBox="1">
            <a:spLocks/>
          </p:cNvSpPr>
          <p:nvPr/>
        </p:nvSpPr>
        <p:spPr>
          <a:xfrm>
            <a:off x="2245978" y="2708477"/>
            <a:ext cx="25500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/>
              <a:t>your student’s book p</a:t>
            </a:r>
            <a:r>
              <a:rPr lang="en-US" sz="1800" b="1">
                <a:solidFill>
                  <a:schemeClr val="bg2">
                    <a:lumMod val="50000"/>
                  </a:schemeClr>
                </a:solidFill>
              </a:rPr>
              <a:t>.(104)</a:t>
            </a:r>
            <a:endParaRPr lang="en-US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663;p40">
            <a:extLst>
              <a:ext uri="{FF2B5EF4-FFF2-40B4-BE49-F238E27FC236}">
                <a16:creationId xmlns:a16="http://schemas.microsoft.com/office/drawing/2014/main" id="{3D46446C-7FA9-078A-3C44-21FC638DE0A0}"/>
              </a:ext>
            </a:extLst>
          </p:cNvPr>
          <p:cNvSpPr/>
          <p:nvPr/>
        </p:nvSpPr>
        <p:spPr>
          <a:xfrm rot="21001086">
            <a:off x="924388" y="1717654"/>
            <a:ext cx="6611815" cy="2642596"/>
          </a:xfrm>
          <a:custGeom>
            <a:avLst/>
            <a:gdLst/>
            <a:ahLst/>
            <a:cxnLst/>
            <a:rect l="l" t="t" r="r" b="b"/>
            <a:pathLst>
              <a:path w="14900" h="9729" extrusionOk="0">
                <a:moveTo>
                  <a:pt x="1" y="0"/>
                </a:moveTo>
                <a:lnTo>
                  <a:pt x="1" y="9729"/>
                </a:lnTo>
                <a:lnTo>
                  <a:pt x="14900" y="9729"/>
                </a:lnTo>
                <a:lnTo>
                  <a:pt x="14900" y="0"/>
                </a:lnTo>
                <a:close/>
              </a:path>
            </a:pathLst>
          </a:custGeom>
          <a:solidFill>
            <a:schemeClr val="bg2">
              <a:lumMod val="50000"/>
              <a:alpha val="459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1CC8B63-FCE8-6F19-08F9-AD29EE1F2B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99" t="28633" r="10088" b="5763"/>
          <a:stretch/>
        </p:blipFill>
        <p:spPr>
          <a:xfrm>
            <a:off x="1295461" y="1512843"/>
            <a:ext cx="6002820" cy="3067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042DAE2-8E03-D1C8-A1A5-8734E3282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4860" y="-74338"/>
            <a:ext cx="1289140" cy="1883499"/>
          </a:xfrm>
          <a:prstGeom prst="rect">
            <a:avLst/>
          </a:prstGeom>
        </p:spPr>
      </p:pic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8A69D2AA-104A-32FA-9AF8-847B1E240EE1}"/>
              </a:ext>
            </a:extLst>
          </p:cNvPr>
          <p:cNvSpPr/>
          <p:nvPr/>
        </p:nvSpPr>
        <p:spPr>
          <a:xfrm>
            <a:off x="1246173" y="186117"/>
            <a:ext cx="6214684" cy="712099"/>
          </a:xfrm>
          <a:prstGeom prst="wedgeRoundRectCallout">
            <a:avLst>
              <a:gd name="adj1" fmla="val 56294"/>
              <a:gd name="adj2" fmla="val -8167"/>
              <a:gd name="adj3" fmla="val 16667"/>
            </a:avLst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Look at the photos and read the speech bubbles</a:t>
            </a:r>
            <a:endParaRPr kumimoji="0" lang="en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DBB985D2-AF25-4F4B-9063-A0288882C3CB}"/>
              </a:ext>
            </a:extLst>
          </p:cNvPr>
          <p:cNvSpPr/>
          <p:nvPr/>
        </p:nvSpPr>
        <p:spPr>
          <a:xfrm>
            <a:off x="1215693" y="193737"/>
            <a:ext cx="6214684" cy="712099"/>
          </a:xfrm>
          <a:prstGeom prst="wedgeRoundRectCallout">
            <a:avLst>
              <a:gd name="adj1" fmla="val 56294"/>
              <a:gd name="adj2" fmla="val -8167"/>
              <a:gd name="adj3" fmla="val 16667"/>
            </a:avLst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lvl="0" algn="ctr"/>
            <a:r>
              <a:rPr lang="en" sz="1900" b="1" dirty="0">
                <a:solidFill>
                  <a:srgbClr val="FFFFFF"/>
                </a:solidFill>
                <a:latin typeface="Amasis MT Pro Medium" panose="02040604050005020304" pitchFamily="18" charset="0"/>
                <a:ea typeface="Roboto Condensed"/>
                <a:cs typeface="Roboto Condensed"/>
                <a:sym typeface="Roboto Condensed"/>
              </a:rPr>
              <a:t>Make a list of things you’re </a:t>
            </a:r>
            <a:r>
              <a:rPr lang="en" sz="1900" b="1" u="sng" dirty="0">
                <a:solidFill>
                  <a:srgbClr val="EED143">
                    <a:lumMod val="20000"/>
                    <a:lumOff val="80000"/>
                  </a:srgbClr>
                </a:solidFill>
                <a:latin typeface="Amasis MT Pro Medium" panose="02040604050005020304" pitchFamily="18" charset="0"/>
                <a:ea typeface="Roboto Condensed"/>
                <a:cs typeface="Roboto Condensed"/>
                <a:sym typeface="Roboto Condensed"/>
              </a:rPr>
              <a:t>used to doing</a:t>
            </a:r>
            <a:r>
              <a:rPr lang="en" sz="1900" b="1" dirty="0">
                <a:solidFill>
                  <a:srgbClr val="FFFFFF"/>
                </a:solidFill>
                <a:latin typeface="Amasis MT Pro Medium" panose="02040604050005020304" pitchFamily="18" charset="0"/>
                <a:ea typeface="Roboto Condensed"/>
                <a:cs typeface="Roboto Condensed"/>
                <a:sym typeface="Roboto Condensed"/>
              </a:rPr>
              <a:t>  &amp; </a:t>
            </a:r>
            <a:r>
              <a:rPr lang="en" sz="1900" b="1" u="sng" dirty="0">
                <a:solidFill>
                  <a:srgbClr val="EED143">
                    <a:lumMod val="20000"/>
                    <a:lumOff val="80000"/>
                  </a:srgbClr>
                </a:solidFill>
                <a:latin typeface="Amasis MT Pro Medium" panose="02040604050005020304" pitchFamily="18" charset="0"/>
                <a:ea typeface="Roboto Condensed"/>
                <a:cs typeface="Roboto Condensed"/>
                <a:sym typeface="Roboto Condensed"/>
              </a:rPr>
              <a:t>not used to doing</a:t>
            </a:r>
            <a:endParaRPr lang="ar-SA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2CCED82-1A45-278D-11E8-A195DAF84E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75" t="33352" r="10708" b="30463"/>
          <a:stretch/>
        </p:blipFill>
        <p:spPr>
          <a:xfrm>
            <a:off x="523339" y="1301605"/>
            <a:ext cx="8156206" cy="2252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MG Bk 2 F-SA_'18_1-08.mp3">
            <a:hlinkClick r:id="" action="ppaction://media"/>
            <a:extLst>
              <a:ext uri="{FF2B5EF4-FFF2-40B4-BE49-F238E27FC236}">
                <a16:creationId xmlns:a16="http://schemas.microsoft.com/office/drawing/2014/main" id="{4DEE3B13-D763-42BA-2399-6A37F5B38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530" y="284836"/>
            <a:ext cx="595010" cy="595010"/>
          </a:xfrm>
          <a:prstGeom prst="rect">
            <a:avLst/>
          </a:prstGeom>
          <a:effectLst>
            <a:glow rad="139700">
              <a:schemeClr val="bg2">
                <a:lumMod val="75000"/>
                <a:alpha val="40000"/>
              </a:schemeClr>
            </a:glow>
          </a:effectLst>
        </p:spPr>
      </p:pic>
      <p:sp>
        <p:nvSpPr>
          <p:cNvPr id="7" name="مخطط انسيابي: معالجة متعاقبة 6">
            <a:extLst>
              <a:ext uri="{FF2B5EF4-FFF2-40B4-BE49-F238E27FC236}">
                <a16:creationId xmlns:a16="http://schemas.microsoft.com/office/drawing/2014/main" id="{E1BD4CA1-A6C2-D19D-09BB-D3A25B100586}"/>
              </a:ext>
            </a:extLst>
          </p:cNvPr>
          <p:cNvSpPr/>
          <p:nvPr/>
        </p:nvSpPr>
        <p:spPr>
          <a:xfrm>
            <a:off x="1475655" y="299862"/>
            <a:ext cx="6980522" cy="648072"/>
          </a:xfrm>
          <a:prstGeom prst="flowChartAlternateProcess">
            <a:avLst/>
          </a:prstGeom>
          <a:solidFill>
            <a:schemeClr val="bg2">
              <a:lumMod val="75000"/>
            </a:schemeClr>
          </a:solidFill>
          <a:ln w="57150">
            <a:solidFill>
              <a:schemeClr val="bg1"/>
            </a:solidFill>
          </a:ln>
          <a:effectLst>
            <a:glow rad="139700">
              <a:schemeClr val="bg2">
                <a:lumMod val="60000"/>
                <a:lumOff val="40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lvl="0" algn="ctr"/>
            <a:r>
              <a:rPr lang="en-US" sz="2000" b="1" dirty="0">
                <a:solidFill>
                  <a:srgbClr val="FFFFFF"/>
                </a:solidFill>
                <a:latin typeface="Amasis MT Pro" panose="02040504050005020304" pitchFamily="18" charset="0"/>
                <a:cs typeface="Arial"/>
              </a:rPr>
              <a:t>Listen to the conversation and complete the sentences:</a:t>
            </a:r>
            <a:endParaRPr lang="en" sz="2000" b="1" dirty="0">
              <a:solidFill>
                <a:srgbClr val="FFFFFF"/>
              </a:solidFill>
              <a:latin typeface="Amasis MT Pro" panose="02040504050005020304" pitchFamily="18" charset="0"/>
              <a:cs typeface="Arial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248E5C0-2E27-8E85-C536-288C8D74966B}"/>
              </a:ext>
            </a:extLst>
          </p:cNvPr>
          <p:cNvSpPr txBox="1"/>
          <p:nvPr/>
        </p:nvSpPr>
        <p:spPr>
          <a:xfrm>
            <a:off x="420786" y="3772785"/>
            <a:ext cx="8156772" cy="107721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 a. changing the time of an appointment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change the meeting to Monday at the same time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a. visiting New York                         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seeing Brenda 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a. coming to Ron’s house                b. 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bringing his cousin to Ron’s house</a:t>
            </a:r>
          </a:p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a. handing in his history project    b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hand the project in a couple of days late</a:t>
            </a:r>
            <a:endParaRPr lang="ar-SA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50"/>
          <p:cNvPicPr preferRelativeResize="0"/>
          <p:nvPr/>
        </p:nvPicPr>
        <p:blipFill rotWithShape="1">
          <a:blip r:embed="rId5">
            <a:alphaModFix/>
          </a:blip>
          <a:srcRect l="29227" r="38703"/>
          <a:stretch/>
        </p:blipFill>
        <p:spPr>
          <a:xfrm rot="9511588">
            <a:off x="-251627" y="288154"/>
            <a:ext cx="1385959" cy="2431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MG Bk 2 F-SA_'18_1-09.mp3">
            <a:hlinkClick r:id="" action="ppaction://media"/>
            <a:extLst>
              <a:ext uri="{FF2B5EF4-FFF2-40B4-BE49-F238E27FC236}">
                <a16:creationId xmlns:a16="http://schemas.microsoft.com/office/drawing/2014/main" id="{1EA05072-3D1D-D5CF-3979-766CB3390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8601" y="459786"/>
            <a:ext cx="595010" cy="595010"/>
          </a:xfrm>
          <a:prstGeom prst="rect">
            <a:avLst/>
          </a:prstGeom>
          <a:effectLst>
            <a:glow rad="101600">
              <a:schemeClr val="tx2">
                <a:lumMod val="20000"/>
                <a:lumOff val="80000"/>
                <a:alpha val="40000"/>
              </a:schemeClr>
            </a:glo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E4EC4FB-DCED-0CE1-2FAB-8FF9C2A039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372" t="28476" r="47522" b="20235"/>
          <a:stretch/>
        </p:blipFill>
        <p:spPr>
          <a:xfrm>
            <a:off x="2682153" y="351898"/>
            <a:ext cx="5317180" cy="424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53"/>
          <p:cNvPicPr preferRelativeResize="0"/>
          <p:nvPr/>
        </p:nvPicPr>
        <p:blipFill rotWithShape="1">
          <a:blip r:embed="rId3">
            <a:alphaModFix/>
          </a:blip>
          <a:srcRect l="11934" t="17040" r="26959" b="3625"/>
          <a:stretch/>
        </p:blipFill>
        <p:spPr>
          <a:xfrm rot="-5400011" flipH="1">
            <a:off x="-633548" y="2006741"/>
            <a:ext cx="3770309" cy="250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43713DF-52A4-AA0A-4B58-80D8D9985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501" t="23259" r="6646" b="14561"/>
          <a:stretch/>
        </p:blipFill>
        <p:spPr>
          <a:xfrm>
            <a:off x="2837468" y="929863"/>
            <a:ext cx="4520148" cy="3869794"/>
          </a:xfrm>
          <a:prstGeom prst="rect">
            <a:avLst/>
          </a:prstGeom>
          <a:solidFill>
            <a:schemeClr val="tx1"/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وسيلة شرح مستطيلة مستديرة الزوايا 11">
            <a:extLst>
              <a:ext uri="{FF2B5EF4-FFF2-40B4-BE49-F238E27FC236}">
                <a16:creationId xmlns:a16="http://schemas.microsoft.com/office/drawing/2014/main" id="{8AB76926-B384-3F56-27E7-AA7FC859BF30}"/>
              </a:ext>
            </a:extLst>
          </p:cNvPr>
          <p:cNvSpPr/>
          <p:nvPr/>
        </p:nvSpPr>
        <p:spPr>
          <a:xfrm>
            <a:off x="3226642" y="0"/>
            <a:ext cx="3416919" cy="564943"/>
          </a:xfrm>
          <a:prstGeom prst="wedgeRoundRectCallout">
            <a:avLst>
              <a:gd name="adj1" fmla="val -67382"/>
              <a:gd name="adj2" fmla="val 15639"/>
              <a:gd name="adj3" fmla="val 16667"/>
            </a:avLst>
          </a:prstGeom>
          <a:solidFill>
            <a:srgbClr val="FFABD5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Now, Your Turn</a:t>
            </a:r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9BF5234A-FCCA-675F-517A-355499C19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b="17567"/>
          <a:stretch/>
        </p:blipFill>
        <p:spPr bwMode="auto">
          <a:xfrm>
            <a:off x="1096262" y="0"/>
            <a:ext cx="1840240" cy="92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143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37"/>
          <p:cNvPicPr preferRelativeResize="0"/>
          <p:nvPr/>
        </p:nvPicPr>
        <p:blipFill rotWithShape="1">
          <a:blip r:embed="rId3">
            <a:alphaModFix/>
          </a:blip>
          <a:srcRect l="22324" r="22319"/>
          <a:stretch/>
        </p:blipFill>
        <p:spPr>
          <a:xfrm>
            <a:off x="4488435" y="440648"/>
            <a:ext cx="3907696" cy="397089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7"/>
          <p:cNvSpPr txBox="1">
            <a:spLocks noGrp="1"/>
          </p:cNvSpPr>
          <p:nvPr>
            <p:ph type="ctrTitle"/>
          </p:nvPr>
        </p:nvSpPr>
        <p:spPr>
          <a:xfrm>
            <a:off x="820545" y="2107355"/>
            <a:ext cx="3522900" cy="66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Open</a:t>
            </a:r>
            <a:endParaRPr sz="6000" dirty="0"/>
          </a:p>
        </p:txBody>
      </p:sp>
      <p:pic>
        <p:nvPicPr>
          <p:cNvPr id="4" name="صورة 3" descr="صورة تحتوي على نص, علامة&#10;&#10;تم إنشاء الوصف تلقائياً">
            <a:extLst>
              <a:ext uri="{FF2B5EF4-FFF2-40B4-BE49-F238E27FC236}">
                <a16:creationId xmlns:a16="http://schemas.microsoft.com/office/drawing/2014/main" id="{2347F476-2DB1-D9E1-0524-055AC8564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196" y="671638"/>
            <a:ext cx="3511943" cy="3513095"/>
          </a:xfrm>
          <a:prstGeom prst="ellipse">
            <a:avLst/>
          </a:prstGeom>
          <a:ln w="63500" cap="rnd">
            <a:solidFill>
              <a:schemeClr val="tx1">
                <a:lumMod val="60000"/>
                <a:lumOff val="4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Google Shape;291;p35">
            <a:extLst>
              <a:ext uri="{FF2B5EF4-FFF2-40B4-BE49-F238E27FC236}">
                <a16:creationId xmlns:a16="http://schemas.microsoft.com/office/drawing/2014/main" id="{2A339710-1260-6425-E06D-76FE903FE2A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03518" y="2718525"/>
            <a:ext cx="25500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your student’s book p</a:t>
            </a:r>
            <a:r>
              <a:rPr lang="en-US" sz="1800" b="1" dirty="0">
                <a:solidFill>
                  <a:schemeClr val="bg2">
                    <a:lumMod val="50000"/>
                  </a:schemeClr>
                </a:solidFill>
              </a:rPr>
              <a:t>.(105)</a:t>
            </a:r>
            <a:endParaRPr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صورة 23">
            <a:extLst>
              <a:ext uri="{FF2B5EF4-FFF2-40B4-BE49-F238E27FC236}">
                <a16:creationId xmlns:a16="http://schemas.microsoft.com/office/drawing/2014/main" id="{922DCED6-D1DB-DBFC-24CD-49FCA402F1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31" t="26360" r="9828" b="4674"/>
          <a:stretch/>
        </p:blipFill>
        <p:spPr>
          <a:xfrm>
            <a:off x="1224649" y="1157062"/>
            <a:ext cx="3095775" cy="3224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D194BBB1-F292-72E0-9E4E-937FCE74C5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39" y="3252807"/>
            <a:ext cx="1418055" cy="2071849"/>
          </a:xfrm>
          <a:prstGeom prst="rect">
            <a:avLst/>
          </a:prstGeom>
        </p:spPr>
      </p:pic>
      <p:sp>
        <p:nvSpPr>
          <p:cNvPr id="26" name="فقاعة التفكير: على شكل سحابة 25">
            <a:extLst>
              <a:ext uri="{FF2B5EF4-FFF2-40B4-BE49-F238E27FC236}">
                <a16:creationId xmlns:a16="http://schemas.microsoft.com/office/drawing/2014/main" id="{629286AD-773D-E203-30B6-8182563CCBFD}"/>
              </a:ext>
            </a:extLst>
          </p:cNvPr>
          <p:cNvSpPr/>
          <p:nvPr/>
        </p:nvSpPr>
        <p:spPr>
          <a:xfrm>
            <a:off x="4885838" y="1221897"/>
            <a:ext cx="3772640" cy="1387853"/>
          </a:xfrm>
          <a:prstGeom prst="cloudCallout">
            <a:avLst>
              <a:gd name="adj1" fmla="val 8433"/>
              <a:gd name="adj2" fmla="val 93132"/>
            </a:avLst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latin typeface="Amasis MT Pro" panose="02040504050005020304" pitchFamily="18" charset="0"/>
              </a:rPr>
              <a:t>What Can You see in the picture?</a:t>
            </a:r>
            <a:endParaRPr lang="ar-SA" sz="2400" b="1" dirty="0">
              <a:latin typeface="Amasis MT Pro" panose="02040504050005020304" pitchFamily="18" charset="0"/>
              <a:cs typeface="Hacen Samra Lt" panose="02000000000000000000" pitchFamily="2" charset="-78"/>
            </a:endParaRPr>
          </a:p>
        </p:txBody>
      </p:sp>
      <p:sp>
        <p:nvSpPr>
          <p:cNvPr id="27" name="فقاعة التفكير: على شكل سحابة 26">
            <a:extLst>
              <a:ext uri="{FF2B5EF4-FFF2-40B4-BE49-F238E27FC236}">
                <a16:creationId xmlns:a16="http://schemas.microsoft.com/office/drawing/2014/main" id="{254BD4BD-3B9C-81C8-C8E2-55EC66521527}"/>
              </a:ext>
            </a:extLst>
          </p:cNvPr>
          <p:cNvSpPr/>
          <p:nvPr/>
        </p:nvSpPr>
        <p:spPr>
          <a:xfrm>
            <a:off x="4677195" y="1165253"/>
            <a:ext cx="4191675" cy="1475515"/>
          </a:xfrm>
          <a:prstGeom prst="cloudCallout">
            <a:avLst>
              <a:gd name="adj1" fmla="val 8433"/>
              <a:gd name="adj2" fmla="val 93132"/>
            </a:avLst>
          </a:prstGeom>
          <a:solidFill>
            <a:schemeClr val="bg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Amasis MT Pro" panose="02040504050005020304" pitchFamily="18" charset="0"/>
              </a:rPr>
              <a:t>Can you predict what the phone conversation is about ?</a:t>
            </a:r>
            <a:endParaRPr lang="ar-SA" sz="1800" b="1" dirty="0">
              <a:latin typeface="Amasis MT Pro" panose="02040504050005020304" pitchFamily="18" charset="0"/>
              <a:cs typeface="Hacen Samra Lt" panose="02000000000000000000" pitchFamily="2" charset="-78"/>
            </a:endParaRPr>
          </a:p>
        </p:txBody>
      </p:sp>
      <p:pic>
        <p:nvPicPr>
          <p:cNvPr id="28" name="Picture 6">
            <a:extLst>
              <a:ext uri="{FF2B5EF4-FFF2-40B4-BE49-F238E27FC236}">
                <a16:creationId xmlns:a16="http://schemas.microsoft.com/office/drawing/2014/main" id="{4E4E3A59-9FE5-2ACB-7452-F646C4FD4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4" b="17567"/>
          <a:stretch/>
        </p:blipFill>
        <p:spPr bwMode="auto">
          <a:xfrm flipH="1">
            <a:off x="7471055" y="131570"/>
            <a:ext cx="1672945" cy="84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وسيلة شرح مستطيلة مستديرة الزوايا 387">
            <a:extLst>
              <a:ext uri="{FF2B5EF4-FFF2-40B4-BE49-F238E27FC236}">
                <a16:creationId xmlns:a16="http://schemas.microsoft.com/office/drawing/2014/main" id="{6A7B1E86-6D5F-B7E1-A8CB-55F96CC84DE1}"/>
              </a:ext>
            </a:extLst>
          </p:cNvPr>
          <p:cNvSpPr/>
          <p:nvPr/>
        </p:nvSpPr>
        <p:spPr>
          <a:xfrm>
            <a:off x="3374379" y="123478"/>
            <a:ext cx="3965611" cy="504056"/>
          </a:xfrm>
          <a:prstGeom prst="wedgeRoundRectCallout">
            <a:avLst>
              <a:gd name="adj1" fmla="val -33419"/>
              <a:gd name="adj2" fmla="val 13210"/>
              <a:gd name="adj3" fmla="val 16667"/>
            </a:avLst>
          </a:prstGeom>
          <a:solidFill>
            <a:schemeClr val="bg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Student’s book p.(104 )</a:t>
            </a:r>
            <a:endParaRPr lang="ar-SA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theme/theme1.xml><?xml version="1.0" encoding="utf-8"?>
<a:theme xmlns:a="http://schemas.openxmlformats.org/drawingml/2006/main" name="Mother's Day Presents MK Plan by Slidesgo">
  <a:themeElements>
    <a:clrScheme name="Simple Light">
      <a:dk1>
        <a:srgbClr val="7C445A"/>
      </a:dk1>
      <a:lt1>
        <a:srgbClr val="FFFFFF"/>
      </a:lt1>
      <a:dk2>
        <a:srgbClr val="E8D3E3"/>
      </a:dk2>
      <a:lt2>
        <a:srgbClr val="5A3141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C44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405</Words>
  <Application>Microsoft Office PowerPoint</Application>
  <PresentationFormat>عرض على الشاشة (16:9)</PresentationFormat>
  <Paragraphs>81</Paragraphs>
  <Slides>20</Slides>
  <Notes>20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3" baseType="lpstr">
      <vt:lpstr>Amasis MT Pro Medium</vt:lpstr>
      <vt:lpstr>Arial</vt:lpstr>
      <vt:lpstr>Footlight MT Light</vt:lpstr>
      <vt:lpstr>Manrope</vt:lpstr>
      <vt:lpstr>Manrope Medium</vt:lpstr>
      <vt:lpstr>Congenial Black</vt:lpstr>
      <vt:lpstr>Assistant</vt:lpstr>
      <vt:lpstr>Handlee</vt:lpstr>
      <vt:lpstr>Calibri</vt:lpstr>
      <vt:lpstr>DM Serif Display</vt:lpstr>
      <vt:lpstr>Manrope ExtraBold</vt:lpstr>
      <vt:lpstr>Amasis MT Pro</vt:lpstr>
      <vt:lpstr>Mother's Day Presents MK Plan by Slidesgo</vt:lpstr>
      <vt:lpstr>Unit7  You’ve Got Mail</vt:lpstr>
      <vt:lpstr>Lesson Objectives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Read the words and their meanings:</vt:lpstr>
      <vt:lpstr>عرض تقديمي في PowerPoint</vt:lpstr>
      <vt:lpstr>عرض تقديمي في PowerPoint</vt:lpstr>
      <vt:lpstr>From The Holy Quran</vt:lpstr>
      <vt:lpstr>Homework</vt:lpstr>
      <vt:lpstr>Thanks!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Unit7  You’ve Got Mail</dc:title>
  <cp:lastModifiedBy>انتصار بنت العبيدالله</cp:lastModifiedBy>
  <cp:revision>6</cp:revision>
  <dcterms:modified xsi:type="dcterms:W3CDTF">2024-01-02T05:36:20Z</dcterms:modified>
</cp:coreProperties>
</file>